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324" r:id="rId5"/>
    <p:sldId id="325" r:id="rId6"/>
    <p:sldId id="327" r:id="rId7"/>
    <p:sldId id="328" r:id="rId8"/>
    <p:sldId id="326" r:id="rId9"/>
    <p:sldId id="314" r:id="rId10"/>
    <p:sldId id="315" r:id="rId11"/>
    <p:sldId id="313" r:id="rId12"/>
    <p:sldId id="336" r:id="rId13"/>
    <p:sldId id="317" r:id="rId14"/>
    <p:sldId id="318" r:id="rId15"/>
    <p:sldId id="319" r:id="rId16"/>
    <p:sldId id="337" r:id="rId17"/>
    <p:sldId id="338" r:id="rId18"/>
    <p:sldId id="340" r:id="rId19"/>
    <p:sldId id="34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01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92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0B061-A758-7C74-F563-9FCB8ACDF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2BD8A6-93FB-AE3C-9889-46F6FA7EC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8CB07-BF15-A476-68D3-534B46BDB8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F908050F-B990-4563-AD19-C5C9DBEA229E}" type="datetimeFigureOut">
              <a:rPr lang="en-US" smtClean="0"/>
              <a:t>3/17/26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ABDCD-954F-2C66-C89D-00B597BA1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A7D0B-EE1B-29F3-4830-D07762B5C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F8A09-BD82-41D2-A602-7EE91D63D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71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B752D-EF2F-B877-3F2F-5424A90A5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604DAA-CFAB-FE91-24EA-75145D836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3FB0A-007E-1EA2-48E7-55F5F10AED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F908050F-B990-4563-AD19-C5C9DBEA229E}" type="datetimeFigureOut">
              <a:rPr lang="en-US" smtClean="0"/>
              <a:t>3/17/26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9911C-97FF-5E08-0A53-5B90EBEE5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0669B-E6D7-44B6-599A-5F8E2B189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F8A09-BD82-41D2-A602-7EE91D63D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6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8F17D7-A1C3-9905-446F-86D8296DBF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F8D5B-C2C0-259C-D9DF-A4A124284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94B4C-4438-C3FC-F73D-3EC5621733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F908050F-B990-4563-AD19-C5C9DBEA229E}" type="datetimeFigureOut">
              <a:rPr lang="en-US" smtClean="0"/>
              <a:t>3/17/26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CC099-A3C0-3184-DFAB-833A54ADB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03E3A-C37B-174F-3630-F0A1B92FF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F8A09-BD82-41D2-A602-7EE91D63D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85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24A7B-606D-0205-A728-14147C78A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DB815-1817-77C8-40A7-77B9E30C8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102B5-9D12-E180-C67C-BAA8F55A0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F5FA-8C20-4A6A-B2A0-6F8510C5C13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36225-E66D-9E75-5541-83E4ED9BE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A5B50-6236-D4DB-56CB-C9E10211C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78FA-E365-48A4-8A97-BBD69EC82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97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8C729-4CB8-2951-C804-13E9511E9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FFD0F-EDFA-92CB-D6EA-4DDD8CA4E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240B7-CE4F-7CFF-3E83-F6EF7C2D3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F5FA-8C20-4A6A-B2A0-6F8510C5C13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18992-64F0-015D-D85E-96A98A1EE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7B32E-49D5-9C04-B721-900A5CBF7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78FA-E365-48A4-8A97-BBD69EC82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81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8F1B8-3469-BB3C-C0EA-7344F469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751F6-8B53-50C7-4168-A9DF6DD7E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36B12-DEA1-24F5-DCAC-C6CBF25BC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F5FA-8C20-4A6A-B2A0-6F8510C5C13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2D548-3FEB-F782-4993-6894943C7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05B97-4364-54A2-41A4-45B9692BB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78FA-E365-48A4-8A97-BBD69EC82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31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4792-B8A2-87BC-67C4-ED6CD7D5B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8DA38-20ED-14FF-E40C-C86650B4E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853AF-3BB2-6462-32FB-37E28FED6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217D0-46B5-041F-F6CB-44EC2ADEE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F5FA-8C20-4A6A-B2A0-6F8510C5C13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ABFA6-F2F3-1DAF-BBA4-138530A17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0C078-01AF-B10E-B592-1F6BC4266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78FA-E365-48A4-8A97-BBD69EC82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0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91D8B-DA00-F75C-7E7A-73AF55872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E4647-7621-E45D-EF32-DEEE7A87C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72BBF2-E0FE-2EB6-BFEF-A6BE1CF18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93FB0-8AEE-BA9B-D9A1-071A68EC80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11F451-5476-6B70-615F-069352E5A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43A733-32ED-6BA4-BD15-EA2949FA9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F5FA-8C20-4A6A-B2A0-6F8510C5C13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382905-1C38-B8A2-D86C-ADDF00408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FFE571-83CC-045F-9BFA-429897FB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78FA-E365-48A4-8A97-BBD69EC82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47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B9051-075A-D2E5-2A84-E55CE39F7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781A5D-9CB7-AE72-BABB-F98ECA2DF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F5FA-8C20-4A6A-B2A0-6F8510C5C13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FEEB80-A49E-9DDE-FF6F-CD4FA9FD8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E9721-FA9A-FBF0-25CF-23611758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78FA-E365-48A4-8A97-BBD69EC82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25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092F5D-89C9-EC7C-A40D-667FD2611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F5FA-8C20-4A6A-B2A0-6F8510C5C13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EAE2F2-B199-E3AE-25A2-562C12875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CE0F0-8E94-7E06-B4B9-DE1F2FA4C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78FA-E365-48A4-8A97-BBD69EC82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8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F1C0A-26E1-AAEB-E107-CB0F6060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B0B8B-A4D6-7900-5459-1591E23DB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FF0C3-30C7-6F10-B962-AB3B17563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A50148-2883-3715-1139-9701F5DB4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F5FA-8C20-4A6A-B2A0-6F8510C5C13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6D447-974C-8B88-D71B-A10E5AD72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FDEA1-1F42-76F7-B403-B16C426A8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78FA-E365-48A4-8A97-BBD69EC82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0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34347-CAD7-3FC5-1D70-9B38C8C83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2F21C-38D8-809D-F66F-1D0615C53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6443F-0D72-9E8C-F440-E9284E551A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F908050F-B990-4563-AD19-C5C9DBEA229E}" type="datetimeFigureOut">
              <a:rPr lang="en-US" smtClean="0"/>
              <a:t>3/17/26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0D1AE-9D8F-A3D7-8838-28B15984D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15339-3BCC-73FD-0BAF-05BD8EBF7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F8A09-BD82-41D2-A602-7EE91D63D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89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F60C6-BE60-780A-BDDA-BBBEA205D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0BDA69-DD2E-685E-C035-0AA8B88229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B1AE0E-D76E-C4AD-639E-8FB7339A5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7137E0-A5D6-9850-3D0E-E19842E7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F5FA-8C20-4A6A-B2A0-6F8510C5C13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9DAC3B-D8B8-DD8C-BDE8-CBD4B1D49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3C6E6-3E86-B237-BAE2-77B91EC6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78FA-E365-48A4-8A97-BBD69EC82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82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25004-5E58-8121-BB68-3A2BFEC7A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C72148-6134-CE23-EEF0-8E5B7AAB1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650FD-FBAA-A9AE-A2B7-90F3580D6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F5FA-8C20-4A6A-B2A0-6F8510C5C13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70031-1D5A-BE62-4312-A756798C9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6E128-AB73-95A3-D6E8-C2E301965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78FA-E365-48A4-8A97-BBD69EC82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42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2E0DC6-B45A-4CB6-3925-313E52B6F0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4E0DED-BE01-A7D0-FF6F-898F424FD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183DB-4B58-EB64-26F8-75228B786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F5FA-8C20-4A6A-B2A0-6F8510C5C13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5B82B-9F4E-7523-B4D3-A0C4516C2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8A52E-745D-1CEC-FCFC-A08622005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78FA-E365-48A4-8A97-BBD69EC82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7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ED3BC-9B83-D284-FBB0-06DFA1E3C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254D5-3793-FC6C-7320-953F8B038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C44E3-1977-32B6-A863-3F11B78F3C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F908050F-B990-4563-AD19-C5C9DBEA229E}" type="datetimeFigureOut">
              <a:rPr lang="en-US" smtClean="0"/>
              <a:t>3/17/26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3E8C3-2053-90D1-33C1-13F2F7115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FB65C-F1CD-7DE6-BC8F-83F3B5A4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F8A09-BD82-41D2-A602-7EE91D63D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4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41088-3A88-7DA8-5B07-38EFF35F7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060BE-4CAD-A0A7-9600-54893D9EE0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080D2B-6FAF-93DA-43B9-367097502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5B6D0-B7AD-0FA8-FBB3-981FA68C9F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F908050F-B990-4563-AD19-C5C9DBEA229E}" type="datetimeFigureOut">
              <a:rPr lang="en-US" smtClean="0"/>
              <a:t>3/17/26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E46A1-E8E8-CC01-7E15-672A1E742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B995F-4097-E585-0B10-CE3A11E45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F8A09-BD82-41D2-A602-7EE91D63D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38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C11B7-C46F-A9BC-081B-4D7A3F938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85D95-5452-AA9C-E846-C2AFC6437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374D1-8012-DAD0-8FEB-0500572B6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B6EB3A-DD3F-1CC8-4508-CFF60B5246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EFF7B-7606-A2DF-D1D6-4A8DC0758A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BB0C4D-AEAC-33F4-5CD9-0F50EE3F75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F908050F-B990-4563-AD19-C5C9DBEA229E}" type="datetimeFigureOut">
              <a:rPr lang="en-US" smtClean="0"/>
              <a:t>3/17/26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FE6D2E-B6FE-9BE5-EC5B-97C2DE3B9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4ACA3E-79C1-69F6-5F5E-7AD5ECC5F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F8A09-BD82-41D2-A602-7EE91D63D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9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3826-50C5-96EF-8959-61B52303D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F5C646-330E-F69A-AF37-BFECA4CE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F908050F-B990-4563-AD19-C5C9DBEA229E}" type="datetimeFigureOut">
              <a:rPr lang="en-US" smtClean="0"/>
              <a:t>3/17/26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519D0-98F3-4B75-936F-74DF1F96A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883280-6BB2-1987-CEFC-53D49785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F8A09-BD82-41D2-A602-7EE91D63D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9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BFAA7A-5DEF-E82C-A460-A5794B8B0E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F908050F-B990-4563-AD19-C5C9DBEA229E}" type="datetimeFigureOut">
              <a:rPr lang="en-US" smtClean="0"/>
              <a:t>3/17/26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67DB82-0C14-22C5-7535-6EB07F6A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C51B2-4771-D3DE-9A8C-5B8496530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F8A09-BD82-41D2-A602-7EE91D63D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5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A590B-DEC2-A281-188F-972D65134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00BC0-51A9-6936-D297-EFC843DA0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4CC20-75D8-7478-B433-C9365D3F1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BAAD1-48D7-D389-11C3-67FA6E1F4E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F908050F-B990-4563-AD19-C5C9DBEA229E}" type="datetimeFigureOut">
              <a:rPr lang="en-US" smtClean="0"/>
              <a:t>3/17/26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91533-A506-863C-C099-1F0589110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89510-D57D-7E18-09F7-C3A28C5C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F8A09-BD82-41D2-A602-7EE91D63D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7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B1FC4-9307-B72A-2CEC-E3C399248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7F96DD-03CF-D937-CB87-56E2A34415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183D2-62B2-8CAB-A800-36149212D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5C90FE-0C87-7099-C662-B6256FA05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F908050F-B990-4563-AD19-C5C9DBEA229E}" type="datetimeFigureOut">
              <a:rPr lang="en-US" smtClean="0"/>
              <a:t>3/17/26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1D8375-BC59-BA64-DBF1-0411294F5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DE8A8-8AC0-3892-2058-D33DF744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F8A09-BD82-41D2-A602-7EE91D63D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9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AD2E70-124F-8D06-AD5B-817B2F7C66A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5F27FA-29FB-5AE1-1CE1-3E4CAFF18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24B4E-FB39-D800-36ED-C26C25A66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242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ts val="5500"/>
        </a:lnSpc>
        <a:spcBef>
          <a:spcPts val="0"/>
        </a:spcBef>
        <a:buFontTx/>
        <a:buNone/>
        <a:defRPr sz="36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57200" indent="0" algn="l" defTabSz="914400" rtl="0" eaLnBrk="1" latinLnBrk="0" hangingPunct="1">
        <a:lnSpc>
          <a:spcPts val="5500"/>
        </a:lnSpc>
        <a:spcBef>
          <a:spcPts val="0"/>
        </a:spcBef>
        <a:buFontTx/>
        <a:buNone/>
        <a:defRPr sz="36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0" algn="l" defTabSz="914400" rtl="0" eaLnBrk="1" latinLnBrk="0" hangingPunct="1">
        <a:lnSpc>
          <a:spcPts val="5500"/>
        </a:lnSpc>
        <a:spcBef>
          <a:spcPts val="0"/>
        </a:spcBef>
        <a:buFontTx/>
        <a:buNone/>
        <a:defRPr sz="36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371600" indent="0" algn="l" defTabSz="914400" rtl="0" eaLnBrk="1" latinLnBrk="0" hangingPunct="1">
        <a:lnSpc>
          <a:spcPts val="5500"/>
        </a:lnSpc>
        <a:spcBef>
          <a:spcPts val="0"/>
        </a:spcBef>
        <a:buFontTx/>
        <a:buNone/>
        <a:defRPr sz="36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828800" indent="0" algn="l" defTabSz="914400" rtl="0" eaLnBrk="1" latinLnBrk="0" hangingPunct="1">
        <a:lnSpc>
          <a:spcPts val="5500"/>
        </a:lnSpc>
        <a:spcBef>
          <a:spcPts val="0"/>
        </a:spcBef>
        <a:buFontTx/>
        <a:buNone/>
        <a:defRPr sz="36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E2D616-ADB7-CEAA-779B-B35BC3690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EE16F-E301-F6F7-A9E4-3F7E78235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8809D-9059-81F3-2F9A-D712147C6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48F5FA-8C20-4A6A-B2A0-6F8510C5C13D}" type="datetimeFigureOut">
              <a:rPr lang="en-US" smtClean="0"/>
              <a:t>3/17/26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1229D-5FEA-E922-0EC6-2E31E4F697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B09AF-C52A-2BCF-01E2-36E67315FF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1778FA-E365-48A4-8A97-BBD69EC82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4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45AD71-04B8-4EDB-E92E-B06250A9F1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292" r="13924"/>
          <a:stretch>
            <a:fillRect/>
          </a:stretch>
        </p:blipFill>
        <p:spPr>
          <a:xfrm>
            <a:off x="3614928" y="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CAD24-3DE7-4C67-9656-A9D83541A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5618019" cy="3204134"/>
          </a:xfrm>
        </p:spPr>
        <p:txBody>
          <a:bodyPr anchor="b">
            <a:normAutofit/>
          </a:bodyPr>
          <a:lstStyle/>
          <a:p>
            <a:pPr>
              <a:lnSpc>
                <a:spcPts val="6200"/>
              </a:lnSpc>
            </a:pPr>
            <a:r>
              <a:rPr lang="en-US" sz="4800" b="1" dirty="0">
                <a:solidFill>
                  <a:srgbClr val="FF99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ENTORNO DE LA IGLESIA: </a:t>
            </a:r>
            <a:br>
              <a:rPr lang="en-US" sz="4800" b="1" dirty="0">
                <a:solidFill>
                  <a:srgbClr val="FF99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dirty="0">
                <a:solidFill>
                  <a:srgbClr val="FF99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ALTAR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232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13726-0C57-31B3-ABFE-C088CC401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2E5A2-E522-79D3-77B5-0909DA54F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305" y="2274261"/>
            <a:ext cx="4590148" cy="181836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ts val="5900"/>
              </a:lnSpc>
            </a:pPr>
            <a:r>
              <a:rPr lang="en-US" dirty="0"/>
              <a:t>ENTORNO DE LA IGLESIA: </a:t>
            </a:r>
            <a:r>
              <a:rPr lang="en-US" dirty="0" err="1"/>
              <a:t>Recordatorios</a:t>
            </a:r>
            <a:r>
              <a:rPr lang="en-US" dirty="0"/>
              <a:t> </a:t>
            </a:r>
            <a:r>
              <a:rPr lang="en-US" dirty="0" err="1"/>
              <a:t>Importantes</a:t>
            </a:r>
            <a:endParaRPr lang="en-US" dirty="0">
              <a:solidFill>
                <a:srgbClr val="FF99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7CEC8F-66F4-65C2-FB3D-F3114EEB3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118" y="1283918"/>
            <a:ext cx="4572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36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2191D7-68C9-CCE0-798E-80693F7805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669" r="-1" b="-1"/>
          <a:stretch>
            <a:fillRect/>
          </a:stretch>
        </p:blipFill>
        <p:spPr>
          <a:xfrm>
            <a:off x="-1" y="10"/>
            <a:ext cx="12228129" cy="4666928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 useBgFill="1">
          <p:nvSpPr>
            <p:cNvPr id="49" name="Freeform: Shape 48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587AA59-FB34-6229-2DDF-92EC95F932ED}"/>
              </a:ext>
            </a:extLst>
          </p:cNvPr>
          <p:cNvSpPr txBox="1"/>
          <p:nvPr/>
        </p:nvSpPr>
        <p:spPr>
          <a:xfrm>
            <a:off x="187729" y="4445264"/>
            <a:ext cx="11852059" cy="1509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4400" b="1" dirty="0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en-US" sz="4400" b="1" dirty="0" err="1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catequesis</a:t>
            </a:r>
            <a:r>
              <a:rPr lang="en-US" sz="4400" b="1" dirty="0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la </a:t>
            </a:r>
            <a:r>
              <a:rPr lang="en-US" sz="4400" b="1" dirty="0" err="1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Asamblea</a:t>
            </a:r>
            <a:r>
              <a:rPr lang="en-US" sz="4400" b="1" dirty="0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debe</a:t>
            </a:r>
            <a:r>
              <a:rPr lang="en-US" sz="4400" b="1" dirty="0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incluir</a:t>
            </a:r>
            <a:r>
              <a:rPr lang="en-US" sz="4400" b="1" dirty="0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4400" b="1" dirty="0" err="1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enseñanza</a:t>
            </a:r>
            <a:r>
              <a:rPr lang="en-US" sz="4400" b="1" dirty="0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sobre</a:t>
            </a:r>
            <a:r>
              <a:rPr lang="en-US" sz="4400" b="1" dirty="0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4400" b="1" dirty="0" err="1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importancia</a:t>
            </a:r>
            <a:r>
              <a:rPr lang="en-US" sz="4400" b="1" dirty="0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4400" b="1" dirty="0" err="1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estos</a:t>
            </a:r>
            <a:r>
              <a:rPr lang="en-US" sz="4400" b="1" dirty="0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símbolos</a:t>
            </a:r>
            <a:r>
              <a:rPr lang="en-US" sz="4400" b="1" dirty="0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visibles</a:t>
            </a:r>
            <a:r>
              <a:rPr lang="en-US" sz="4400" b="1" dirty="0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paso del </a:t>
            </a:r>
            <a:r>
              <a:rPr lang="en-US" sz="4400" b="1" dirty="0" err="1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tiempo</a:t>
            </a:r>
            <a:r>
              <a:rPr lang="en-US" sz="4400" b="1" dirty="0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lo largo del </a:t>
            </a:r>
            <a:r>
              <a:rPr lang="en-US" sz="4400" b="1" dirty="0" err="1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año</a:t>
            </a:r>
            <a:r>
              <a:rPr lang="en-US" sz="4400" b="1" dirty="0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litúrgico</a:t>
            </a:r>
            <a:r>
              <a:rPr lang="en-US" sz="4400" b="1" dirty="0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4400" b="1" dirty="0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IGMR 117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743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F58FD-5E29-947D-D5CC-271156388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DC1FF-B5D0-6557-0EA7-8C0BAF978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046" y="94198"/>
            <a:ext cx="11115907" cy="5262563"/>
          </a:xfrm>
        </p:spPr>
        <p:txBody>
          <a:bodyPr>
            <a:noAutofit/>
          </a:bodyPr>
          <a:lstStyle/>
          <a:p>
            <a:pPr algn="ctr">
              <a:lnSpc>
                <a:spcPts val="5900"/>
              </a:lnSpc>
            </a:pPr>
            <a:r>
              <a:rPr lang="en-US" sz="4400" dirty="0"/>
              <a:t>Se </a:t>
            </a:r>
            <a:r>
              <a:rPr lang="en-US" sz="4400" dirty="0" err="1"/>
              <a:t>debe</a:t>
            </a:r>
            <a:r>
              <a:rPr lang="en-US" sz="4400" dirty="0"/>
              <a:t> </a:t>
            </a:r>
            <a:r>
              <a:rPr lang="en-US" sz="4400" dirty="0" err="1"/>
              <a:t>tener</a:t>
            </a:r>
            <a:r>
              <a:rPr lang="en-US" sz="4400" dirty="0"/>
              <a:t> </a:t>
            </a:r>
            <a:r>
              <a:rPr lang="en-US" sz="4400" dirty="0" err="1"/>
              <a:t>cuidado</a:t>
            </a:r>
            <a:r>
              <a:rPr lang="en-US" sz="4400" dirty="0"/>
              <a:t> al </a:t>
            </a:r>
            <a:r>
              <a:rPr lang="en-US" sz="4400" dirty="0" err="1"/>
              <a:t>colocar</a:t>
            </a:r>
            <a:r>
              <a:rPr lang="en-US" sz="4400" dirty="0"/>
              <a:t> la </a:t>
            </a:r>
            <a:r>
              <a:rPr lang="en-US" sz="4400" dirty="0" err="1"/>
              <a:t>Sede</a:t>
            </a:r>
            <a:r>
              <a:rPr lang="en-US" sz="4400" dirty="0"/>
              <a:t> del </a:t>
            </a:r>
            <a:r>
              <a:rPr lang="en-US" sz="4400" dirty="0" err="1"/>
              <a:t>Presbítero</a:t>
            </a:r>
            <a:r>
              <a:rPr lang="en-US" sz="4400" dirty="0"/>
              <a:t>, las </a:t>
            </a:r>
            <a:r>
              <a:rPr lang="en-US" sz="4400" dirty="0" err="1"/>
              <a:t>sillas</a:t>
            </a:r>
            <a:r>
              <a:rPr lang="en-US" sz="4400" dirty="0"/>
              <a:t> para </a:t>
            </a:r>
            <a:r>
              <a:rPr lang="en-US" sz="4400" dirty="0" err="1"/>
              <a:t>los</a:t>
            </a:r>
            <a:r>
              <a:rPr lang="en-US" sz="4400" dirty="0"/>
              <a:t> </a:t>
            </a:r>
            <a:r>
              <a:rPr lang="en-US" sz="4400" dirty="0" err="1"/>
              <a:t>diáconos</a:t>
            </a:r>
            <a:r>
              <a:rPr lang="en-US" sz="4400" dirty="0"/>
              <a:t> </a:t>
            </a:r>
            <a:r>
              <a:rPr lang="en-US" sz="4400" dirty="0" err="1"/>
              <a:t>asistentes</a:t>
            </a:r>
            <a:r>
              <a:rPr lang="en-US" sz="4400" dirty="0"/>
              <a:t>, </a:t>
            </a:r>
            <a:r>
              <a:rPr lang="en-US" sz="4400" dirty="0" err="1"/>
              <a:t>así</a:t>
            </a:r>
            <a:r>
              <a:rPr lang="en-US" sz="4400" dirty="0"/>
              <a:t> </a:t>
            </a:r>
            <a:r>
              <a:rPr lang="en-US" sz="4400" dirty="0" err="1"/>
              <a:t>como</a:t>
            </a:r>
            <a:r>
              <a:rPr lang="en-US" sz="4400" dirty="0"/>
              <a:t> las </a:t>
            </a:r>
            <a:r>
              <a:rPr lang="en-US" sz="4400" dirty="0" err="1"/>
              <a:t>sillas</a:t>
            </a:r>
            <a:r>
              <a:rPr lang="en-US" sz="4400" dirty="0"/>
              <a:t> para </a:t>
            </a:r>
            <a:r>
              <a:rPr lang="en-US" sz="4400" dirty="0" err="1"/>
              <a:t>los</a:t>
            </a:r>
            <a:r>
              <a:rPr lang="en-US" sz="4400" dirty="0"/>
              <a:t> </a:t>
            </a:r>
            <a:r>
              <a:rPr lang="en-US" sz="4400" dirty="0" err="1"/>
              <a:t>concelebrantes</a:t>
            </a:r>
            <a:r>
              <a:rPr lang="en-US" sz="4400" dirty="0"/>
              <a:t> </a:t>
            </a:r>
            <a:r>
              <a:rPr lang="en-US" sz="4400" dirty="0" err="1"/>
              <a:t>en</a:t>
            </a:r>
            <a:r>
              <a:rPr lang="en-US" sz="4400" dirty="0"/>
              <a:t> </a:t>
            </a:r>
            <a:r>
              <a:rPr lang="en-US" sz="4400" dirty="0" err="1"/>
              <a:t>el</a:t>
            </a:r>
            <a:r>
              <a:rPr lang="en-US" sz="4400" dirty="0"/>
              <a:t> Sagrario, a fin de </a:t>
            </a:r>
            <a:r>
              <a:rPr lang="en-US" sz="4400" dirty="0" err="1"/>
              <a:t>evitar</a:t>
            </a:r>
            <a:r>
              <a:rPr lang="en-US" sz="4400" dirty="0"/>
              <a:t> </a:t>
            </a:r>
            <a:r>
              <a:rPr lang="en-US" sz="4400" dirty="0" err="1"/>
              <a:t>que</a:t>
            </a:r>
            <a:r>
              <a:rPr lang="en-US" sz="4400" dirty="0"/>
              <a:t> </a:t>
            </a:r>
            <a:r>
              <a:rPr lang="en-US" sz="4400" dirty="0" err="1"/>
              <a:t>estos</a:t>
            </a:r>
            <a:r>
              <a:rPr lang="en-US" sz="4400" dirty="0"/>
              <a:t> se </a:t>
            </a:r>
            <a:r>
              <a:rPr lang="en-US" sz="4400" dirty="0" err="1"/>
              <a:t>sienten</a:t>
            </a:r>
            <a:r>
              <a:rPr lang="en-US" sz="4400" dirty="0"/>
              <a:t> </a:t>
            </a:r>
            <a:r>
              <a:rPr lang="en-US" sz="4400" dirty="0" err="1"/>
              <a:t>directamente</a:t>
            </a:r>
            <a:r>
              <a:rPr lang="en-US" sz="4400" dirty="0"/>
              <a:t> </a:t>
            </a:r>
            <a:r>
              <a:rPr lang="en-US" sz="4400" dirty="0" err="1"/>
              <a:t>frente</a:t>
            </a:r>
            <a:r>
              <a:rPr lang="en-US" sz="4400" dirty="0"/>
              <a:t> al Sagrario, </a:t>
            </a:r>
            <a:r>
              <a:rPr lang="en-US" sz="4400" dirty="0" err="1"/>
              <a:t>obstruyendo</a:t>
            </a:r>
            <a:r>
              <a:rPr lang="en-US" sz="4400" dirty="0"/>
              <a:t> </a:t>
            </a:r>
            <a:r>
              <a:rPr lang="en-US" sz="4400" dirty="0" err="1"/>
              <a:t>así</a:t>
            </a:r>
            <a:r>
              <a:rPr lang="en-US" sz="4400" dirty="0"/>
              <a:t> la </a:t>
            </a:r>
            <a:r>
              <a:rPr lang="en-US" sz="4400" dirty="0" err="1"/>
              <a:t>visibilidad</a:t>
            </a:r>
            <a:r>
              <a:rPr lang="en-US" sz="4400" dirty="0"/>
              <a:t> del </a:t>
            </a:r>
            <a:r>
              <a:rPr lang="en-US" sz="4400" dirty="0" err="1"/>
              <a:t>mismo</a:t>
            </a:r>
            <a:r>
              <a:rPr lang="en-US" sz="4400" dirty="0"/>
              <a:t> </a:t>
            </a:r>
            <a:r>
              <a:rPr lang="en-US" sz="4400" dirty="0" err="1"/>
              <a:t>por</a:t>
            </a:r>
            <a:r>
              <a:rPr lang="en-US" sz="4400" dirty="0"/>
              <a:t> </a:t>
            </a:r>
            <a:r>
              <a:rPr lang="en-US" sz="4400" dirty="0" err="1"/>
              <a:t>parte</a:t>
            </a:r>
            <a:r>
              <a:rPr lang="en-US" sz="4400" dirty="0"/>
              <a:t> de </a:t>
            </a:r>
            <a:r>
              <a:rPr lang="en-US" sz="4400" dirty="0" err="1"/>
              <a:t>los</a:t>
            </a:r>
            <a:r>
              <a:rPr lang="en-US" sz="4400" dirty="0"/>
              <a:t> </a:t>
            </a:r>
            <a:r>
              <a:rPr lang="en-US" sz="4400" dirty="0" err="1"/>
              <a:t>miembros</a:t>
            </a:r>
            <a:r>
              <a:rPr lang="en-US" sz="4400" dirty="0"/>
              <a:t> de la </a:t>
            </a:r>
            <a:r>
              <a:rPr lang="en-US" sz="4400" dirty="0" err="1"/>
              <a:t>Asamblea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3514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E87B1-51F8-15AF-E664-5EFA2A155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A1E17-D482-4D1C-04DB-490402F56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046" y="0"/>
            <a:ext cx="11115907" cy="5262563"/>
          </a:xfrm>
        </p:spPr>
        <p:txBody>
          <a:bodyPr>
            <a:noAutofit/>
          </a:bodyPr>
          <a:lstStyle/>
          <a:p>
            <a:pPr algn="ctr">
              <a:lnSpc>
                <a:spcPts val="5900"/>
              </a:lnSpc>
            </a:pPr>
            <a:r>
              <a:rPr lang="en-US" sz="5000" dirty="0"/>
              <a:t>Los Libros </a:t>
            </a:r>
            <a:r>
              <a:rPr lang="en-US" sz="5000" dirty="0" err="1"/>
              <a:t>Litúrgicos</a:t>
            </a:r>
            <a:r>
              <a:rPr lang="en-US" sz="5000" dirty="0"/>
              <a:t> —</a:t>
            </a:r>
            <a:r>
              <a:rPr lang="en-US" sz="5000" dirty="0" err="1"/>
              <a:t>el</a:t>
            </a:r>
            <a:r>
              <a:rPr lang="en-US" sz="5000" dirty="0"/>
              <a:t> Misal Romano, </a:t>
            </a:r>
            <a:r>
              <a:rPr lang="en-US" sz="5000" dirty="0" err="1"/>
              <a:t>el</a:t>
            </a:r>
            <a:r>
              <a:rPr lang="en-US" sz="5000" dirty="0"/>
              <a:t> </a:t>
            </a:r>
            <a:r>
              <a:rPr lang="en-US" sz="5000" dirty="0" err="1"/>
              <a:t>Leccionario</a:t>
            </a:r>
            <a:r>
              <a:rPr lang="en-US" sz="5000" dirty="0"/>
              <a:t> y </a:t>
            </a:r>
            <a:r>
              <a:rPr lang="en-US" sz="5000" dirty="0" err="1"/>
              <a:t>el</a:t>
            </a:r>
            <a:r>
              <a:rPr lang="en-US" sz="5000" dirty="0"/>
              <a:t> </a:t>
            </a:r>
            <a:r>
              <a:rPr lang="en-US" sz="5000" dirty="0" err="1"/>
              <a:t>Evangeliario</a:t>
            </a:r>
            <a:r>
              <a:rPr lang="en-US" sz="5000" dirty="0"/>
              <a:t>— </a:t>
            </a:r>
            <a:r>
              <a:rPr lang="en-US" sz="5000" dirty="0" err="1"/>
              <a:t>deben</a:t>
            </a:r>
            <a:r>
              <a:rPr lang="en-US" sz="5000" dirty="0"/>
              <a:t> </a:t>
            </a:r>
            <a:r>
              <a:rPr lang="en-US" sz="5000" dirty="0" err="1"/>
              <a:t>utilizarse</a:t>
            </a:r>
            <a:r>
              <a:rPr lang="en-US" sz="5000" dirty="0"/>
              <a:t> </a:t>
            </a:r>
            <a:r>
              <a:rPr lang="en-US" sz="5000" dirty="0" err="1"/>
              <a:t>preferentemente</a:t>
            </a:r>
            <a:r>
              <a:rPr lang="en-US" sz="5000" dirty="0"/>
              <a:t> </a:t>
            </a:r>
            <a:r>
              <a:rPr lang="en-US" sz="5000" dirty="0" err="1"/>
              <a:t>durante</a:t>
            </a:r>
            <a:r>
              <a:rPr lang="en-US" sz="5000" dirty="0"/>
              <a:t> las </a:t>
            </a:r>
            <a:r>
              <a:rPr lang="en-US" sz="5000" dirty="0" err="1"/>
              <a:t>liturgias</a:t>
            </a:r>
            <a:r>
              <a:rPr lang="en-US" sz="5000" dirty="0"/>
              <a:t>, </a:t>
            </a:r>
            <a:r>
              <a:rPr lang="en-US" sz="5000" dirty="0" err="1"/>
              <a:t>como</a:t>
            </a:r>
            <a:r>
              <a:rPr lang="en-US" sz="5000" dirty="0"/>
              <a:t> </a:t>
            </a:r>
            <a:r>
              <a:rPr lang="en-US" sz="5000" dirty="0" err="1"/>
              <a:t>símbolos</a:t>
            </a:r>
            <a:r>
              <a:rPr lang="en-US" sz="5000" dirty="0"/>
              <a:t> de </a:t>
            </a:r>
            <a:r>
              <a:rPr lang="en-US" sz="5000" dirty="0" err="1"/>
              <a:t>permanencia</a:t>
            </a:r>
            <a:r>
              <a:rPr lang="en-US" sz="5000" dirty="0"/>
              <a:t> y </a:t>
            </a:r>
            <a:r>
              <a:rPr lang="en-US" sz="5000" dirty="0" err="1"/>
              <a:t>sacralidad</a:t>
            </a:r>
            <a:r>
              <a:rPr lang="en-US" sz="5000" dirty="0"/>
              <a:t>; </a:t>
            </a:r>
            <a:r>
              <a:rPr lang="en-US" sz="5000" dirty="0" err="1"/>
              <a:t>los</a:t>
            </a:r>
            <a:r>
              <a:rPr lang="en-US" sz="5000" dirty="0"/>
              <a:t> </a:t>
            </a:r>
            <a:r>
              <a:rPr lang="en-US" sz="5000" dirty="0" err="1"/>
              <a:t>libros</a:t>
            </a:r>
            <a:r>
              <a:rPr lang="en-US" sz="5000" dirty="0"/>
              <a:t> </a:t>
            </a:r>
            <a:r>
              <a:rPr lang="en-US" sz="5000" dirty="0" err="1"/>
              <a:t>litúrguicos</a:t>
            </a:r>
            <a:r>
              <a:rPr lang="en-US" sz="5000" dirty="0"/>
              <a:t> </a:t>
            </a:r>
            <a:r>
              <a:rPr lang="en-US" sz="5000" dirty="0" err="1"/>
              <a:t>deben</a:t>
            </a:r>
            <a:r>
              <a:rPr lang="en-US" sz="5000" dirty="0"/>
              <a:t> </a:t>
            </a:r>
            <a:r>
              <a:rPr lang="en-US" sz="5000" dirty="0" err="1"/>
              <a:t>emplearse</a:t>
            </a:r>
            <a:r>
              <a:rPr lang="en-US" sz="5000" dirty="0"/>
              <a:t> </a:t>
            </a:r>
            <a:r>
              <a:rPr lang="en-US" sz="5000" dirty="0" err="1"/>
              <a:t>tal</a:t>
            </a:r>
            <a:r>
              <a:rPr lang="en-US" sz="5000" dirty="0"/>
              <a:t> </a:t>
            </a:r>
            <a:r>
              <a:rPr lang="en-US" sz="5000" dirty="0" err="1"/>
              <a:t>como</a:t>
            </a:r>
            <a:r>
              <a:rPr lang="en-US" sz="5000" dirty="0"/>
              <a:t> se indica </a:t>
            </a:r>
            <a:r>
              <a:rPr lang="en-US" sz="5000" dirty="0" err="1"/>
              <a:t>en</a:t>
            </a:r>
            <a:r>
              <a:rPr lang="en-US" sz="5000" dirty="0"/>
              <a:t> </a:t>
            </a:r>
            <a:r>
              <a:rPr lang="en-US" sz="5000" dirty="0" err="1"/>
              <a:t>cada</a:t>
            </a:r>
            <a:r>
              <a:rPr lang="en-US" sz="5000" dirty="0"/>
              <a:t> uno de </a:t>
            </a:r>
            <a:r>
              <a:rPr lang="en-US" sz="5000" dirty="0" err="1"/>
              <a:t>ellos</a:t>
            </a:r>
            <a:r>
              <a:rPr lang="en-US" sz="5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3226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77CB1-56AB-F301-F9BB-ED8618310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0A170-DE9B-0EAA-7BF5-4840E564B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046" y="178419"/>
            <a:ext cx="11115907" cy="5262563"/>
          </a:xfrm>
        </p:spPr>
        <p:txBody>
          <a:bodyPr>
            <a:noAutofit/>
          </a:bodyPr>
          <a:lstStyle/>
          <a:p>
            <a:pPr algn="ctr">
              <a:lnSpc>
                <a:spcPts val="5900"/>
              </a:lnSpc>
            </a:pPr>
            <a:r>
              <a:rPr lang="en-US" sz="5000" dirty="0"/>
              <a:t>Se </a:t>
            </a:r>
            <a:r>
              <a:rPr lang="en-US" sz="5000" dirty="0" err="1"/>
              <a:t>deben</a:t>
            </a:r>
            <a:r>
              <a:rPr lang="en-US" sz="5000" dirty="0"/>
              <a:t> </a:t>
            </a:r>
            <a:r>
              <a:rPr lang="en-US" sz="5000" dirty="0" err="1"/>
              <a:t>utilizar</a:t>
            </a:r>
            <a:r>
              <a:rPr lang="en-US" sz="5000" dirty="0"/>
              <a:t> </a:t>
            </a:r>
            <a:r>
              <a:rPr lang="en-US" sz="5000" dirty="0" err="1"/>
              <a:t>carpetas</a:t>
            </a:r>
            <a:r>
              <a:rPr lang="en-US" sz="5000" dirty="0"/>
              <a:t> </a:t>
            </a:r>
            <a:r>
              <a:rPr lang="en-US" sz="5000" dirty="0" err="1"/>
              <a:t>cuando</a:t>
            </a:r>
            <a:r>
              <a:rPr lang="en-US" sz="5000" dirty="0"/>
              <a:t> sea </a:t>
            </a:r>
            <a:r>
              <a:rPr lang="en-US" sz="5000" dirty="0" err="1"/>
              <a:t>necesario</a:t>
            </a:r>
            <a:r>
              <a:rPr lang="en-US" sz="5000" dirty="0"/>
              <a:t> para </a:t>
            </a:r>
            <a:r>
              <a:rPr lang="en-US" sz="5000" dirty="0" err="1"/>
              <a:t>facilitar</a:t>
            </a:r>
            <a:r>
              <a:rPr lang="en-US" sz="5000" dirty="0"/>
              <a:t> </a:t>
            </a:r>
            <a:r>
              <a:rPr lang="en-US" sz="5000" dirty="0" err="1"/>
              <a:t>celebraciones</a:t>
            </a:r>
            <a:r>
              <a:rPr lang="en-US" sz="5000" dirty="0"/>
              <a:t> </a:t>
            </a:r>
            <a:r>
              <a:rPr lang="en-US" sz="5000" dirty="0" err="1"/>
              <a:t>bilingües</a:t>
            </a:r>
            <a:r>
              <a:rPr lang="en-US" sz="5000" dirty="0"/>
              <a:t> u </a:t>
            </a:r>
            <a:r>
              <a:rPr lang="en-US" sz="5000" dirty="0" err="1"/>
              <a:t>otras</a:t>
            </a:r>
            <a:r>
              <a:rPr lang="en-US" sz="5000" dirty="0"/>
              <a:t> </a:t>
            </a:r>
            <a:r>
              <a:rPr lang="en-US" sz="5000" dirty="0" err="1"/>
              <a:t>celebraciones</a:t>
            </a:r>
            <a:r>
              <a:rPr lang="en-US" sz="5000" dirty="0"/>
              <a:t> </a:t>
            </a:r>
            <a:r>
              <a:rPr lang="en-US" sz="5000" dirty="0" err="1"/>
              <a:t>especiales</a:t>
            </a:r>
            <a:r>
              <a:rPr lang="en-US" sz="5000" dirty="0"/>
              <a:t>.</a:t>
            </a:r>
          </a:p>
          <a:p>
            <a:pPr algn="ctr">
              <a:lnSpc>
                <a:spcPts val="5900"/>
              </a:lnSpc>
            </a:pPr>
            <a:r>
              <a:rPr lang="en-US" sz="5000" dirty="0"/>
              <a:t>No se </a:t>
            </a:r>
            <a:r>
              <a:rPr lang="en-US" sz="5000" dirty="0" err="1"/>
              <a:t>deben</a:t>
            </a:r>
            <a:r>
              <a:rPr lang="en-US" sz="5000" dirty="0"/>
              <a:t> </a:t>
            </a:r>
            <a:r>
              <a:rPr lang="en-US" sz="5000" dirty="0" err="1"/>
              <a:t>utilizar</a:t>
            </a:r>
            <a:r>
              <a:rPr lang="en-US" sz="5000" dirty="0"/>
              <a:t> </a:t>
            </a:r>
            <a:r>
              <a:rPr lang="en-US" sz="5000" dirty="0" err="1"/>
              <a:t>dispositivos</a:t>
            </a:r>
            <a:r>
              <a:rPr lang="en-US" sz="5000" dirty="0"/>
              <a:t> </a:t>
            </a:r>
            <a:r>
              <a:rPr lang="en-US" sz="5000" dirty="0" err="1"/>
              <a:t>electrónicos</a:t>
            </a:r>
            <a:r>
              <a:rPr lang="en-US" sz="5000" dirty="0"/>
              <a:t> </a:t>
            </a:r>
            <a:r>
              <a:rPr lang="en-US" sz="5000" dirty="0" err="1"/>
              <a:t>durante</a:t>
            </a:r>
            <a:r>
              <a:rPr lang="en-US" sz="5000" dirty="0"/>
              <a:t> </a:t>
            </a:r>
            <a:r>
              <a:rPr lang="en-US" sz="5000" dirty="0" err="1"/>
              <a:t>el</a:t>
            </a:r>
            <a:r>
              <a:rPr lang="en-US" sz="5000" dirty="0"/>
              <a:t> </a:t>
            </a:r>
            <a:r>
              <a:rPr lang="en-US" sz="5000" dirty="0" err="1"/>
              <a:t>culto</a:t>
            </a:r>
            <a:r>
              <a:rPr lang="en-US" sz="5000" dirty="0"/>
              <a:t>, </a:t>
            </a:r>
            <a:r>
              <a:rPr lang="en-US" sz="5000" dirty="0" err="1"/>
              <a:t>ya</a:t>
            </a:r>
            <a:r>
              <a:rPr lang="en-US" sz="5000" dirty="0"/>
              <a:t> </a:t>
            </a:r>
            <a:r>
              <a:rPr lang="en-US" sz="5000" dirty="0" err="1"/>
              <a:t>que</a:t>
            </a:r>
            <a:r>
              <a:rPr lang="en-US" sz="5000" dirty="0"/>
              <a:t> son </a:t>
            </a:r>
            <a:r>
              <a:rPr lang="en-US" sz="5000" dirty="0" err="1"/>
              <a:t>fugaces</a:t>
            </a:r>
            <a:r>
              <a:rPr lang="en-US" sz="5000" dirty="0"/>
              <a:t> y </a:t>
            </a:r>
            <a:r>
              <a:rPr lang="en-US" sz="5000" dirty="0" err="1"/>
              <a:t>efímeros</a:t>
            </a:r>
            <a:r>
              <a:rPr lang="en-US" sz="5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7182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4E405F-75F0-14B6-7027-DCA05C7223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733"/>
          <a:stretch>
            <a:fillRect/>
          </a:stretch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87AA59-FB34-6229-2DDF-92EC95F932ED}"/>
              </a:ext>
            </a:extLst>
          </p:cNvPr>
          <p:cNvSpPr txBox="1"/>
          <p:nvPr/>
        </p:nvSpPr>
        <p:spPr>
          <a:xfrm>
            <a:off x="4380413" y="369588"/>
            <a:ext cx="7811587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48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</a:t>
            </a:r>
            <a:r>
              <a:rPr lang="en-US" sz="48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entorno</a:t>
            </a:r>
            <a:r>
              <a:rPr lang="en-US" sz="48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la Iglesia </a:t>
            </a:r>
            <a:r>
              <a:rPr lang="en-US" sz="48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conecta</a:t>
            </a:r>
            <a:r>
              <a:rPr lang="en-US" sz="48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involucra</a:t>
            </a:r>
            <a:r>
              <a:rPr lang="en-US" sz="48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en-US" sz="48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atrae</a:t>
            </a:r>
            <a:r>
              <a:rPr lang="en-US" sz="48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la </a:t>
            </a:r>
            <a:r>
              <a:rPr lang="en-US" sz="48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Asamblea</a:t>
            </a:r>
            <a:r>
              <a:rPr lang="en-US" sz="48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hacia</a:t>
            </a:r>
            <a:r>
              <a:rPr lang="en-US" sz="48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sz="48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tiempo</a:t>
            </a:r>
            <a:r>
              <a:rPr lang="en-US" sz="48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litúrgico</a:t>
            </a:r>
            <a:r>
              <a:rPr lang="en-US" sz="48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la </a:t>
            </a:r>
            <a:r>
              <a:rPr lang="en-US" sz="48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celebración</a:t>
            </a:r>
            <a:r>
              <a:rPr lang="en-US" sz="48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Debe ser </a:t>
            </a:r>
            <a:r>
              <a:rPr lang="en-US" sz="48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creativo</a:t>
            </a:r>
            <a:r>
              <a:rPr lang="en-US" sz="48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de </a:t>
            </a:r>
            <a:r>
              <a:rPr lang="en-US" sz="48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buen</a:t>
            </a:r>
            <a:r>
              <a:rPr lang="en-US" sz="48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gusto, </a:t>
            </a:r>
            <a:r>
              <a:rPr lang="en-US" sz="48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interesante</a:t>
            </a:r>
            <a:r>
              <a:rPr lang="en-US" sz="48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no </a:t>
            </a:r>
            <a:r>
              <a:rPr lang="en-US" sz="48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excesivo</a:t>
            </a:r>
            <a:r>
              <a:rPr lang="en-US" sz="48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E97132">
                  <a:lumMod val="20000"/>
                  <a:lumOff val="8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77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7ECDEE7-0050-BF8B-27AB-362322F7E5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872" r="20920"/>
          <a:stretch>
            <a:fillRect/>
          </a:stretch>
        </p:blipFill>
        <p:spPr>
          <a:xfrm>
            <a:off x="3515717" y="10"/>
            <a:ext cx="8669532" cy="6857990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87AA59-FB34-6229-2DDF-92EC95F932ED}"/>
              </a:ext>
            </a:extLst>
          </p:cNvPr>
          <p:cNvSpPr txBox="1"/>
          <p:nvPr/>
        </p:nvSpPr>
        <p:spPr>
          <a:xfrm>
            <a:off x="339688" y="118546"/>
            <a:ext cx="7040825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</a:t>
            </a:r>
            <a:r>
              <a:rPr lang="en-US" sz="45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entorno</a:t>
            </a:r>
            <a:r>
              <a:rPr lang="en-US" sz="45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durante</a:t>
            </a:r>
            <a:r>
              <a:rPr lang="en-US" sz="45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sz="45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Tiempo Ordinario </a:t>
            </a:r>
            <a:r>
              <a:rPr lang="en-US" sz="45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debe</a:t>
            </a:r>
            <a:r>
              <a:rPr lang="en-US" sz="45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mantenerse</a:t>
            </a:r>
            <a:r>
              <a:rPr lang="en-US" sz="45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atractivo</a:t>
            </a:r>
            <a:r>
              <a:rPr lang="en-US" sz="45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la </a:t>
            </a:r>
            <a:r>
              <a:rPr lang="en-US" sz="45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Asamblea</a:t>
            </a:r>
            <a:r>
              <a:rPr lang="en-US" sz="45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45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</a:t>
            </a:r>
            <a:r>
              <a:rPr lang="en-US" sz="45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parroquias</a:t>
            </a:r>
            <a:r>
              <a:rPr lang="en-US" sz="45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pueden</a:t>
            </a:r>
            <a:r>
              <a:rPr lang="en-US" sz="45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utilizar</a:t>
            </a:r>
            <a:r>
              <a:rPr lang="en-US" sz="45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diferentes</a:t>
            </a:r>
            <a:r>
              <a:rPr lang="en-US" sz="45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tonalidades</a:t>
            </a:r>
            <a:r>
              <a:rPr lang="en-US" sz="45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45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verde</a:t>
            </a:r>
            <a:r>
              <a:rPr lang="en-US" sz="45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</a:t>
            </a:r>
            <a:r>
              <a:rPr lang="en-US" sz="45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reflejar</a:t>
            </a:r>
            <a:r>
              <a:rPr lang="en-US" sz="45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45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larga</a:t>
            </a:r>
            <a:r>
              <a:rPr lang="en-US" sz="45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duración</a:t>
            </a:r>
            <a:r>
              <a:rPr lang="en-US" sz="45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45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este</a:t>
            </a:r>
            <a:r>
              <a:rPr lang="en-US" sz="45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tiempo</a:t>
            </a:r>
            <a:r>
              <a:rPr lang="en-US" sz="45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litúrgico</a:t>
            </a:r>
            <a:r>
              <a:rPr lang="en-US" sz="45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E97132">
                  <a:lumMod val="20000"/>
                  <a:lumOff val="8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728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1BC036-32D9-C2DD-52AF-04B864C1A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1310251C-AF81-26C9-321D-BFAC2A253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F5CE291-5EF3-88C8-DDEC-5835F45AA8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92" r="28015"/>
          <a:stretch>
            <a:fillRect/>
          </a:stretch>
        </p:blipFill>
        <p:spPr>
          <a:xfrm>
            <a:off x="3522466" y="10"/>
            <a:ext cx="8669532" cy="6857990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9F1AB04C-A46A-ED97-8B72-F50006149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3486AB4-7DEF-46D0-4CB9-2486E04CE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1296DFB-DE66-EB90-8124-06B252133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92C17B-3D80-247F-4F26-8AFEADB6E904}"/>
              </a:ext>
            </a:extLst>
          </p:cNvPr>
          <p:cNvSpPr txBox="1"/>
          <p:nvPr/>
        </p:nvSpPr>
        <p:spPr>
          <a:xfrm>
            <a:off x="261311" y="382651"/>
            <a:ext cx="621786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>
              <a:lnSpc>
                <a:spcPts val="6100"/>
              </a:lnSpc>
              <a:spcAft>
                <a:spcPts val="600"/>
              </a:spcAft>
              <a:defRPr/>
            </a:pPr>
            <a:r>
              <a:rPr lang="en-US" sz="48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</a:t>
            </a:r>
            <a:r>
              <a:rPr lang="en-US" sz="48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verdes</a:t>
            </a:r>
            <a:r>
              <a:rPr lang="en-US" sz="48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claros </a:t>
            </a:r>
            <a:r>
              <a:rPr lang="en-US" sz="48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48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primavera, </a:t>
            </a:r>
            <a:r>
              <a:rPr lang="en-US" sz="48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</a:t>
            </a:r>
            <a:r>
              <a:rPr lang="en-US" sz="48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verdes</a:t>
            </a:r>
            <a:r>
              <a:rPr lang="en-US" sz="48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más</a:t>
            </a:r>
            <a:r>
              <a:rPr lang="en-US" sz="48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oscuros</a:t>
            </a:r>
            <a:r>
              <a:rPr lang="en-US" sz="48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48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verano</a:t>
            </a:r>
            <a:r>
              <a:rPr lang="en-US" sz="48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en-US" sz="48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</a:t>
            </a:r>
            <a:r>
              <a:rPr lang="en-US" sz="48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verdes</a:t>
            </a:r>
            <a:r>
              <a:rPr lang="en-US" sz="48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otoñales</a:t>
            </a:r>
            <a:r>
              <a:rPr lang="en-US" sz="48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48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otoño</a:t>
            </a:r>
            <a:r>
              <a:rPr lang="en-US" sz="48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pueden</a:t>
            </a:r>
            <a:r>
              <a:rPr lang="en-US" sz="48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ayudar</a:t>
            </a:r>
            <a:r>
              <a:rPr lang="en-US" sz="48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8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expresar</a:t>
            </a:r>
            <a:r>
              <a:rPr lang="en-US" sz="48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sz="48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paso del </a:t>
            </a:r>
            <a:r>
              <a:rPr lang="en-US" sz="48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tiempo</a:t>
            </a:r>
            <a:r>
              <a:rPr lang="en-US" sz="48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E97132">
                  <a:lumMod val="20000"/>
                  <a:lumOff val="8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830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1BC036-32D9-C2DD-52AF-04B864C1A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8E75A8-DC8E-5E05-64B8-CB0832D0ED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82" r="9217"/>
          <a:stretch>
            <a:fillRect/>
          </a:stretch>
        </p:blipFill>
        <p:spPr>
          <a:xfrm>
            <a:off x="3523488" y="83214"/>
            <a:ext cx="8668512" cy="6857990"/>
          </a:xfrm>
          <a:prstGeom prst="rect">
            <a:avLst/>
          </a:prstGeom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92C17B-3D80-247F-4F26-8AFEADB6E904}"/>
              </a:ext>
            </a:extLst>
          </p:cNvPr>
          <p:cNvSpPr txBox="1"/>
          <p:nvPr/>
        </p:nvSpPr>
        <p:spPr>
          <a:xfrm>
            <a:off x="324618" y="3155081"/>
            <a:ext cx="5857506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lnSpc>
                <a:spcPts val="61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8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</a:t>
            </a:r>
            <a:r>
              <a:rPr lang="en-US" sz="48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cambios</a:t>
            </a:r>
            <a:r>
              <a:rPr lang="en-US" sz="48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color </a:t>
            </a:r>
            <a:r>
              <a:rPr lang="en-US" sz="48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ayudan</a:t>
            </a:r>
            <a:r>
              <a:rPr lang="en-US" sz="48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la </a:t>
            </a:r>
            <a:r>
              <a:rPr lang="en-US" sz="48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Asamblea</a:t>
            </a:r>
            <a:r>
              <a:rPr lang="en-US" sz="48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8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percibir</a:t>
            </a:r>
            <a:r>
              <a:rPr lang="en-US" sz="48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sz="48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movimiento</a:t>
            </a:r>
            <a:r>
              <a:rPr lang="en-US" sz="48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lo largo del </a:t>
            </a:r>
            <a:r>
              <a:rPr lang="en-US" sz="48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año</a:t>
            </a:r>
            <a:r>
              <a:rPr lang="en-US" sz="48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litúrgico</a:t>
            </a:r>
            <a:r>
              <a:rPr lang="en-US" sz="4800" b="1" dirty="0">
                <a:solidFill>
                  <a:srgbClr val="E97132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E97132">
                  <a:lumMod val="20000"/>
                  <a:lumOff val="8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326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96781C-32A1-4FDA-A83B-A7FF8C1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524316-47F4-13A8-56F0-70AC93366A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56"/>
          <a:stretch>
            <a:fillRect/>
          </a:stretch>
        </p:blipFill>
        <p:spPr>
          <a:xfrm>
            <a:off x="20" y="10"/>
            <a:ext cx="4546582" cy="685799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effectLst/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4A1C8FD-E5B7-4BEC-A74A-A55FB8EA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20D202D-5E48-4B15-9AF5-71BED4FCF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8D6A069-9380-4E59-A0DA-07053EE8E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3CE1875-79CE-CF55-6153-CA49DD1F7E5B}"/>
              </a:ext>
            </a:extLst>
          </p:cNvPr>
          <p:cNvSpPr txBox="1"/>
          <p:nvPr/>
        </p:nvSpPr>
        <p:spPr>
          <a:xfrm>
            <a:off x="4581525" y="559953"/>
            <a:ext cx="7174319" cy="268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4800" b="1" dirty="0" err="1">
                <a:solidFill>
                  <a:srgbClr val="4EA72E">
                    <a:lumMod val="20000"/>
                    <a:lumOff val="80000"/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Manteles</a:t>
            </a:r>
            <a:r>
              <a:rPr lang="en-US" sz="4800" b="1" dirty="0">
                <a:solidFill>
                  <a:srgbClr val="4EA72E">
                    <a:lumMod val="20000"/>
                    <a:lumOff val="80000"/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Altar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EA72E">
                  <a:lumMod val="20000"/>
                  <a:lumOff val="80000"/>
                  <a:alpha val="8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4000" b="1" dirty="0">
                <a:solidFill>
                  <a:srgbClr val="A02B93">
                    <a:lumMod val="20000"/>
                    <a:lumOff val="80000"/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 la </a:t>
            </a:r>
            <a:r>
              <a:rPr lang="en-US" sz="4000" b="1" dirty="0" err="1">
                <a:solidFill>
                  <a:srgbClr val="A02B93">
                    <a:lumMod val="20000"/>
                    <a:lumOff val="80000"/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superficie</a:t>
            </a:r>
            <a:r>
              <a:rPr lang="en-US" sz="4000" b="1" dirty="0">
                <a:solidFill>
                  <a:srgbClr val="A02B93">
                    <a:lumMod val="20000"/>
                    <a:lumOff val="80000"/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superior del altar </a:t>
            </a:r>
            <a:r>
              <a:rPr lang="en-US" sz="4000" b="1" dirty="0" err="1">
                <a:solidFill>
                  <a:srgbClr val="A02B93">
                    <a:lumMod val="20000"/>
                    <a:lumOff val="80000"/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debe</a:t>
            </a:r>
            <a:r>
              <a:rPr lang="en-US" sz="4000" b="1" dirty="0">
                <a:solidFill>
                  <a:srgbClr val="A02B93">
                    <a:lumMod val="20000"/>
                    <a:lumOff val="80000"/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A02B93">
                    <a:lumMod val="20000"/>
                    <a:lumOff val="80000"/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estar</a:t>
            </a:r>
            <a:r>
              <a:rPr lang="en-US" sz="4000" b="1" dirty="0">
                <a:solidFill>
                  <a:srgbClr val="A02B93">
                    <a:lumMod val="20000"/>
                    <a:lumOff val="80000"/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A02B93">
                    <a:lumMod val="20000"/>
                    <a:lumOff val="80000"/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cubierta</a:t>
            </a:r>
            <a:r>
              <a:rPr lang="en-US" sz="4000" b="1" dirty="0">
                <a:solidFill>
                  <a:srgbClr val="A02B93">
                    <a:lumMod val="20000"/>
                    <a:lumOff val="80000"/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un mantel </a:t>
            </a:r>
            <a:r>
              <a:rPr lang="en-US" sz="4000" b="1" dirty="0" err="1">
                <a:solidFill>
                  <a:srgbClr val="A02B93">
                    <a:lumMod val="20000"/>
                    <a:lumOff val="80000"/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blanco</a:t>
            </a:r>
            <a:r>
              <a:rPr lang="en-US" sz="4000" b="1" dirty="0">
                <a:solidFill>
                  <a:srgbClr val="A02B93">
                    <a:lumMod val="20000"/>
                    <a:lumOff val="80000"/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20000"/>
                  <a:lumOff val="80000"/>
                  <a:alpha val="8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20000"/>
                  <a:lumOff val="80000"/>
                  <a:alpha val="8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4000" b="1" dirty="0">
                <a:solidFill>
                  <a:srgbClr val="A02B93">
                    <a:lumMod val="20000"/>
                    <a:lumOff val="80000"/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corporal se </a:t>
            </a:r>
            <a:r>
              <a:rPr lang="en-US" sz="4000" b="1" dirty="0" err="1">
                <a:solidFill>
                  <a:srgbClr val="A02B93">
                    <a:lumMod val="20000"/>
                    <a:lumOff val="80000"/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coloca</a:t>
            </a:r>
            <a:r>
              <a:rPr lang="en-US" sz="4000" b="1" dirty="0">
                <a:solidFill>
                  <a:srgbClr val="A02B93">
                    <a:lumMod val="20000"/>
                    <a:lumOff val="80000"/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A02B93">
                    <a:lumMod val="20000"/>
                    <a:lumOff val="80000"/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sobre</a:t>
            </a:r>
            <a:r>
              <a:rPr lang="en-US" sz="4000" b="1" dirty="0">
                <a:solidFill>
                  <a:srgbClr val="A02B93">
                    <a:lumMod val="20000"/>
                    <a:lumOff val="80000"/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A02B93">
                    <a:lumMod val="20000"/>
                    <a:lumOff val="80000"/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sz="4000" b="1" dirty="0">
                <a:solidFill>
                  <a:srgbClr val="A02B93">
                    <a:lumMod val="20000"/>
                    <a:lumOff val="80000"/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mantel </a:t>
            </a:r>
            <a:r>
              <a:rPr lang="en-US" sz="4000" b="1" dirty="0" err="1">
                <a:solidFill>
                  <a:srgbClr val="A02B93">
                    <a:lumMod val="20000"/>
                    <a:lumOff val="80000"/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blanco</a:t>
            </a:r>
            <a:r>
              <a:rPr lang="en-US" sz="4000" b="1" dirty="0">
                <a:solidFill>
                  <a:srgbClr val="A02B93">
                    <a:lumMod val="20000"/>
                    <a:lumOff val="80000"/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A02B93">
                    <a:lumMod val="20000"/>
                    <a:lumOff val="80000"/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únicamente</a:t>
            </a:r>
            <a:r>
              <a:rPr lang="en-US" sz="4000" b="1" dirty="0">
                <a:solidFill>
                  <a:srgbClr val="A02B93">
                    <a:lumMod val="20000"/>
                    <a:lumOff val="80000"/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A02B93">
                    <a:lumMod val="20000"/>
                    <a:lumOff val="80000"/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durante</a:t>
            </a:r>
            <a:r>
              <a:rPr lang="en-US" sz="4000" b="1" dirty="0">
                <a:solidFill>
                  <a:srgbClr val="A02B93">
                    <a:lumMod val="20000"/>
                    <a:lumOff val="80000"/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Misa.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20000"/>
                  <a:lumOff val="80000"/>
                  <a:alpha val="8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340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CE1875-79CE-CF55-6153-CA49DD1F7E5B}"/>
              </a:ext>
            </a:extLst>
          </p:cNvPr>
          <p:cNvSpPr txBox="1"/>
          <p:nvPr/>
        </p:nvSpPr>
        <p:spPr>
          <a:xfrm>
            <a:off x="96883" y="100843"/>
            <a:ext cx="5902234" cy="286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</a:t>
            </a:r>
            <a:r>
              <a:rPr lang="en-US" sz="4000" b="1" dirty="0" err="1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pueden</a:t>
            </a:r>
            <a:r>
              <a:rPr lang="en-US" sz="4000" b="1" dirty="0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utilizar</a:t>
            </a:r>
            <a:r>
              <a:rPr lang="en-US" sz="4000" b="1" dirty="0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manteles</a:t>
            </a:r>
            <a:r>
              <a:rPr lang="en-US" sz="4000" b="1" dirty="0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altar </a:t>
            </a:r>
            <a:r>
              <a:rPr lang="en-US" sz="4000" b="1" dirty="0" err="1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adicionales</a:t>
            </a:r>
            <a:r>
              <a:rPr lang="en-US" sz="4000" b="1" dirty="0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</a:t>
            </a:r>
            <a:r>
              <a:rPr lang="en-US" sz="4000" b="1" dirty="0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reflejen</a:t>
            </a:r>
            <a:r>
              <a:rPr lang="en-US" sz="4000" b="1" dirty="0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sz="4000" b="1" dirty="0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tiempo</a:t>
            </a:r>
            <a:r>
              <a:rPr lang="en-US" sz="4000" b="1" dirty="0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litúrgico</a:t>
            </a:r>
            <a:r>
              <a:rPr lang="en-US" sz="4000" b="1" dirty="0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b="1" dirty="0" err="1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siempre</a:t>
            </a:r>
            <a:r>
              <a:rPr lang="en-US" sz="4000" b="1" dirty="0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</a:t>
            </a:r>
            <a:r>
              <a:rPr lang="en-US" sz="4000" b="1" dirty="0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sz="4000" b="1" dirty="0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mantel </a:t>
            </a:r>
            <a:r>
              <a:rPr lang="en-US" sz="4000" b="1" dirty="0" err="1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blanco</a:t>
            </a:r>
            <a:r>
              <a:rPr lang="en-US" sz="4000" b="1" dirty="0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permanezca</a:t>
            </a:r>
            <a:r>
              <a:rPr lang="en-US" sz="4000" b="1" dirty="0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encima</a:t>
            </a:r>
            <a:r>
              <a:rPr lang="en-US" sz="4000" b="1" dirty="0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en-US" sz="4000" b="1" dirty="0" err="1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cubra</a:t>
            </a:r>
            <a:r>
              <a:rPr lang="en-US" sz="4000" b="1" dirty="0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</a:t>
            </a:r>
            <a:r>
              <a:rPr lang="en-US" sz="4000" b="1" dirty="0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completo</a:t>
            </a:r>
            <a:r>
              <a:rPr lang="en-US" sz="4000" b="1" dirty="0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4000" b="1" dirty="0" err="1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superficie</a:t>
            </a:r>
            <a:r>
              <a:rPr lang="en-US" sz="4000" b="1" dirty="0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altar.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A8BF79-F5A7-6794-EBA8-897D7E5C48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545" r="20030" b="1"/>
          <a:stretch>
            <a:fillRect/>
          </a:stretch>
        </p:blipFill>
        <p:spPr>
          <a:xfrm>
            <a:off x="6096000" y="841375"/>
            <a:ext cx="5260975" cy="464502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289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166995-D7BC-9506-CA23-43B794CB2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E68A68-7CFF-1A81-C0A1-A17F1719A3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5733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EE2AC9-ADC6-4FA7-2F4E-A622ED8B1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865" y="1723942"/>
            <a:ext cx="4791851" cy="2399035"/>
          </a:xfrm>
        </p:spPr>
        <p:txBody>
          <a:bodyPr anchor="b">
            <a:normAutofit/>
          </a:bodyPr>
          <a:lstStyle/>
          <a:p>
            <a:pPr>
              <a:lnSpc>
                <a:spcPts val="6200"/>
              </a:lnSpc>
            </a:pPr>
            <a:br>
              <a:rPr lang="en-US" sz="4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Crucifijo</a:t>
            </a:r>
            <a:r>
              <a:rPr lang="en-US" sz="4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4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sz="4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Santuario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70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36E145-83AF-9459-DBF0-E78E890D1C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389" r="8300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CE1875-79CE-CF55-6153-CA49DD1F7E5B}"/>
              </a:ext>
            </a:extLst>
          </p:cNvPr>
          <p:cNvSpPr txBox="1"/>
          <p:nvPr/>
        </p:nvSpPr>
        <p:spPr>
          <a:xfrm>
            <a:off x="5940417" y="222068"/>
            <a:ext cx="6077412" cy="59827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00" b="1" dirty="0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Solo se </a:t>
            </a:r>
            <a:r>
              <a:rPr lang="en-US" sz="5200" b="1" dirty="0" err="1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permite</a:t>
            </a:r>
            <a:r>
              <a:rPr lang="en-US" sz="5200" b="1" dirty="0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 </a:t>
            </a:r>
            <a:r>
              <a:rPr lang="en-US" sz="5200" b="1" dirty="0" err="1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crucifijo</a:t>
            </a:r>
            <a:r>
              <a:rPr lang="en-US" sz="5200" b="1" dirty="0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b="1" dirty="0" err="1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dentro</a:t>
            </a:r>
            <a:r>
              <a:rPr lang="en-US" sz="5200" b="1" dirty="0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Santuario.</a:t>
            </a:r>
          </a:p>
          <a:p>
            <a:pPr lvl="0" algn="ctr">
              <a:lnSpc>
                <a:spcPts val="5500"/>
              </a:lnSpc>
              <a:defRPr/>
            </a:pPr>
            <a:endParaRPr lang="en-US" sz="5200" b="1" dirty="0">
              <a:solidFill>
                <a:srgbClr val="66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lnSpc>
                <a:spcPts val="5500"/>
              </a:lnSpc>
              <a:defRPr/>
            </a:pPr>
            <a:r>
              <a:rPr lang="en-US" sz="5200" b="1" dirty="0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</a:t>
            </a:r>
            <a:r>
              <a:rPr lang="en-US" sz="5200" b="1" dirty="0" err="1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crucifijo</a:t>
            </a:r>
            <a:r>
              <a:rPr lang="en-US" sz="5200" b="1" dirty="0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b="1" dirty="0" err="1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debe</a:t>
            </a:r>
            <a:r>
              <a:rPr lang="en-US" sz="5200" b="1" dirty="0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b="1" dirty="0" err="1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incluir</a:t>
            </a:r>
            <a:r>
              <a:rPr lang="en-US" sz="5200" b="1" dirty="0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5200" b="1" dirty="0" err="1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figura</a:t>
            </a:r>
            <a:r>
              <a:rPr lang="en-US" sz="5200" b="1" dirty="0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Cristo </a:t>
            </a:r>
            <a:r>
              <a:rPr lang="en-US" sz="5200" b="1" dirty="0" err="1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crucificado</a:t>
            </a:r>
            <a:r>
              <a:rPr lang="en-US" sz="5200" b="1" dirty="0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193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305265DC-CF6B-4AE8-B3F3-2A7A16374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F48508-1F78-A2D4-AD49-E7A8508AF2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783" b="25235"/>
          <a:stretch>
            <a:fillRect/>
          </a:stretch>
        </p:blipFill>
        <p:spPr>
          <a:xfrm>
            <a:off x="20" y="2"/>
            <a:ext cx="12191980" cy="3418853"/>
          </a:xfrm>
          <a:custGeom>
            <a:avLst/>
            <a:gdLst/>
            <a:ahLst/>
            <a:cxnLst/>
            <a:rect l="l" t="t" r="r" b="b"/>
            <a:pathLst>
              <a:path w="12192000" h="3418853">
                <a:moveTo>
                  <a:pt x="0" y="0"/>
                </a:moveTo>
                <a:lnTo>
                  <a:pt x="12192000" y="0"/>
                </a:lnTo>
                <a:lnTo>
                  <a:pt x="12192000" y="227978"/>
                </a:lnTo>
                <a:lnTo>
                  <a:pt x="12192000" y="2065168"/>
                </a:lnTo>
                <a:lnTo>
                  <a:pt x="12192000" y="3342653"/>
                </a:lnTo>
                <a:lnTo>
                  <a:pt x="9439275" y="3418853"/>
                </a:lnTo>
                <a:lnTo>
                  <a:pt x="5572127" y="3171203"/>
                </a:lnTo>
                <a:lnTo>
                  <a:pt x="0" y="3342653"/>
                </a:lnTo>
                <a:lnTo>
                  <a:pt x="0" y="2065168"/>
                </a:lnTo>
                <a:lnTo>
                  <a:pt x="0" y="227978"/>
                </a:lnTo>
                <a:close/>
              </a:path>
            </a:pathLst>
          </a:cu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37EA779C-87BF-454F-919D-A3DA98FD8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9818"/>
            <a:ext cx="12192000" cy="757168"/>
            <a:chOff x="0" y="2959818"/>
            <a:chExt cx="12192000" cy="757168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8C2E702-9A3E-420B-81FC-693685CAF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AA40418-2F7D-4A2A-84C0-1A72B0307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3CE1875-79CE-CF55-6153-CA49DD1F7E5B}"/>
              </a:ext>
            </a:extLst>
          </p:cNvPr>
          <p:cNvSpPr txBox="1"/>
          <p:nvPr/>
        </p:nvSpPr>
        <p:spPr>
          <a:xfrm>
            <a:off x="313508" y="3844396"/>
            <a:ext cx="11017341" cy="1648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ts val="5700"/>
              </a:lnSpc>
              <a:defRPr/>
            </a:pPr>
            <a:r>
              <a:rPr lang="en-US" sz="4400" b="1" dirty="0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</a:t>
            </a:r>
            <a:r>
              <a:rPr lang="en-US" sz="4400" b="1" dirty="0" err="1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</a:t>
            </a:r>
            <a:r>
              <a:rPr lang="en-US" sz="4400" b="1" dirty="0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un </a:t>
            </a:r>
            <a:r>
              <a:rPr lang="en-US" sz="4400" b="1" dirty="0" err="1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crucifijo</a:t>
            </a:r>
            <a:r>
              <a:rPr lang="en-US" sz="4400" b="1" dirty="0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permanente</a:t>
            </a:r>
            <a:r>
              <a:rPr lang="en-US" sz="4400" b="1" dirty="0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4400" b="1" dirty="0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sz="4400" b="1" dirty="0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santuario</a:t>
            </a:r>
            <a:r>
              <a:rPr lang="en-US" sz="4400" b="1" dirty="0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no se </a:t>
            </a:r>
            <a:r>
              <a:rPr lang="en-US" sz="4400" b="1" dirty="0" err="1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puede</a:t>
            </a:r>
            <a:r>
              <a:rPr lang="en-US" sz="4400" b="1" dirty="0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colocar</a:t>
            </a:r>
            <a:r>
              <a:rPr lang="en-US" sz="4400" b="1" dirty="0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otro</a:t>
            </a:r>
            <a:r>
              <a:rPr lang="en-US" sz="4400" b="1" dirty="0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crucifijo</a:t>
            </a:r>
            <a:r>
              <a:rPr lang="en-US" sz="4400" b="1" dirty="0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sobre</a:t>
            </a:r>
            <a:r>
              <a:rPr lang="en-US" sz="4400" b="1" dirty="0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sz="4400" b="1" dirty="0">
                <a:solidFill>
                  <a:prstClr val="white">
                    <a:alpha val="8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altar.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446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9F538-782D-F769-81E2-2FBB2526A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40D0C-C12D-E6F8-33C2-AEB786C5C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127" y="590773"/>
            <a:ext cx="11494168" cy="4351338"/>
          </a:xfrm>
        </p:spPr>
        <p:txBody>
          <a:bodyPr>
            <a:noAutofit/>
          </a:bodyPr>
          <a:lstStyle/>
          <a:p>
            <a:r>
              <a:rPr lang="en-US" dirty="0"/>
              <a:t>Solo se </a:t>
            </a:r>
            <a:r>
              <a:rPr lang="en-US" dirty="0" err="1"/>
              <a:t>permite</a:t>
            </a:r>
            <a:r>
              <a:rPr lang="en-US" dirty="0"/>
              <a:t> un </a:t>
            </a:r>
            <a:r>
              <a:rPr lang="en-US" dirty="0" err="1"/>
              <a:t>crucifijo</a:t>
            </a:r>
            <a:r>
              <a:rPr lang="en-US" dirty="0"/>
              <a:t> </a:t>
            </a:r>
            <a:r>
              <a:rPr lang="en-US" dirty="0" err="1"/>
              <a:t>dentro</a:t>
            </a:r>
            <a:r>
              <a:rPr lang="en-US" dirty="0"/>
              <a:t> del Santuario.</a:t>
            </a:r>
          </a:p>
          <a:p>
            <a:r>
              <a:rPr lang="en-US" dirty="0"/>
              <a:t>El </a:t>
            </a:r>
            <a:r>
              <a:rPr lang="en-US" dirty="0" err="1"/>
              <a:t>crucifijo</a:t>
            </a:r>
            <a:r>
              <a:rPr lang="en-US" dirty="0"/>
              <a:t>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incluir</a:t>
            </a:r>
            <a:r>
              <a:rPr lang="en-US" dirty="0"/>
              <a:t> la </a:t>
            </a:r>
            <a:r>
              <a:rPr lang="en-US" dirty="0" err="1"/>
              <a:t>figura</a:t>
            </a:r>
            <a:r>
              <a:rPr lang="en-US" dirty="0"/>
              <a:t> de Cristo </a:t>
            </a:r>
            <a:r>
              <a:rPr lang="en-US" dirty="0" err="1"/>
              <a:t>Crucificado</a:t>
            </a:r>
            <a:r>
              <a:rPr lang="en-US" dirty="0"/>
              <a:t>.</a:t>
            </a:r>
          </a:p>
          <a:p>
            <a:r>
              <a:rPr lang="en-US" dirty="0"/>
              <a:t>Si </a:t>
            </a:r>
            <a:r>
              <a:rPr lang="en-US" dirty="0" err="1"/>
              <a:t>ya</a:t>
            </a:r>
            <a:r>
              <a:rPr lang="en-US" dirty="0"/>
              <a:t> hay un </a:t>
            </a:r>
            <a:r>
              <a:rPr lang="en-US" dirty="0" err="1"/>
              <a:t>crucifijo</a:t>
            </a:r>
            <a:r>
              <a:rPr lang="en-US" dirty="0"/>
              <a:t> </a:t>
            </a:r>
            <a:r>
              <a:rPr lang="en-US" dirty="0" err="1"/>
              <a:t>permanente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santuario</a:t>
            </a:r>
            <a:r>
              <a:rPr lang="en-US" dirty="0"/>
              <a:t>, no se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colocar</a:t>
            </a:r>
            <a:r>
              <a:rPr lang="en-US" dirty="0"/>
              <a:t> </a:t>
            </a:r>
            <a:r>
              <a:rPr lang="en-US" dirty="0" err="1"/>
              <a:t>otro</a:t>
            </a:r>
            <a:r>
              <a:rPr lang="en-US" dirty="0"/>
              <a:t> </a:t>
            </a:r>
            <a:r>
              <a:rPr lang="en-US" dirty="0" err="1"/>
              <a:t>crucifijo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altar.</a:t>
            </a:r>
          </a:p>
        </p:txBody>
      </p:sp>
    </p:spTree>
    <p:extLst>
      <p:ext uri="{BB962C8B-B14F-4D97-AF65-F5344CB8AC3E}">
        <p14:creationId xmlns:p14="http://schemas.microsoft.com/office/powerpoint/2010/main" val="3064773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F1E42-DDFE-EFD3-057D-017583C12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CA731-6299-0ADB-A084-9893BF1CD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804" y="0"/>
            <a:ext cx="7631396" cy="5262563"/>
          </a:xfrm>
        </p:spPr>
        <p:txBody>
          <a:bodyPr>
            <a:noAutofit/>
          </a:bodyPr>
          <a:lstStyle/>
          <a:p>
            <a:pPr algn="ctr">
              <a:lnSpc>
                <a:spcPts val="5900"/>
              </a:lnSpc>
            </a:pPr>
            <a:r>
              <a:rPr lang="en-US" sz="4400" dirty="0" err="1"/>
              <a:t>Todas</a:t>
            </a:r>
            <a:r>
              <a:rPr lang="en-US" sz="4400" dirty="0"/>
              <a:t> las </a:t>
            </a:r>
            <a:r>
              <a:rPr lang="en-US" sz="4400" dirty="0" err="1"/>
              <a:t>velas</a:t>
            </a:r>
            <a:r>
              <a:rPr lang="en-US" sz="4400" dirty="0"/>
              <a:t> </a:t>
            </a:r>
            <a:r>
              <a:rPr lang="en-US" sz="4400" dirty="0" err="1"/>
              <a:t>utilizadas</a:t>
            </a:r>
            <a:r>
              <a:rPr lang="en-US" sz="4400" dirty="0"/>
              <a:t> </a:t>
            </a:r>
            <a:r>
              <a:rPr lang="en-US" sz="4400" dirty="0" err="1"/>
              <a:t>en</a:t>
            </a:r>
            <a:r>
              <a:rPr lang="en-US" sz="4400" dirty="0"/>
              <a:t> </a:t>
            </a:r>
            <a:r>
              <a:rPr lang="en-US" sz="4400" dirty="0" err="1"/>
              <a:t>el</a:t>
            </a:r>
            <a:r>
              <a:rPr lang="en-US" sz="4400" dirty="0"/>
              <a:t> Santuario —</a:t>
            </a:r>
            <a:r>
              <a:rPr lang="en-US" sz="4400" dirty="0" err="1"/>
              <a:t>incluyendo</a:t>
            </a:r>
            <a:r>
              <a:rPr lang="en-US" sz="4400" dirty="0"/>
              <a:t> las del </a:t>
            </a:r>
            <a:r>
              <a:rPr lang="en-US" sz="4400" dirty="0" err="1"/>
              <a:t>Tabernáculo</a:t>
            </a:r>
            <a:r>
              <a:rPr lang="en-US" sz="4400" dirty="0"/>
              <a:t> y del Altar— </a:t>
            </a:r>
            <a:r>
              <a:rPr lang="en-US" sz="4400" dirty="0" err="1"/>
              <a:t>deben</a:t>
            </a:r>
            <a:r>
              <a:rPr lang="en-US" sz="4400" dirty="0"/>
              <a:t> ser de cera y </a:t>
            </a:r>
            <a:r>
              <a:rPr lang="en-US" sz="4400" dirty="0" err="1"/>
              <a:t>tener</a:t>
            </a:r>
            <a:r>
              <a:rPr lang="en-US" sz="4400" dirty="0"/>
              <a:t> </a:t>
            </a:r>
            <a:r>
              <a:rPr lang="en-US" sz="4400" dirty="0" err="1"/>
              <a:t>una</a:t>
            </a:r>
            <a:r>
              <a:rPr lang="en-US" sz="4400" dirty="0"/>
              <a:t> llama viva </a:t>
            </a:r>
            <a:r>
              <a:rPr lang="en-US" sz="4400" dirty="0" err="1"/>
              <a:t>que</a:t>
            </a:r>
            <a:r>
              <a:rPr lang="en-US" sz="4400" dirty="0"/>
              <a:t> se </a:t>
            </a:r>
            <a:r>
              <a:rPr lang="en-US" sz="4400" dirty="0" err="1"/>
              <a:t>consuma</a:t>
            </a:r>
            <a:r>
              <a:rPr lang="en-US" sz="4400" dirty="0"/>
              <a:t> con </a:t>
            </a:r>
            <a:r>
              <a:rPr lang="en-US" sz="4400" dirty="0" err="1"/>
              <a:t>el</a:t>
            </a:r>
            <a:r>
              <a:rPr lang="en-US" sz="4400" dirty="0"/>
              <a:t> paso del </a:t>
            </a:r>
            <a:r>
              <a:rPr lang="en-US" sz="4400" dirty="0" err="1"/>
              <a:t>tiempo</a:t>
            </a:r>
            <a:r>
              <a:rPr lang="en-US" sz="4400" dirty="0"/>
              <a:t>. Esto se </a:t>
            </a:r>
            <a:r>
              <a:rPr lang="en-US" sz="4400" dirty="0" err="1"/>
              <a:t>aplica</a:t>
            </a:r>
            <a:r>
              <a:rPr lang="en-US" sz="4400" dirty="0"/>
              <a:t> también al Cirio Pascual. 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E46D56-E901-1544-432E-A91C28758B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691"/>
          <a:stretch>
            <a:fillRect/>
          </a:stretch>
        </p:blipFill>
        <p:spPr>
          <a:xfrm flipH="1">
            <a:off x="304800" y="532356"/>
            <a:ext cx="3951004" cy="579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48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AA007-76DA-BA72-F175-9FA27348F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4213B-4FD4-8816-80A7-E98F6117D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213" y="241049"/>
            <a:ext cx="7365878" cy="5262563"/>
          </a:xfrm>
        </p:spPr>
        <p:txBody>
          <a:bodyPr>
            <a:noAutofit/>
          </a:bodyPr>
          <a:lstStyle/>
          <a:p>
            <a:pPr algn="ctr">
              <a:lnSpc>
                <a:spcPts val="5900"/>
              </a:lnSpc>
            </a:pPr>
            <a:r>
              <a:rPr lang="en-US" sz="4200" dirty="0" err="1"/>
              <a:t>Todas</a:t>
            </a:r>
            <a:r>
              <a:rPr lang="en-US" sz="4200" dirty="0"/>
              <a:t> las flores y </a:t>
            </a:r>
            <a:r>
              <a:rPr lang="en-US" sz="4200" dirty="0" err="1"/>
              <a:t>plantas</a:t>
            </a:r>
            <a:r>
              <a:rPr lang="en-US" sz="4200" dirty="0"/>
              <a:t> </a:t>
            </a:r>
            <a:r>
              <a:rPr lang="en-US" sz="4200" dirty="0" err="1"/>
              <a:t>verdes</a:t>
            </a:r>
            <a:r>
              <a:rPr lang="en-US" sz="4200" dirty="0"/>
              <a:t> </a:t>
            </a:r>
            <a:r>
              <a:rPr lang="en-US" sz="4200" dirty="0" err="1"/>
              <a:t>utilizadas</a:t>
            </a:r>
            <a:r>
              <a:rPr lang="en-US" sz="4200" dirty="0"/>
              <a:t> </a:t>
            </a:r>
            <a:r>
              <a:rPr lang="en-US" sz="4200" dirty="0" err="1"/>
              <a:t>en</a:t>
            </a:r>
            <a:r>
              <a:rPr lang="en-US" sz="4200" dirty="0"/>
              <a:t> </a:t>
            </a:r>
            <a:r>
              <a:rPr lang="en-US" sz="4200" dirty="0" err="1"/>
              <a:t>el</a:t>
            </a:r>
            <a:r>
              <a:rPr lang="en-US" sz="4200" dirty="0"/>
              <a:t> Santuario </a:t>
            </a:r>
            <a:r>
              <a:rPr lang="en-US" sz="4200" dirty="0" err="1"/>
              <a:t>deben</a:t>
            </a:r>
            <a:r>
              <a:rPr lang="en-US" sz="4200" dirty="0"/>
              <a:t> ser naturales (o, </a:t>
            </a:r>
            <a:r>
              <a:rPr lang="en-US" sz="4200" dirty="0" err="1"/>
              <a:t>en</a:t>
            </a:r>
            <a:r>
              <a:rPr lang="en-US" sz="4200" dirty="0"/>
              <a:t> </a:t>
            </a:r>
            <a:r>
              <a:rPr lang="en-US" sz="4200" dirty="0" err="1"/>
              <a:t>el</a:t>
            </a:r>
            <a:r>
              <a:rPr lang="en-US" sz="4200" dirty="0"/>
              <a:t> </a:t>
            </a:r>
            <a:r>
              <a:rPr lang="en-US" sz="4200" dirty="0" err="1"/>
              <a:t>caso</a:t>
            </a:r>
            <a:r>
              <a:rPr lang="en-US" sz="4200" dirty="0"/>
              <a:t> de las flores, </a:t>
            </a:r>
            <a:r>
              <a:rPr lang="en-US" sz="4200" dirty="0" err="1"/>
              <a:t>aquellas</a:t>
            </a:r>
            <a:r>
              <a:rPr lang="en-US" sz="4200" dirty="0"/>
              <a:t> </a:t>
            </a:r>
            <a:r>
              <a:rPr lang="en-US" sz="4200" dirty="0" err="1"/>
              <a:t>que</a:t>
            </a:r>
            <a:r>
              <a:rPr lang="en-US" sz="4200" dirty="0"/>
              <a:t> son naturales y </a:t>
            </a:r>
            <a:r>
              <a:rPr lang="en-US" sz="4200" dirty="0" err="1"/>
              <a:t>cortadas</a:t>
            </a:r>
            <a:r>
              <a:rPr lang="en-US" sz="4200" dirty="0"/>
              <a:t>), y no de </a:t>
            </a:r>
            <a:r>
              <a:rPr lang="en-US" sz="4200" dirty="0" err="1"/>
              <a:t>seda</a:t>
            </a:r>
            <a:r>
              <a:rPr lang="en-US" sz="4200" dirty="0"/>
              <a:t>, </a:t>
            </a:r>
            <a:r>
              <a:rPr lang="en-US" sz="4200" dirty="0" err="1"/>
              <a:t>plástico</a:t>
            </a:r>
            <a:r>
              <a:rPr lang="en-US" sz="4200" dirty="0"/>
              <a:t> </a:t>
            </a:r>
            <a:r>
              <a:rPr lang="en-US" sz="4200" dirty="0" err="1"/>
              <a:t>ni</a:t>
            </a:r>
            <a:r>
              <a:rPr lang="en-US" sz="4200" dirty="0"/>
              <a:t> </a:t>
            </a:r>
            <a:r>
              <a:rPr lang="en-US" sz="4200" dirty="0" err="1"/>
              <a:t>artificiales</a:t>
            </a:r>
            <a:r>
              <a:rPr lang="en-US" sz="4200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C42845-65F2-3189-B709-0E836833D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920" y="682668"/>
            <a:ext cx="4727858" cy="558034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166822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ris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30644</TotalTime>
  <Words>512</Words>
  <Application>Microsoft Macintosh PowerPoint</Application>
  <PresentationFormat>Widescreen</PresentationFormat>
  <Paragraphs>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Tahoma</vt:lpstr>
      <vt:lpstr>Office Theme</vt:lpstr>
      <vt:lpstr>1_Office Theme</vt:lpstr>
      <vt:lpstr>ENTORNO DE LA IGLESIA:  EL ALTAR</vt:lpstr>
      <vt:lpstr>PowerPoint Presentation</vt:lpstr>
      <vt:lpstr>PowerPoint Presentation</vt:lpstr>
      <vt:lpstr>  Crucifijo en el Santuario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ENTORNO DE LA IGLESIA: Recordatorios Importantes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Father Christopher Bennett</dc:creator>
  <cp:lastModifiedBy>Griselda Cervantez</cp:lastModifiedBy>
  <cp:revision>24</cp:revision>
  <dcterms:created xsi:type="dcterms:W3CDTF">2023-02-10T18:45:17Z</dcterms:created>
  <dcterms:modified xsi:type="dcterms:W3CDTF">2026-03-17T15:15:00Z</dcterms:modified>
</cp:coreProperties>
</file>