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7" r:id="rId4"/>
  </p:sldMasterIdLst>
  <p:notesMasterIdLst>
    <p:notesMasterId r:id="rId26"/>
  </p:notesMasterIdLst>
  <p:sldIdLst>
    <p:sldId id="2582" r:id="rId5"/>
    <p:sldId id="2661" r:id="rId6"/>
    <p:sldId id="2643" r:id="rId7"/>
    <p:sldId id="2662" r:id="rId8"/>
    <p:sldId id="2663" r:id="rId9"/>
    <p:sldId id="2664" r:id="rId10"/>
    <p:sldId id="2665" r:id="rId11"/>
    <p:sldId id="2587" r:id="rId12"/>
    <p:sldId id="2666" r:id="rId13"/>
    <p:sldId id="2638" r:id="rId14"/>
    <p:sldId id="2667" r:id="rId15"/>
    <p:sldId id="2651" r:id="rId16"/>
    <p:sldId id="2660" r:id="rId17"/>
    <p:sldId id="2658" r:id="rId18"/>
    <p:sldId id="2650" r:id="rId19"/>
    <p:sldId id="2656" r:id="rId20"/>
    <p:sldId id="2657" r:id="rId21"/>
    <p:sldId id="2654" r:id="rId22"/>
    <p:sldId id="2668" r:id="rId23"/>
    <p:sldId id="2659" r:id="rId24"/>
    <p:sldId id="266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D31944-F10F-3A74-0178-E4B083BBF219}" v="1" dt="2026-03-13T23:40:59.555"/>
    <p1510:client id="{BC8F0E4F-D321-5C51-FF7B-916D014D2C84}" v="20" dt="2026-03-13T23:40:04.6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75"/>
    <p:restoredTop sz="94769"/>
  </p:normalViewPr>
  <p:slideViewPr>
    <p:cSldViewPr snapToGrid="0">
      <p:cViewPr varScale="1">
        <p:scale>
          <a:sx n="106" d="100"/>
          <a:sy n="106" d="100"/>
        </p:scale>
        <p:origin x="1568"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122A99-0D9A-49DC-B670-14296A00BA7E}" type="doc">
      <dgm:prSet loTypeId="urn:microsoft.com/office/officeart/2017/3/layout/DropPinTimeline" loCatId="process" qsTypeId="urn:microsoft.com/office/officeart/2005/8/quickstyle/simple1" qsCatId="simple" csTypeId="urn:microsoft.com/office/officeart/2005/8/colors/colorful5" csCatId="colorful" phldr="1"/>
      <dgm:spPr/>
      <dgm:t>
        <a:bodyPr/>
        <a:lstStyle/>
        <a:p>
          <a:endParaRPr lang="en-US"/>
        </a:p>
      </dgm:t>
    </dgm:pt>
    <dgm:pt modelId="{7EF1F902-FE95-4B41-8B93-DA248FDDD58B}">
      <dgm:prSet custT="1"/>
      <dgm:spPr/>
      <dgm:t>
        <a:bodyPr/>
        <a:lstStyle/>
        <a:p>
          <a:pPr>
            <a:defRPr b="1"/>
          </a:pPr>
          <a:r>
            <a:rPr lang="en-US" sz="2800" dirty="0"/>
            <a:t>Cuaresma 2026</a:t>
          </a:r>
        </a:p>
      </dgm:t>
    </dgm:pt>
    <dgm:pt modelId="{EE7CBF95-6966-4B87-B6DD-A6BEB09F12A0}" type="parTrans" cxnId="{E3222957-4CA8-426E-8730-6E79FAFCC79D}">
      <dgm:prSet/>
      <dgm:spPr/>
      <dgm:t>
        <a:bodyPr/>
        <a:lstStyle/>
        <a:p>
          <a:endParaRPr lang="en-US" sz="2400"/>
        </a:p>
      </dgm:t>
    </dgm:pt>
    <dgm:pt modelId="{321C3A75-7DAD-43F4-8F53-02D9255B8C4E}" type="sibTrans" cxnId="{E3222957-4CA8-426E-8730-6E79FAFCC79D}">
      <dgm:prSet/>
      <dgm:spPr/>
      <dgm:t>
        <a:bodyPr/>
        <a:lstStyle/>
        <a:p>
          <a:endParaRPr lang="en-US" sz="2400"/>
        </a:p>
      </dgm:t>
    </dgm:pt>
    <dgm:pt modelId="{17C7BFC9-02AE-4AB9-937E-ECF289EA0CC4}">
      <dgm:prSet custT="1"/>
      <dgm:spPr/>
      <dgm:t>
        <a:bodyPr/>
        <a:lstStyle/>
        <a:p>
          <a:r>
            <a:rPr lang="en-US" sz="2400" dirty="0" err="1"/>
            <a:t>Ritos</a:t>
          </a:r>
          <a:r>
            <a:rPr lang="en-US" sz="2400" dirty="0"/>
            <a:t> </a:t>
          </a:r>
          <a:r>
            <a:rPr lang="en-US" sz="2400" dirty="0" err="1"/>
            <a:t>Iniciales</a:t>
          </a:r>
          <a:endParaRPr lang="en-US" sz="2400" dirty="0"/>
        </a:p>
      </dgm:t>
    </dgm:pt>
    <dgm:pt modelId="{B44961CD-EBBE-4508-A63A-559D334A8527}" type="parTrans" cxnId="{BDA41EFF-8157-47D3-9915-B0D654190FFC}">
      <dgm:prSet/>
      <dgm:spPr/>
      <dgm:t>
        <a:bodyPr/>
        <a:lstStyle/>
        <a:p>
          <a:endParaRPr lang="en-US" sz="2400"/>
        </a:p>
      </dgm:t>
    </dgm:pt>
    <dgm:pt modelId="{FA6F782D-C443-4C02-97C8-35251F8AC85D}" type="sibTrans" cxnId="{BDA41EFF-8157-47D3-9915-B0D654190FFC}">
      <dgm:prSet/>
      <dgm:spPr/>
      <dgm:t>
        <a:bodyPr/>
        <a:lstStyle/>
        <a:p>
          <a:endParaRPr lang="en-US" sz="2400"/>
        </a:p>
      </dgm:t>
    </dgm:pt>
    <dgm:pt modelId="{61D512D4-21A4-42F9-B544-5D56E715CEC6}">
      <dgm:prSet custT="1"/>
      <dgm:spPr/>
      <dgm:t>
        <a:bodyPr/>
        <a:lstStyle/>
        <a:p>
          <a:pPr>
            <a:defRPr b="1"/>
          </a:pPr>
          <a:r>
            <a:rPr lang="en-US" sz="2800" dirty="0" err="1"/>
            <a:t>Otoño</a:t>
          </a:r>
          <a:r>
            <a:rPr lang="en-US" sz="2800" dirty="0"/>
            <a:t> 2026</a:t>
          </a:r>
        </a:p>
      </dgm:t>
    </dgm:pt>
    <dgm:pt modelId="{66E1874C-C880-4936-9BD1-6CE7F1EECDBB}" type="parTrans" cxnId="{8BB01442-2353-4FC4-9F25-2B419F0E8545}">
      <dgm:prSet/>
      <dgm:spPr/>
      <dgm:t>
        <a:bodyPr/>
        <a:lstStyle/>
        <a:p>
          <a:endParaRPr lang="en-US" sz="2400"/>
        </a:p>
      </dgm:t>
    </dgm:pt>
    <dgm:pt modelId="{9A95A70C-3596-4BD9-BDCD-59616D92F7DE}" type="sibTrans" cxnId="{8BB01442-2353-4FC4-9F25-2B419F0E8545}">
      <dgm:prSet/>
      <dgm:spPr/>
      <dgm:t>
        <a:bodyPr/>
        <a:lstStyle/>
        <a:p>
          <a:endParaRPr lang="en-US" sz="2400"/>
        </a:p>
      </dgm:t>
    </dgm:pt>
    <dgm:pt modelId="{900AF331-0ADA-4E8F-B0C3-42717852CA4D}">
      <dgm:prSet custT="1"/>
      <dgm:spPr/>
      <dgm:t>
        <a:bodyPr/>
        <a:lstStyle/>
        <a:p>
          <a:r>
            <a:rPr lang="en-US" sz="2400" dirty="0" err="1"/>
            <a:t>Litúrgia</a:t>
          </a:r>
          <a:r>
            <a:rPr lang="en-US" sz="2400" dirty="0"/>
            <a:t> de la Palabra</a:t>
          </a:r>
        </a:p>
      </dgm:t>
    </dgm:pt>
    <dgm:pt modelId="{CFB9AB8D-920E-4313-8F7A-520E3477BDF8}" type="parTrans" cxnId="{07399FD6-5945-4583-A6C6-268E1C8ED906}">
      <dgm:prSet/>
      <dgm:spPr/>
      <dgm:t>
        <a:bodyPr/>
        <a:lstStyle/>
        <a:p>
          <a:endParaRPr lang="en-US" sz="2400"/>
        </a:p>
      </dgm:t>
    </dgm:pt>
    <dgm:pt modelId="{B63405A0-6852-4DA0-B0C1-66942B182E87}" type="sibTrans" cxnId="{07399FD6-5945-4583-A6C6-268E1C8ED906}">
      <dgm:prSet/>
      <dgm:spPr/>
      <dgm:t>
        <a:bodyPr/>
        <a:lstStyle/>
        <a:p>
          <a:endParaRPr lang="en-US" sz="2400"/>
        </a:p>
      </dgm:t>
    </dgm:pt>
    <dgm:pt modelId="{550863D3-339B-4466-B51D-69EA2A7E6046}">
      <dgm:prSet custT="1"/>
      <dgm:spPr/>
      <dgm:t>
        <a:bodyPr/>
        <a:lstStyle/>
        <a:p>
          <a:pPr>
            <a:defRPr b="1"/>
          </a:pPr>
          <a:r>
            <a:rPr lang="en-US" sz="2400" dirty="0"/>
            <a:t>Cuaresma/ Pascua 2027</a:t>
          </a:r>
        </a:p>
      </dgm:t>
    </dgm:pt>
    <dgm:pt modelId="{573AF965-EC87-4CBB-A807-6ED36797D702}" type="parTrans" cxnId="{43E1B498-B3EB-45F6-AA17-40AD4FB94A40}">
      <dgm:prSet/>
      <dgm:spPr/>
      <dgm:t>
        <a:bodyPr/>
        <a:lstStyle/>
        <a:p>
          <a:endParaRPr lang="en-US" sz="2400"/>
        </a:p>
      </dgm:t>
    </dgm:pt>
    <dgm:pt modelId="{E67A0B4A-0462-4CF7-BDD0-D8FC3C8D0992}" type="sibTrans" cxnId="{43E1B498-B3EB-45F6-AA17-40AD4FB94A40}">
      <dgm:prSet/>
      <dgm:spPr/>
      <dgm:t>
        <a:bodyPr/>
        <a:lstStyle/>
        <a:p>
          <a:endParaRPr lang="en-US" sz="2400"/>
        </a:p>
      </dgm:t>
    </dgm:pt>
    <dgm:pt modelId="{20B319F9-BBD6-41F2-9940-AE0EAD167BAF}">
      <dgm:prSet custT="1"/>
      <dgm:spPr/>
      <dgm:t>
        <a:bodyPr/>
        <a:lstStyle/>
        <a:p>
          <a:r>
            <a:rPr lang="en-US" sz="2400" dirty="0" err="1"/>
            <a:t>Litúrgia</a:t>
          </a:r>
          <a:r>
            <a:rPr lang="en-US" sz="2400" dirty="0"/>
            <a:t> de la </a:t>
          </a:r>
          <a:r>
            <a:rPr lang="en-US" sz="2400" dirty="0" err="1"/>
            <a:t>Eucaristía</a:t>
          </a:r>
          <a:endParaRPr lang="en-US" sz="2400" dirty="0"/>
        </a:p>
      </dgm:t>
    </dgm:pt>
    <dgm:pt modelId="{B9D47B8B-A81D-4825-AAA6-8ED9365DE9BD}" type="parTrans" cxnId="{40D3A010-74E9-404B-8E5F-7D5175DB1208}">
      <dgm:prSet/>
      <dgm:spPr/>
      <dgm:t>
        <a:bodyPr/>
        <a:lstStyle/>
        <a:p>
          <a:endParaRPr lang="en-US" sz="2400"/>
        </a:p>
      </dgm:t>
    </dgm:pt>
    <dgm:pt modelId="{6BC179E9-8331-4C65-946F-030FEAE8030C}" type="sibTrans" cxnId="{40D3A010-74E9-404B-8E5F-7D5175DB1208}">
      <dgm:prSet/>
      <dgm:spPr/>
      <dgm:t>
        <a:bodyPr/>
        <a:lstStyle/>
        <a:p>
          <a:endParaRPr lang="en-US" sz="2400"/>
        </a:p>
      </dgm:t>
    </dgm:pt>
    <dgm:pt modelId="{0BBFB189-7C84-45AD-9D31-E3EDAB6D7904}">
      <dgm:prSet custT="1"/>
      <dgm:spPr/>
      <dgm:t>
        <a:bodyPr/>
        <a:lstStyle/>
        <a:p>
          <a:pPr>
            <a:defRPr b="1"/>
          </a:pPr>
          <a:r>
            <a:rPr lang="en-US" sz="2800" dirty="0" err="1"/>
            <a:t>Otoño</a:t>
          </a:r>
          <a:r>
            <a:rPr lang="en-US" sz="2800" dirty="0"/>
            <a:t> 2027</a:t>
          </a:r>
        </a:p>
      </dgm:t>
    </dgm:pt>
    <dgm:pt modelId="{FB32A605-532D-47C5-9BD6-1423476AF1D5}" type="parTrans" cxnId="{C6A13653-B0EC-49E5-AE67-724E77ABB757}">
      <dgm:prSet/>
      <dgm:spPr/>
      <dgm:t>
        <a:bodyPr/>
        <a:lstStyle/>
        <a:p>
          <a:endParaRPr lang="en-US" sz="2400"/>
        </a:p>
      </dgm:t>
    </dgm:pt>
    <dgm:pt modelId="{F86F700A-BA5B-4CAE-9A4F-262BB4BA2CDA}" type="sibTrans" cxnId="{C6A13653-B0EC-49E5-AE67-724E77ABB757}">
      <dgm:prSet/>
      <dgm:spPr/>
      <dgm:t>
        <a:bodyPr/>
        <a:lstStyle/>
        <a:p>
          <a:endParaRPr lang="en-US" sz="2400"/>
        </a:p>
      </dgm:t>
    </dgm:pt>
    <dgm:pt modelId="{7458D21B-B3F6-42D3-A086-023DED55A0A5}">
      <dgm:prSet custT="1"/>
      <dgm:spPr/>
      <dgm:t>
        <a:bodyPr/>
        <a:lstStyle/>
        <a:p>
          <a:r>
            <a:rPr lang="en-US" sz="2400" dirty="0" err="1"/>
            <a:t>Comunión</a:t>
          </a:r>
          <a:r>
            <a:rPr lang="en-US" sz="2400" dirty="0"/>
            <a:t> y </a:t>
          </a:r>
          <a:r>
            <a:rPr lang="en-US" sz="2400" dirty="0" err="1"/>
            <a:t>Ritos</a:t>
          </a:r>
          <a:r>
            <a:rPr lang="en-US" sz="2400" dirty="0"/>
            <a:t> de </a:t>
          </a:r>
          <a:r>
            <a:rPr lang="en-US" sz="2400" dirty="0" err="1"/>
            <a:t>Conclusión</a:t>
          </a:r>
          <a:endParaRPr lang="en-US" sz="2400" dirty="0"/>
        </a:p>
      </dgm:t>
    </dgm:pt>
    <dgm:pt modelId="{B91C17BD-312D-4B9B-AE6E-C22DBC7D1239}" type="parTrans" cxnId="{A42E17BD-FCB8-4A69-8D3C-2A89BC1C7E9F}">
      <dgm:prSet/>
      <dgm:spPr/>
      <dgm:t>
        <a:bodyPr/>
        <a:lstStyle/>
        <a:p>
          <a:endParaRPr lang="en-US" sz="2400"/>
        </a:p>
      </dgm:t>
    </dgm:pt>
    <dgm:pt modelId="{D06D5E09-C0F4-49FA-8334-A8D82B5E39FA}" type="sibTrans" cxnId="{A42E17BD-FCB8-4A69-8D3C-2A89BC1C7E9F}">
      <dgm:prSet/>
      <dgm:spPr/>
      <dgm:t>
        <a:bodyPr/>
        <a:lstStyle/>
        <a:p>
          <a:endParaRPr lang="en-US" sz="2400"/>
        </a:p>
      </dgm:t>
    </dgm:pt>
    <dgm:pt modelId="{5D4B1CF0-718B-46F2-A253-AB5BA2BEF111}" type="pres">
      <dgm:prSet presAssocID="{28122A99-0D9A-49DC-B670-14296A00BA7E}" presName="root" presStyleCnt="0">
        <dgm:presLayoutVars>
          <dgm:chMax/>
          <dgm:chPref/>
          <dgm:animLvl val="lvl"/>
        </dgm:presLayoutVars>
      </dgm:prSet>
      <dgm:spPr/>
    </dgm:pt>
    <dgm:pt modelId="{3DD3A6AC-8B96-42B7-9A35-19D82569CD3F}" type="pres">
      <dgm:prSet presAssocID="{28122A99-0D9A-49DC-B670-14296A00BA7E}" presName="divider" presStyleLbl="fgAcc1" presStyleIdx="0" presStyleCnt="5"/>
      <dgm:spPr>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tailEnd type="triangle" w="lg" len="lg"/>
        </a:ln>
        <a:effectLst/>
      </dgm:spPr>
    </dgm:pt>
    <dgm:pt modelId="{1D8442B5-2616-4F48-B8F6-279244FACA23}" type="pres">
      <dgm:prSet presAssocID="{28122A99-0D9A-49DC-B670-14296A00BA7E}" presName="nodes" presStyleCnt="0">
        <dgm:presLayoutVars>
          <dgm:chMax/>
          <dgm:chPref/>
          <dgm:animLvl val="lvl"/>
        </dgm:presLayoutVars>
      </dgm:prSet>
      <dgm:spPr/>
    </dgm:pt>
    <dgm:pt modelId="{820A9D94-F519-4D5A-A945-76A4CEEEEFF9}" type="pres">
      <dgm:prSet presAssocID="{7EF1F902-FE95-4B41-8B93-DA248FDDD58B}" presName="composite" presStyleCnt="0"/>
      <dgm:spPr/>
    </dgm:pt>
    <dgm:pt modelId="{D92009C0-2265-437D-9257-A10DD105BCB8}" type="pres">
      <dgm:prSet presAssocID="{7EF1F902-FE95-4B41-8B93-DA248FDDD58B}" presName="ConnectorPoint" presStyleLbl="lnNode1" presStyleIdx="0" presStyleCnt="4"/>
      <dgm:spPr>
        <a:solidFill>
          <a:schemeClr val="accent5">
            <a:hueOff val="0"/>
            <a:satOff val="0"/>
            <a:lumOff val="0"/>
            <a:alphaOff val="0"/>
          </a:schemeClr>
        </a:solidFill>
        <a:ln w="6350" cap="rnd" cmpd="sng" algn="ctr">
          <a:solidFill>
            <a:schemeClr val="lt1">
              <a:hueOff val="0"/>
              <a:satOff val="0"/>
              <a:lumOff val="0"/>
              <a:alphaOff val="0"/>
            </a:schemeClr>
          </a:solidFill>
          <a:prstDash val="solid"/>
        </a:ln>
        <a:effectLst/>
      </dgm:spPr>
    </dgm:pt>
    <dgm:pt modelId="{A3D366F6-ABFF-435C-9400-9512C1BA0C58}" type="pres">
      <dgm:prSet presAssocID="{7EF1F902-FE95-4B41-8B93-DA248FDDD58B}" presName="DropPinPlaceHolder" presStyleCnt="0"/>
      <dgm:spPr/>
    </dgm:pt>
    <dgm:pt modelId="{F6D6BC67-3280-4715-91DA-60302DB6103B}" type="pres">
      <dgm:prSet presAssocID="{7EF1F902-FE95-4B41-8B93-DA248FDDD58B}" presName="DropPin" presStyleLbl="alignNode1" presStyleIdx="0" presStyleCnt="4"/>
      <dgm:spPr/>
    </dgm:pt>
    <dgm:pt modelId="{DEDE18D6-52B1-4981-B9FC-1C13C19217CF}" type="pres">
      <dgm:prSet presAssocID="{7EF1F902-FE95-4B41-8B93-DA248FDDD58B}" presName="Ellipse" presStyleLbl="fgAcc1" presStyleIdx="1" presStyleCnt="5"/>
      <dgm:spPr>
        <a:solidFill>
          <a:schemeClr val="lt1">
            <a:alpha val="90000"/>
            <a:hueOff val="0"/>
            <a:satOff val="0"/>
            <a:lumOff val="0"/>
            <a:alphaOff val="0"/>
          </a:schemeClr>
        </a:solidFill>
        <a:ln w="22225" cap="rnd" cmpd="sng" algn="ctr">
          <a:noFill/>
          <a:prstDash val="solid"/>
        </a:ln>
        <a:effectLst/>
      </dgm:spPr>
    </dgm:pt>
    <dgm:pt modelId="{D59FAB65-7B1E-414B-9CDA-7BE672DC1EF2}" type="pres">
      <dgm:prSet presAssocID="{7EF1F902-FE95-4B41-8B93-DA248FDDD58B}" presName="L2TextContainer" presStyleLbl="revTx" presStyleIdx="0" presStyleCnt="8">
        <dgm:presLayoutVars>
          <dgm:bulletEnabled val="1"/>
        </dgm:presLayoutVars>
      </dgm:prSet>
      <dgm:spPr/>
    </dgm:pt>
    <dgm:pt modelId="{98758DBB-3FD4-4592-8F12-30E84ADC503B}" type="pres">
      <dgm:prSet presAssocID="{7EF1F902-FE95-4B41-8B93-DA248FDDD58B}" presName="L1TextContainer" presStyleLbl="revTx" presStyleIdx="1" presStyleCnt="8">
        <dgm:presLayoutVars>
          <dgm:chMax val="1"/>
          <dgm:chPref val="1"/>
          <dgm:bulletEnabled val="1"/>
        </dgm:presLayoutVars>
      </dgm:prSet>
      <dgm:spPr/>
    </dgm:pt>
    <dgm:pt modelId="{406A5C00-30AC-453F-8C85-FCDAA8714521}" type="pres">
      <dgm:prSet presAssocID="{7EF1F902-FE95-4B41-8B93-DA248FDDD58B}" presName="ConnectLine" presStyleLbl="sibTrans1D1" presStyleIdx="0" presStyleCnt="4"/>
      <dgm:spPr>
        <a:noFill/>
        <a:ln w="12700" cap="rnd" cmpd="sng" algn="ctr">
          <a:solidFill>
            <a:schemeClr val="accent5">
              <a:hueOff val="0"/>
              <a:satOff val="0"/>
              <a:lumOff val="0"/>
              <a:alphaOff val="0"/>
            </a:schemeClr>
          </a:solidFill>
          <a:prstDash val="dash"/>
        </a:ln>
        <a:effectLst/>
      </dgm:spPr>
    </dgm:pt>
    <dgm:pt modelId="{78013F63-B57F-4868-B7EE-AF51D6F6301A}" type="pres">
      <dgm:prSet presAssocID="{7EF1F902-FE95-4B41-8B93-DA248FDDD58B}" presName="EmptyPlaceHolder" presStyleCnt="0"/>
      <dgm:spPr/>
    </dgm:pt>
    <dgm:pt modelId="{40A40A94-8D48-4F11-BC25-A659B317D064}" type="pres">
      <dgm:prSet presAssocID="{321C3A75-7DAD-43F4-8F53-02D9255B8C4E}" presName="spaceBetweenRectangles" presStyleCnt="0"/>
      <dgm:spPr/>
    </dgm:pt>
    <dgm:pt modelId="{5337A682-A4EE-4561-A519-573690152ABF}" type="pres">
      <dgm:prSet presAssocID="{61D512D4-21A4-42F9-B544-5D56E715CEC6}" presName="composite" presStyleCnt="0"/>
      <dgm:spPr/>
    </dgm:pt>
    <dgm:pt modelId="{418A4A68-A45F-4108-8383-5CDF58017984}" type="pres">
      <dgm:prSet presAssocID="{61D512D4-21A4-42F9-B544-5D56E715CEC6}" presName="ConnectorPoint" presStyleLbl="lnNode1" presStyleIdx="1" presStyleCnt="4"/>
      <dgm:spPr>
        <a:solidFill>
          <a:schemeClr val="accent5">
            <a:hueOff val="-223985"/>
            <a:satOff val="-3461"/>
            <a:lumOff val="-7059"/>
            <a:alphaOff val="0"/>
          </a:schemeClr>
        </a:solidFill>
        <a:ln w="6350" cap="rnd" cmpd="sng" algn="ctr">
          <a:solidFill>
            <a:schemeClr val="lt1">
              <a:hueOff val="0"/>
              <a:satOff val="0"/>
              <a:lumOff val="0"/>
              <a:alphaOff val="0"/>
            </a:schemeClr>
          </a:solidFill>
          <a:prstDash val="solid"/>
        </a:ln>
        <a:effectLst/>
      </dgm:spPr>
    </dgm:pt>
    <dgm:pt modelId="{FAE97153-191F-40F8-9EFF-99313939EA75}" type="pres">
      <dgm:prSet presAssocID="{61D512D4-21A4-42F9-B544-5D56E715CEC6}" presName="DropPinPlaceHolder" presStyleCnt="0"/>
      <dgm:spPr/>
    </dgm:pt>
    <dgm:pt modelId="{52237880-B6F3-475D-8698-93515380A4FB}" type="pres">
      <dgm:prSet presAssocID="{61D512D4-21A4-42F9-B544-5D56E715CEC6}" presName="DropPin" presStyleLbl="alignNode1" presStyleIdx="1" presStyleCnt="4"/>
      <dgm:spPr/>
    </dgm:pt>
    <dgm:pt modelId="{FEA44B0A-497F-4994-B420-37756256B949}" type="pres">
      <dgm:prSet presAssocID="{61D512D4-21A4-42F9-B544-5D56E715CEC6}" presName="Ellipse" presStyleLbl="fgAcc1" presStyleIdx="2" presStyleCnt="5"/>
      <dgm:spPr>
        <a:solidFill>
          <a:schemeClr val="lt1">
            <a:alpha val="90000"/>
            <a:hueOff val="0"/>
            <a:satOff val="0"/>
            <a:lumOff val="0"/>
            <a:alphaOff val="0"/>
          </a:schemeClr>
        </a:solidFill>
        <a:ln w="22225" cap="rnd" cmpd="sng" algn="ctr">
          <a:noFill/>
          <a:prstDash val="solid"/>
        </a:ln>
        <a:effectLst/>
      </dgm:spPr>
    </dgm:pt>
    <dgm:pt modelId="{254CC886-64EF-4E20-B9CA-8B46682F67A1}" type="pres">
      <dgm:prSet presAssocID="{61D512D4-21A4-42F9-B544-5D56E715CEC6}" presName="L2TextContainer" presStyleLbl="revTx" presStyleIdx="2" presStyleCnt="8">
        <dgm:presLayoutVars>
          <dgm:bulletEnabled val="1"/>
        </dgm:presLayoutVars>
      </dgm:prSet>
      <dgm:spPr/>
    </dgm:pt>
    <dgm:pt modelId="{3C83D545-AD7B-4AC1-BF1E-FDA0E204B294}" type="pres">
      <dgm:prSet presAssocID="{61D512D4-21A4-42F9-B544-5D56E715CEC6}" presName="L1TextContainer" presStyleLbl="revTx" presStyleIdx="3" presStyleCnt="8">
        <dgm:presLayoutVars>
          <dgm:chMax val="1"/>
          <dgm:chPref val="1"/>
          <dgm:bulletEnabled val="1"/>
        </dgm:presLayoutVars>
      </dgm:prSet>
      <dgm:spPr/>
    </dgm:pt>
    <dgm:pt modelId="{DAE2D50F-0F6B-49E5-8961-8C3767492204}" type="pres">
      <dgm:prSet presAssocID="{61D512D4-21A4-42F9-B544-5D56E715CEC6}" presName="ConnectLine" presStyleLbl="sibTrans1D1" presStyleIdx="1" presStyleCnt="4"/>
      <dgm:spPr>
        <a:noFill/>
        <a:ln w="12700" cap="rnd" cmpd="sng" algn="ctr">
          <a:solidFill>
            <a:schemeClr val="accent5">
              <a:hueOff val="-223985"/>
              <a:satOff val="-3461"/>
              <a:lumOff val="-7059"/>
              <a:alphaOff val="0"/>
            </a:schemeClr>
          </a:solidFill>
          <a:prstDash val="dash"/>
        </a:ln>
        <a:effectLst/>
      </dgm:spPr>
    </dgm:pt>
    <dgm:pt modelId="{5C39B959-67ED-4258-890D-D72346EF220C}" type="pres">
      <dgm:prSet presAssocID="{61D512D4-21A4-42F9-B544-5D56E715CEC6}" presName="EmptyPlaceHolder" presStyleCnt="0"/>
      <dgm:spPr/>
    </dgm:pt>
    <dgm:pt modelId="{8276AC6D-BF43-43EA-81B9-A410DA07A5FA}" type="pres">
      <dgm:prSet presAssocID="{9A95A70C-3596-4BD9-BDCD-59616D92F7DE}" presName="spaceBetweenRectangles" presStyleCnt="0"/>
      <dgm:spPr/>
    </dgm:pt>
    <dgm:pt modelId="{BDCE3734-982C-4548-B817-2DBC151531C2}" type="pres">
      <dgm:prSet presAssocID="{550863D3-339B-4466-B51D-69EA2A7E6046}" presName="composite" presStyleCnt="0"/>
      <dgm:spPr/>
    </dgm:pt>
    <dgm:pt modelId="{16309266-9794-4F44-983E-2B51311C19E6}" type="pres">
      <dgm:prSet presAssocID="{550863D3-339B-4466-B51D-69EA2A7E6046}" presName="ConnectorPoint" presStyleLbl="lnNode1" presStyleIdx="2" presStyleCnt="4"/>
      <dgm:spPr>
        <a:solidFill>
          <a:schemeClr val="accent5">
            <a:hueOff val="-447971"/>
            <a:satOff val="-6923"/>
            <a:lumOff val="-14119"/>
            <a:alphaOff val="0"/>
          </a:schemeClr>
        </a:solidFill>
        <a:ln w="6350" cap="rnd" cmpd="sng" algn="ctr">
          <a:solidFill>
            <a:schemeClr val="lt1">
              <a:hueOff val="0"/>
              <a:satOff val="0"/>
              <a:lumOff val="0"/>
              <a:alphaOff val="0"/>
            </a:schemeClr>
          </a:solidFill>
          <a:prstDash val="solid"/>
        </a:ln>
        <a:effectLst/>
      </dgm:spPr>
    </dgm:pt>
    <dgm:pt modelId="{7D70B914-686D-481F-907A-B11AB26601AF}" type="pres">
      <dgm:prSet presAssocID="{550863D3-339B-4466-B51D-69EA2A7E6046}" presName="DropPinPlaceHolder" presStyleCnt="0"/>
      <dgm:spPr/>
    </dgm:pt>
    <dgm:pt modelId="{959C75C1-67FE-4DA2-8CE9-671C324A6DFF}" type="pres">
      <dgm:prSet presAssocID="{550863D3-339B-4466-B51D-69EA2A7E6046}" presName="DropPin" presStyleLbl="alignNode1" presStyleIdx="2" presStyleCnt="4"/>
      <dgm:spPr/>
    </dgm:pt>
    <dgm:pt modelId="{2FCA9552-F29F-447B-929B-7329FCC36035}" type="pres">
      <dgm:prSet presAssocID="{550863D3-339B-4466-B51D-69EA2A7E6046}" presName="Ellipse" presStyleLbl="fgAcc1" presStyleIdx="3" presStyleCnt="5"/>
      <dgm:spPr>
        <a:solidFill>
          <a:schemeClr val="lt1">
            <a:alpha val="90000"/>
            <a:hueOff val="0"/>
            <a:satOff val="0"/>
            <a:lumOff val="0"/>
            <a:alphaOff val="0"/>
          </a:schemeClr>
        </a:solidFill>
        <a:ln w="22225" cap="rnd" cmpd="sng" algn="ctr">
          <a:noFill/>
          <a:prstDash val="solid"/>
        </a:ln>
        <a:effectLst/>
      </dgm:spPr>
    </dgm:pt>
    <dgm:pt modelId="{8B2D5588-46E3-4B12-A56C-244A512DAC99}" type="pres">
      <dgm:prSet presAssocID="{550863D3-339B-4466-B51D-69EA2A7E6046}" presName="L2TextContainer" presStyleLbl="revTx" presStyleIdx="4" presStyleCnt="8">
        <dgm:presLayoutVars>
          <dgm:bulletEnabled val="1"/>
        </dgm:presLayoutVars>
      </dgm:prSet>
      <dgm:spPr/>
    </dgm:pt>
    <dgm:pt modelId="{0067B130-1590-43BC-A588-3A3082A7F9D0}" type="pres">
      <dgm:prSet presAssocID="{550863D3-339B-4466-B51D-69EA2A7E6046}" presName="L1TextContainer" presStyleLbl="revTx" presStyleIdx="5" presStyleCnt="8">
        <dgm:presLayoutVars>
          <dgm:chMax val="1"/>
          <dgm:chPref val="1"/>
          <dgm:bulletEnabled val="1"/>
        </dgm:presLayoutVars>
      </dgm:prSet>
      <dgm:spPr/>
    </dgm:pt>
    <dgm:pt modelId="{23C76D27-4C40-4949-BFD6-D74E3F09D72F}" type="pres">
      <dgm:prSet presAssocID="{550863D3-339B-4466-B51D-69EA2A7E6046}" presName="ConnectLine" presStyleLbl="sibTrans1D1" presStyleIdx="2" presStyleCnt="4"/>
      <dgm:spPr>
        <a:noFill/>
        <a:ln w="12700" cap="rnd" cmpd="sng" algn="ctr">
          <a:solidFill>
            <a:schemeClr val="accent5">
              <a:hueOff val="-447971"/>
              <a:satOff val="-6923"/>
              <a:lumOff val="-14119"/>
              <a:alphaOff val="0"/>
            </a:schemeClr>
          </a:solidFill>
          <a:prstDash val="dash"/>
        </a:ln>
        <a:effectLst/>
      </dgm:spPr>
    </dgm:pt>
    <dgm:pt modelId="{1209E1FE-9A65-4A4E-BF5E-214EDE2236D3}" type="pres">
      <dgm:prSet presAssocID="{550863D3-339B-4466-B51D-69EA2A7E6046}" presName="EmptyPlaceHolder" presStyleCnt="0"/>
      <dgm:spPr/>
    </dgm:pt>
    <dgm:pt modelId="{34BA7E6B-3412-488B-8F82-FF9DDAF4E7FD}" type="pres">
      <dgm:prSet presAssocID="{E67A0B4A-0462-4CF7-BDD0-D8FC3C8D0992}" presName="spaceBetweenRectangles" presStyleCnt="0"/>
      <dgm:spPr/>
    </dgm:pt>
    <dgm:pt modelId="{1A712016-F88D-4E6F-B696-FCECD3816897}" type="pres">
      <dgm:prSet presAssocID="{0BBFB189-7C84-45AD-9D31-E3EDAB6D7904}" presName="composite" presStyleCnt="0"/>
      <dgm:spPr/>
    </dgm:pt>
    <dgm:pt modelId="{3E9058FE-46D1-407B-A9D8-57C5E246EF44}" type="pres">
      <dgm:prSet presAssocID="{0BBFB189-7C84-45AD-9D31-E3EDAB6D7904}" presName="ConnectorPoint" presStyleLbl="lnNode1" presStyleIdx="3" presStyleCnt="4"/>
      <dgm:spPr>
        <a:solidFill>
          <a:schemeClr val="accent5">
            <a:hueOff val="-671956"/>
            <a:satOff val="-10384"/>
            <a:lumOff val="-21178"/>
            <a:alphaOff val="0"/>
          </a:schemeClr>
        </a:solidFill>
        <a:ln w="6350" cap="rnd" cmpd="sng" algn="ctr">
          <a:solidFill>
            <a:schemeClr val="lt1">
              <a:hueOff val="0"/>
              <a:satOff val="0"/>
              <a:lumOff val="0"/>
              <a:alphaOff val="0"/>
            </a:schemeClr>
          </a:solidFill>
          <a:prstDash val="solid"/>
        </a:ln>
        <a:effectLst/>
      </dgm:spPr>
    </dgm:pt>
    <dgm:pt modelId="{8A786C1F-16AD-407F-A625-E35DFED18846}" type="pres">
      <dgm:prSet presAssocID="{0BBFB189-7C84-45AD-9D31-E3EDAB6D7904}" presName="DropPinPlaceHolder" presStyleCnt="0"/>
      <dgm:spPr/>
    </dgm:pt>
    <dgm:pt modelId="{F956DD49-78BB-4E84-9872-1A6F3C065D3B}" type="pres">
      <dgm:prSet presAssocID="{0BBFB189-7C84-45AD-9D31-E3EDAB6D7904}" presName="DropPin" presStyleLbl="alignNode1" presStyleIdx="3" presStyleCnt="4"/>
      <dgm:spPr/>
    </dgm:pt>
    <dgm:pt modelId="{6DF46ACA-6918-4D24-926A-F982A037340B}" type="pres">
      <dgm:prSet presAssocID="{0BBFB189-7C84-45AD-9D31-E3EDAB6D7904}" presName="Ellipse" presStyleLbl="fgAcc1" presStyleIdx="4" presStyleCnt="5"/>
      <dgm:spPr>
        <a:solidFill>
          <a:schemeClr val="lt1">
            <a:alpha val="90000"/>
            <a:hueOff val="0"/>
            <a:satOff val="0"/>
            <a:lumOff val="0"/>
            <a:alphaOff val="0"/>
          </a:schemeClr>
        </a:solidFill>
        <a:ln w="22225" cap="rnd" cmpd="sng" algn="ctr">
          <a:noFill/>
          <a:prstDash val="solid"/>
        </a:ln>
        <a:effectLst/>
      </dgm:spPr>
    </dgm:pt>
    <dgm:pt modelId="{9CE4A9BD-5E8F-42D5-A928-377AF48C42E6}" type="pres">
      <dgm:prSet presAssocID="{0BBFB189-7C84-45AD-9D31-E3EDAB6D7904}" presName="L2TextContainer" presStyleLbl="revTx" presStyleIdx="6" presStyleCnt="8">
        <dgm:presLayoutVars>
          <dgm:bulletEnabled val="1"/>
        </dgm:presLayoutVars>
      </dgm:prSet>
      <dgm:spPr/>
    </dgm:pt>
    <dgm:pt modelId="{2A7B27C4-C4FC-462A-90FF-D9B1D81F80DB}" type="pres">
      <dgm:prSet presAssocID="{0BBFB189-7C84-45AD-9D31-E3EDAB6D7904}" presName="L1TextContainer" presStyleLbl="revTx" presStyleIdx="7" presStyleCnt="8">
        <dgm:presLayoutVars>
          <dgm:chMax val="1"/>
          <dgm:chPref val="1"/>
          <dgm:bulletEnabled val="1"/>
        </dgm:presLayoutVars>
      </dgm:prSet>
      <dgm:spPr/>
    </dgm:pt>
    <dgm:pt modelId="{2F1D7D8E-8983-4CED-9AE2-488B87DDA5A0}" type="pres">
      <dgm:prSet presAssocID="{0BBFB189-7C84-45AD-9D31-E3EDAB6D7904}" presName="ConnectLine" presStyleLbl="sibTrans1D1" presStyleIdx="3" presStyleCnt="4"/>
      <dgm:spPr>
        <a:noFill/>
        <a:ln w="12700" cap="rnd" cmpd="sng" algn="ctr">
          <a:solidFill>
            <a:schemeClr val="accent5">
              <a:hueOff val="-671956"/>
              <a:satOff val="-10384"/>
              <a:lumOff val="-21178"/>
              <a:alphaOff val="0"/>
            </a:schemeClr>
          </a:solidFill>
          <a:prstDash val="dash"/>
        </a:ln>
        <a:effectLst/>
      </dgm:spPr>
    </dgm:pt>
    <dgm:pt modelId="{67B70964-F5B3-4F67-A2CD-536B4BD683B9}" type="pres">
      <dgm:prSet presAssocID="{0BBFB189-7C84-45AD-9D31-E3EDAB6D7904}" presName="EmptyPlaceHolder" presStyleCnt="0"/>
      <dgm:spPr/>
    </dgm:pt>
  </dgm:ptLst>
  <dgm:cxnLst>
    <dgm:cxn modelId="{40D3A010-74E9-404B-8E5F-7D5175DB1208}" srcId="{550863D3-339B-4466-B51D-69EA2A7E6046}" destId="{20B319F9-BBD6-41F2-9940-AE0EAD167BAF}" srcOrd="0" destOrd="0" parTransId="{B9D47B8B-A81D-4825-AAA6-8ED9365DE9BD}" sibTransId="{6BC179E9-8331-4C65-946F-030FEAE8030C}"/>
    <dgm:cxn modelId="{CE137921-CCFA-4908-8FBF-FF9AA16E4BEA}" type="presOf" srcId="{7EF1F902-FE95-4B41-8B93-DA248FDDD58B}" destId="{98758DBB-3FD4-4592-8F12-30E84ADC503B}" srcOrd="0" destOrd="0" presId="urn:microsoft.com/office/officeart/2017/3/layout/DropPinTimeline"/>
    <dgm:cxn modelId="{4E3E083B-F7F8-4C85-9611-709848D9FAAA}" type="presOf" srcId="{61D512D4-21A4-42F9-B544-5D56E715CEC6}" destId="{3C83D545-AD7B-4AC1-BF1E-FDA0E204B294}" srcOrd="0" destOrd="0" presId="urn:microsoft.com/office/officeart/2017/3/layout/DropPinTimeline"/>
    <dgm:cxn modelId="{8BB01442-2353-4FC4-9F25-2B419F0E8545}" srcId="{28122A99-0D9A-49DC-B670-14296A00BA7E}" destId="{61D512D4-21A4-42F9-B544-5D56E715CEC6}" srcOrd="1" destOrd="0" parTransId="{66E1874C-C880-4936-9BD1-6CE7F1EECDBB}" sibTransId="{9A95A70C-3596-4BD9-BDCD-59616D92F7DE}"/>
    <dgm:cxn modelId="{C6A13653-B0EC-49E5-AE67-724E77ABB757}" srcId="{28122A99-0D9A-49DC-B670-14296A00BA7E}" destId="{0BBFB189-7C84-45AD-9D31-E3EDAB6D7904}" srcOrd="3" destOrd="0" parTransId="{FB32A605-532D-47C5-9BD6-1423476AF1D5}" sibTransId="{F86F700A-BA5B-4CAE-9A4F-262BB4BA2CDA}"/>
    <dgm:cxn modelId="{E3222957-4CA8-426E-8730-6E79FAFCC79D}" srcId="{28122A99-0D9A-49DC-B670-14296A00BA7E}" destId="{7EF1F902-FE95-4B41-8B93-DA248FDDD58B}" srcOrd="0" destOrd="0" parTransId="{EE7CBF95-6966-4B87-B6DD-A6BEB09F12A0}" sibTransId="{321C3A75-7DAD-43F4-8F53-02D9255B8C4E}"/>
    <dgm:cxn modelId="{22DDFD80-326C-4D52-B7C7-E6D4E79D4AF4}" type="presOf" srcId="{28122A99-0D9A-49DC-B670-14296A00BA7E}" destId="{5D4B1CF0-718B-46F2-A253-AB5BA2BEF111}" srcOrd="0" destOrd="0" presId="urn:microsoft.com/office/officeart/2017/3/layout/DropPinTimeline"/>
    <dgm:cxn modelId="{43E1B498-B3EB-45F6-AA17-40AD4FB94A40}" srcId="{28122A99-0D9A-49DC-B670-14296A00BA7E}" destId="{550863D3-339B-4466-B51D-69EA2A7E6046}" srcOrd="2" destOrd="0" parTransId="{573AF965-EC87-4CBB-A807-6ED36797D702}" sibTransId="{E67A0B4A-0462-4CF7-BDD0-D8FC3C8D0992}"/>
    <dgm:cxn modelId="{F48325B3-605B-42EB-BB88-DDBFCCEEE7A5}" type="presOf" srcId="{17C7BFC9-02AE-4AB9-937E-ECF289EA0CC4}" destId="{D59FAB65-7B1E-414B-9CDA-7BE672DC1EF2}" srcOrd="0" destOrd="0" presId="urn:microsoft.com/office/officeart/2017/3/layout/DropPinTimeline"/>
    <dgm:cxn modelId="{849CADB7-F520-4BDF-B9FC-872DE5FC03A2}" type="presOf" srcId="{0BBFB189-7C84-45AD-9D31-E3EDAB6D7904}" destId="{2A7B27C4-C4FC-462A-90FF-D9B1D81F80DB}" srcOrd="0" destOrd="0" presId="urn:microsoft.com/office/officeart/2017/3/layout/DropPinTimeline"/>
    <dgm:cxn modelId="{1A826FBA-254C-4E94-8C51-385E0B8ACC21}" type="presOf" srcId="{550863D3-339B-4466-B51D-69EA2A7E6046}" destId="{0067B130-1590-43BC-A588-3A3082A7F9D0}" srcOrd="0" destOrd="0" presId="urn:microsoft.com/office/officeart/2017/3/layout/DropPinTimeline"/>
    <dgm:cxn modelId="{A42E17BD-FCB8-4A69-8D3C-2A89BC1C7E9F}" srcId="{0BBFB189-7C84-45AD-9D31-E3EDAB6D7904}" destId="{7458D21B-B3F6-42D3-A086-023DED55A0A5}" srcOrd="0" destOrd="0" parTransId="{B91C17BD-312D-4B9B-AE6E-C22DBC7D1239}" sibTransId="{D06D5E09-C0F4-49FA-8334-A8D82B5E39FA}"/>
    <dgm:cxn modelId="{07399FD6-5945-4583-A6C6-268E1C8ED906}" srcId="{61D512D4-21A4-42F9-B544-5D56E715CEC6}" destId="{900AF331-0ADA-4E8F-B0C3-42717852CA4D}" srcOrd="0" destOrd="0" parTransId="{CFB9AB8D-920E-4313-8F7A-520E3477BDF8}" sibTransId="{B63405A0-6852-4DA0-B0C1-66942B182E87}"/>
    <dgm:cxn modelId="{61978DDB-9A8F-4212-B4C5-B9FCA1871ED2}" type="presOf" srcId="{900AF331-0ADA-4E8F-B0C3-42717852CA4D}" destId="{254CC886-64EF-4E20-B9CA-8B46682F67A1}" srcOrd="0" destOrd="0" presId="urn:microsoft.com/office/officeart/2017/3/layout/DropPinTimeline"/>
    <dgm:cxn modelId="{56E4B0F1-A470-4C85-83DE-DBE310C8CE74}" type="presOf" srcId="{20B319F9-BBD6-41F2-9940-AE0EAD167BAF}" destId="{8B2D5588-46E3-4B12-A56C-244A512DAC99}" srcOrd="0" destOrd="0" presId="urn:microsoft.com/office/officeart/2017/3/layout/DropPinTimeline"/>
    <dgm:cxn modelId="{2BFA22F6-4F99-4173-B1FA-6400DCEB858A}" type="presOf" srcId="{7458D21B-B3F6-42D3-A086-023DED55A0A5}" destId="{9CE4A9BD-5E8F-42D5-A928-377AF48C42E6}" srcOrd="0" destOrd="0" presId="urn:microsoft.com/office/officeart/2017/3/layout/DropPinTimeline"/>
    <dgm:cxn modelId="{BDA41EFF-8157-47D3-9915-B0D654190FFC}" srcId="{7EF1F902-FE95-4B41-8B93-DA248FDDD58B}" destId="{17C7BFC9-02AE-4AB9-937E-ECF289EA0CC4}" srcOrd="0" destOrd="0" parTransId="{B44961CD-EBBE-4508-A63A-559D334A8527}" sibTransId="{FA6F782D-C443-4C02-97C8-35251F8AC85D}"/>
    <dgm:cxn modelId="{7351C213-0B55-467F-9E3B-8FBE98C33009}" type="presParOf" srcId="{5D4B1CF0-718B-46F2-A253-AB5BA2BEF111}" destId="{3DD3A6AC-8B96-42B7-9A35-19D82569CD3F}" srcOrd="0" destOrd="0" presId="urn:microsoft.com/office/officeart/2017/3/layout/DropPinTimeline"/>
    <dgm:cxn modelId="{377175AB-8722-4C37-85B1-F9ADCC1FB0E2}" type="presParOf" srcId="{5D4B1CF0-718B-46F2-A253-AB5BA2BEF111}" destId="{1D8442B5-2616-4F48-B8F6-279244FACA23}" srcOrd="1" destOrd="0" presId="urn:microsoft.com/office/officeart/2017/3/layout/DropPinTimeline"/>
    <dgm:cxn modelId="{392DA91E-2DE3-48CF-8528-3F4819F19A9D}" type="presParOf" srcId="{1D8442B5-2616-4F48-B8F6-279244FACA23}" destId="{820A9D94-F519-4D5A-A945-76A4CEEEEFF9}" srcOrd="0" destOrd="0" presId="urn:microsoft.com/office/officeart/2017/3/layout/DropPinTimeline"/>
    <dgm:cxn modelId="{44780FA6-F223-4E41-B89D-8F75B7CAFB1C}" type="presParOf" srcId="{820A9D94-F519-4D5A-A945-76A4CEEEEFF9}" destId="{D92009C0-2265-437D-9257-A10DD105BCB8}" srcOrd="0" destOrd="0" presId="urn:microsoft.com/office/officeart/2017/3/layout/DropPinTimeline"/>
    <dgm:cxn modelId="{45F432A3-C1C7-437B-BDD4-AA5802C859C7}" type="presParOf" srcId="{820A9D94-F519-4D5A-A945-76A4CEEEEFF9}" destId="{A3D366F6-ABFF-435C-9400-9512C1BA0C58}" srcOrd="1" destOrd="0" presId="urn:microsoft.com/office/officeart/2017/3/layout/DropPinTimeline"/>
    <dgm:cxn modelId="{50F36814-E32F-4798-904B-CDE16E258CB0}" type="presParOf" srcId="{A3D366F6-ABFF-435C-9400-9512C1BA0C58}" destId="{F6D6BC67-3280-4715-91DA-60302DB6103B}" srcOrd="0" destOrd="0" presId="urn:microsoft.com/office/officeart/2017/3/layout/DropPinTimeline"/>
    <dgm:cxn modelId="{B2FFDD36-4DE1-4CA1-A07C-7123A87840D2}" type="presParOf" srcId="{A3D366F6-ABFF-435C-9400-9512C1BA0C58}" destId="{DEDE18D6-52B1-4981-B9FC-1C13C19217CF}" srcOrd="1" destOrd="0" presId="urn:microsoft.com/office/officeart/2017/3/layout/DropPinTimeline"/>
    <dgm:cxn modelId="{FB0B2291-4D29-46B1-92B2-BDA77024EA9D}" type="presParOf" srcId="{820A9D94-F519-4D5A-A945-76A4CEEEEFF9}" destId="{D59FAB65-7B1E-414B-9CDA-7BE672DC1EF2}" srcOrd="2" destOrd="0" presId="urn:microsoft.com/office/officeart/2017/3/layout/DropPinTimeline"/>
    <dgm:cxn modelId="{18CF6155-8A4E-40A2-B5A9-A935559CE25A}" type="presParOf" srcId="{820A9D94-F519-4D5A-A945-76A4CEEEEFF9}" destId="{98758DBB-3FD4-4592-8F12-30E84ADC503B}" srcOrd="3" destOrd="0" presId="urn:microsoft.com/office/officeart/2017/3/layout/DropPinTimeline"/>
    <dgm:cxn modelId="{A90F6DDE-2395-4358-A415-2657C0CB7564}" type="presParOf" srcId="{820A9D94-F519-4D5A-A945-76A4CEEEEFF9}" destId="{406A5C00-30AC-453F-8C85-FCDAA8714521}" srcOrd="4" destOrd="0" presId="urn:microsoft.com/office/officeart/2017/3/layout/DropPinTimeline"/>
    <dgm:cxn modelId="{4F18AA76-0063-4C82-8598-D647123A798E}" type="presParOf" srcId="{820A9D94-F519-4D5A-A945-76A4CEEEEFF9}" destId="{78013F63-B57F-4868-B7EE-AF51D6F6301A}" srcOrd="5" destOrd="0" presId="urn:microsoft.com/office/officeart/2017/3/layout/DropPinTimeline"/>
    <dgm:cxn modelId="{8723EC03-256F-424E-8A7A-8CEC49881D86}" type="presParOf" srcId="{1D8442B5-2616-4F48-B8F6-279244FACA23}" destId="{40A40A94-8D48-4F11-BC25-A659B317D064}" srcOrd="1" destOrd="0" presId="urn:microsoft.com/office/officeart/2017/3/layout/DropPinTimeline"/>
    <dgm:cxn modelId="{73F078A1-EA84-4D9F-8E60-41399347E4FC}" type="presParOf" srcId="{1D8442B5-2616-4F48-B8F6-279244FACA23}" destId="{5337A682-A4EE-4561-A519-573690152ABF}" srcOrd="2" destOrd="0" presId="urn:microsoft.com/office/officeart/2017/3/layout/DropPinTimeline"/>
    <dgm:cxn modelId="{C02159E5-98EF-4F5F-AE29-DB4DF7625CB7}" type="presParOf" srcId="{5337A682-A4EE-4561-A519-573690152ABF}" destId="{418A4A68-A45F-4108-8383-5CDF58017984}" srcOrd="0" destOrd="0" presId="urn:microsoft.com/office/officeart/2017/3/layout/DropPinTimeline"/>
    <dgm:cxn modelId="{24A84F49-5768-4B23-8F60-408926E569D9}" type="presParOf" srcId="{5337A682-A4EE-4561-A519-573690152ABF}" destId="{FAE97153-191F-40F8-9EFF-99313939EA75}" srcOrd="1" destOrd="0" presId="urn:microsoft.com/office/officeart/2017/3/layout/DropPinTimeline"/>
    <dgm:cxn modelId="{F7485D93-488C-4435-A88B-FA668FEE353E}" type="presParOf" srcId="{FAE97153-191F-40F8-9EFF-99313939EA75}" destId="{52237880-B6F3-475D-8698-93515380A4FB}" srcOrd="0" destOrd="0" presId="urn:microsoft.com/office/officeart/2017/3/layout/DropPinTimeline"/>
    <dgm:cxn modelId="{BAAEB68C-6874-46E2-8439-27186983DF28}" type="presParOf" srcId="{FAE97153-191F-40F8-9EFF-99313939EA75}" destId="{FEA44B0A-497F-4994-B420-37756256B949}" srcOrd="1" destOrd="0" presId="urn:microsoft.com/office/officeart/2017/3/layout/DropPinTimeline"/>
    <dgm:cxn modelId="{AB26E75E-8F47-49BC-B7C3-27B8B74228D8}" type="presParOf" srcId="{5337A682-A4EE-4561-A519-573690152ABF}" destId="{254CC886-64EF-4E20-B9CA-8B46682F67A1}" srcOrd="2" destOrd="0" presId="urn:microsoft.com/office/officeart/2017/3/layout/DropPinTimeline"/>
    <dgm:cxn modelId="{8A3A5D46-5FFB-4D19-A6C5-C6FC97929DD6}" type="presParOf" srcId="{5337A682-A4EE-4561-A519-573690152ABF}" destId="{3C83D545-AD7B-4AC1-BF1E-FDA0E204B294}" srcOrd="3" destOrd="0" presId="urn:microsoft.com/office/officeart/2017/3/layout/DropPinTimeline"/>
    <dgm:cxn modelId="{15F7D59A-C1DE-4853-9C5E-ACFD191BC984}" type="presParOf" srcId="{5337A682-A4EE-4561-A519-573690152ABF}" destId="{DAE2D50F-0F6B-49E5-8961-8C3767492204}" srcOrd="4" destOrd="0" presId="urn:microsoft.com/office/officeart/2017/3/layout/DropPinTimeline"/>
    <dgm:cxn modelId="{527CFD5E-4AB4-42E9-9021-4508F987AED2}" type="presParOf" srcId="{5337A682-A4EE-4561-A519-573690152ABF}" destId="{5C39B959-67ED-4258-890D-D72346EF220C}" srcOrd="5" destOrd="0" presId="urn:microsoft.com/office/officeart/2017/3/layout/DropPinTimeline"/>
    <dgm:cxn modelId="{0934857C-A228-4178-BA66-C3C0764FD6DE}" type="presParOf" srcId="{1D8442B5-2616-4F48-B8F6-279244FACA23}" destId="{8276AC6D-BF43-43EA-81B9-A410DA07A5FA}" srcOrd="3" destOrd="0" presId="urn:microsoft.com/office/officeart/2017/3/layout/DropPinTimeline"/>
    <dgm:cxn modelId="{1AE9358C-9663-4C98-9408-57159C7420B9}" type="presParOf" srcId="{1D8442B5-2616-4F48-B8F6-279244FACA23}" destId="{BDCE3734-982C-4548-B817-2DBC151531C2}" srcOrd="4" destOrd="0" presId="urn:microsoft.com/office/officeart/2017/3/layout/DropPinTimeline"/>
    <dgm:cxn modelId="{9E43C0A6-AE20-4F94-BAC3-C05D9AEC99C0}" type="presParOf" srcId="{BDCE3734-982C-4548-B817-2DBC151531C2}" destId="{16309266-9794-4F44-983E-2B51311C19E6}" srcOrd="0" destOrd="0" presId="urn:microsoft.com/office/officeart/2017/3/layout/DropPinTimeline"/>
    <dgm:cxn modelId="{699A00F6-D2CC-489F-ABF6-E609E9AB3A50}" type="presParOf" srcId="{BDCE3734-982C-4548-B817-2DBC151531C2}" destId="{7D70B914-686D-481F-907A-B11AB26601AF}" srcOrd="1" destOrd="0" presId="urn:microsoft.com/office/officeart/2017/3/layout/DropPinTimeline"/>
    <dgm:cxn modelId="{5722B426-F651-482D-AA73-95F01704F00F}" type="presParOf" srcId="{7D70B914-686D-481F-907A-B11AB26601AF}" destId="{959C75C1-67FE-4DA2-8CE9-671C324A6DFF}" srcOrd="0" destOrd="0" presId="urn:microsoft.com/office/officeart/2017/3/layout/DropPinTimeline"/>
    <dgm:cxn modelId="{A0DD8BBE-F984-4A02-8503-9CBA9A0048A7}" type="presParOf" srcId="{7D70B914-686D-481F-907A-B11AB26601AF}" destId="{2FCA9552-F29F-447B-929B-7329FCC36035}" srcOrd="1" destOrd="0" presId="urn:microsoft.com/office/officeart/2017/3/layout/DropPinTimeline"/>
    <dgm:cxn modelId="{F63362D3-AA56-46F3-A195-8A42080EB2EA}" type="presParOf" srcId="{BDCE3734-982C-4548-B817-2DBC151531C2}" destId="{8B2D5588-46E3-4B12-A56C-244A512DAC99}" srcOrd="2" destOrd="0" presId="urn:microsoft.com/office/officeart/2017/3/layout/DropPinTimeline"/>
    <dgm:cxn modelId="{30563FCF-E22A-4D3F-A34D-06F5F74F1310}" type="presParOf" srcId="{BDCE3734-982C-4548-B817-2DBC151531C2}" destId="{0067B130-1590-43BC-A588-3A3082A7F9D0}" srcOrd="3" destOrd="0" presId="urn:microsoft.com/office/officeart/2017/3/layout/DropPinTimeline"/>
    <dgm:cxn modelId="{CCDF02A8-AF17-4E9E-918A-367508BA1765}" type="presParOf" srcId="{BDCE3734-982C-4548-B817-2DBC151531C2}" destId="{23C76D27-4C40-4949-BFD6-D74E3F09D72F}" srcOrd="4" destOrd="0" presId="urn:microsoft.com/office/officeart/2017/3/layout/DropPinTimeline"/>
    <dgm:cxn modelId="{0752526D-04CE-4D5F-A08C-8842EFBA3CEC}" type="presParOf" srcId="{BDCE3734-982C-4548-B817-2DBC151531C2}" destId="{1209E1FE-9A65-4A4E-BF5E-214EDE2236D3}" srcOrd="5" destOrd="0" presId="urn:microsoft.com/office/officeart/2017/3/layout/DropPinTimeline"/>
    <dgm:cxn modelId="{7F1D0491-B38A-49E6-8B7D-A978C6DDEF27}" type="presParOf" srcId="{1D8442B5-2616-4F48-B8F6-279244FACA23}" destId="{34BA7E6B-3412-488B-8F82-FF9DDAF4E7FD}" srcOrd="5" destOrd="0" presId="urn:microsoft.com/office/officeart/2017/3/layout/DropPinTimeline"/>
    <dgm:cxn modelId="{85274A75-E9FB-4273-8804-F747E9BF73BA}" type="presParOf" srcId="{1D8442B5-2616-4F48-B8F6-279244FACA23}" destId="{1A712016-F88D-4E6F-B696-FCECD3816897}" srcOrd="6" destOrd="0" presId="urn:microsoft.com/office/officeart/2017/3/layout/DropPinTimeline"/>
    <dgm:cxn modelId="{DE2E9469-06A0-4163-8733-A9EF7300A818}" type="presParOf" srcId="{1A712016-F88D-4E6F-B696-FCECD3816897}" destId="{3E9058FE-46D1-407B-A9D8-57C5E246EF44}" srcOrd="0" destOrd="0" presId="urn:microsoft.com/office/officeart/2017/3/layout/DropPinTimeline"/>
    <dgm:cxn modelId="{720B01A0-BE38-42B6-8F96-F9534025C10A}" type="presParOf" srcId="{1A712016-F88D-4E6F-B696-FCECD3816897}" destId="{8A786C1F-16AD-407F-A625-E35DFED18846}" srcOrd="1" destOrd="0" presId="urn:microsoft.com/office/officeart/2017/3/layout/DropPinTimeline"/>
    <dgm:cxn modelId="{5CD1A332-D86B-4EB7-9ABE-BC718ECB1638}" type="presParOf" srcId="{8A786C1F-16AD-407F-A625-E35DFED18846}" destId="{F956DD49-78BB-4E84-9872-1A6F3C065D3B}" srcOrd="0" destOrd="0" presId="urn:microsoft.com/office/officeart/2017/3/layout/DropPinTimeline"/>
    <dgm:cxn modelId="{70E6CE91-65BB-4CC5-8D70-AF428B4CDA40}" type="presParOf" srcId="{8A786C1F-16AD-407F-A625-E35DFED18846}" destId="{6DF46ACA-6918-4D24-926A-F982A037340B}" srcOrd="1" destOrd="0" presId="urn:microsoft.com/office/officeart/2017/3/layout/DropPinTimeline"/>
    <dgm:cxn modelId="{06008D9B-3D6F-480C-A841-DE44F0636F35}" type="presParOf" srcId="{1A712016-F88D-4E6F-B696-FCECD3816897}" destId="{9CE4A9BD-5E8F-42D5-A928-377AF48C42E6}" srcOrd="2" destOrd="0" presId="urn:microsoft.com/office/officeart/2017/3/layout/DropPinTimeline"/>
    <dgm:cxn modelId="{D8109AA1-ADAD-41E4-A2F6-6CDFF880FB36}" type="presParOf" srcId="{1A712016-F88D-4E6F-B696-FCECD3816897}" destId="{2A7B27C4-C4FC-462A-90FF-D9B1D81F80DB}" srcOrd="3" destOrd="0" presId="urn:microsoft.com/office/officeart/2017/3/layout/DropPinTimeline"/>
    <dgm:cxn modelId="{F10DC835-3BEB-492B-ACD2-5AFA61B97BAC}" type="presParOf" srcId="{1A712016-F88D-4E6F-B696-FCECD3816897}" destId="{2F1D7D8E-8983-4CED-9AE2-488B87DDA5A0}" srcOrd="4" destOrd="0" presId="urn:microsoft.com/office/officeart/2017/3/layout/DropPinTimeline"/>
    <dgm:cxn modelId="{C6492794-80BE-43F7-9F02-F8A38E08647A}" type="presParOf" srcId="{1A712016-F88D-4E6F-B696-FCECD3816897}" destId="{67B70964-F5B3-4F67-A2CD-536B4BD683B9}"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3A6AC-8B96-42B7-9A35-19D82569CD3F}">
      <dsp:nvSpPr>
        <dsp:cNvPr id="0" name=""/>
        <dsp:cNvSpPr/>
      </dsp:nvSpPr>
      <dsp:spPr>
        <a:xfrm>
          <a:off x="0" y="1839119"/>
          <a:ext cx="11029950" cy="0"/>
        </a:xfrm>
        <a:prstGeom prst="line">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F6D6BC67-3280-4715-91DA-60302DB6103B}">
      <dsp:nvSpPr>
        <dsp:cNvPr id="0" name=""/>
        <dsp:cNvSpPr/>
      </dsp:nvSpPr>
      <dsp:spPr>
        <a:xfrm rot="8100000">
          <a:off x="58023" y="423845"/>
          <a:ext cx="270494" cy="270494"/>
        </a:xfrm>
        <a:prstGeom prst="teardrop">
          <a:avLst>
            <a:gd name="adj" fmla="val 115000"/>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DE18D6-52B1-4981-B9FC-1C13C19217CF}">
      <dsp:nvSpPr>
        <dsp:cNvPr id="0" name=""/>
        <dsp:cNvSpPr/>
      </dsp:nvSpPr>
      <dsp:spPr>
        <a:xfrm>
          <a:off x="88072" y="453894"/>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D59FAB65-7B1E-414B-9CDA-7BE672DC1EF2}">
      <dsp:nvSpPr>
        <dsp:cNvPr id="0" name=""/>
        <dsp:cNvSpPr/>
      </dsp:nvSpPr>
      <dsp:spPr>
        <a:xfrm>
          <a:off x="384538" y="750360"/>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US" sz="2400" kern="1200" dirty="0" err="1"/>
            <a:t>Ritos</a:t>
          </a:r>
          <a:r>
            <a:rPr lang="en-US" sz="2400" kern="1200" dirty="0"/>
            <a:t> </a:t>
          </a:r>
          <a:r>
            <a:rPr lang="en-US" sz="2400" kern="1200" dirty="0" err="1"/>
            <a:t>Iniciales</a:t>
          </a:r>
          <a:endParaRPr lang="en-US" sz="2400" kern="1200" dirty="0"/>
        </a:p>
      </dsp:txBody>
      <dsp:txXfrm>
        <a:off x="384538" y="750360"/>
        <a:ext cx="3667482" cy="1088758"/>
      </dsp:txXfrm>
    </dsp:sp>
    <dsp:sp modelId="{98758DBB-3FD4-4592-8F12-30E84ADC503B}">
      <dsp:nvSpPr>
        <dsp:cNvPr id="0" name=""/>
        <dsp:cNvSpPr/>
      </dsp:nvSpPr>
      <dsp:spPr>
        <a:xfrm>
          <a:off x="384538" y="367823"/>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a:t>Cuaresma 2026</a:t>
          </a:r>
        </a:p>
      </dsp:txBody>
      <dsp:txXfrm>
        <a:off x="384538" y="367823"/>
        <a:ext cx="3667482" cy="382536"/>
      </dsp:txXfrm>
    </dsp:sp>
    <dsp:sp modelId="{406A5C00-30AC-453F-8C85-FCDAA8714521}">
      <dsp:nvSpPr>
        <dsp:cNvPr id="0" name=""/>
        <dsp:cNvSpPr/>
      </dsp:nvSpPr>
      <dsp:spPr>
        <a:xfrm>
          <a:off x="193270" y="750360"/>
          <a:ext cx="0" cy="1088758"/>
        </a:xfrm>
        <a:prstGeom prst="line">
          <a:avLst/>
        </a:prstGeom>
        <a:noFill/>
        <a:ln w="12700" cap="rnd"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92009C0-2265-437D-9257-A10DD105BCB8}">
      <dsp:nvSpPr>
        <dsp:cNvPr id="0" name=""/>
        <dsp:cNvSpPr/>
      </dsp:nvSpPr>
      <dsp:spPr>
        <a:xfrm>
          <a:off x="158247" y="1804690"/>
          <a:ext cx="68856" cy="68856"/>
        </a:xfrm>
        <a:prstGeom prst="ellipse">
          <a:avLst/>
        </a:prstGeom>
        <a:solidFill>
          <a:schemeClr val="accent5">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237880-B6F3-475D-8698-93515380A4FB}">
      <dsp:nvSpPr>
        <dsp:cNvPr id="0" name=""/>
        <dsp:cNvSpPr/>
      </dsp:nvSpPr>
      <dsp:spPr>
        <a:xfrm rot="18900000">
          <a:off x="2260454" y="2983898"/>
          <a:ext cx="270494" cy="270494"/>
        </a:xfrm>
        <a:prstGeom prst="teardrop">
          <a:avLst>
            <a:gd name="adj" fmla="val 115000"/>
          </a:avLst>
        </a:prstGeom>
        <a:solidFill>
          <a:schemeClr val="accent5">
            <a:hueOff val="-223985"/>
            <a:satOff val="-3461"/>
            <a:lumOff val="-7059"/>
            <a:alphaOff val="0"/>
          </a:schemeClr>
        </a:solidFill>
        <a:ln w="22225" cap="rnd" cmpd="sng" algn="ctr">
          <a:solidFill>
            <a:schemeClr val="accent5">
              <a:hueOff val="-223985"/>
              <a:satOff val="-3461"/>
              <a:lumOff val="-70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A44B0A-497F-4994-B420-37756256B949}">
      <dsp:nvSpPr>
        <dsp:cNvPr id="0" name=""/>
        <dsp:cNvSpPr/>
      </dsp:nvSpPr>
      <dsp:spPr>
        <a:xfrm>
          <a:off x="2290503" y="3013948"/>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254CC886-64EF-4E20-B9CA-8B46682F67A1}">
      <dsp:nvSpPr>
        <dsp:cNvPr id="0" name=""/>
        <dsp:cNvSpPr/>
      </dsp:nvSpPr>
      <dsp:spPr>
        <a:xfrm>
          <a:off x="2586969" y="1839119"/>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US" sz="2400" kern="1200" dirty="0" err="1"/>
            <a:t>Litúrgia</a:t>
          </a:r>
          <a:r>
            <a:rPr lang="en-US" sz="2400" kern="1200" dirty="0"/>
            <a:t> de la Palabra</a:t>
          </a:r>
        </a:p>
      </dsp:txBody>
      <dsp:txXfrm>
        <a:off x="2586969" y="1839119"/>
        <a:ext cx="3667482" cy="1088758"/>
      </dsp:txXfrm>
    </dsp:sp>
    <dsp:sp modelId="{3C83D545-AD7B-4AC1-BF1E-FDA0E204B294}">
      <dsp:nvSpPr>
        <dsp:cNvPr id="0" name=""/>
        <dsp:cNvSpPr/>
      </dsp:nvSpPr>
      <dsp:spPr>
        <a:xfrm>
          <a:off x="2586969" y="2927877"/>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err="1"/>
            <a:t>Otoño</a:t>
          </a:r>
          <a:r>
            <a:rPr lang="en-US" sz="2800" kern="1200" dirty="0"/>
            <a:t> 2026</a:t>
          </a:r>
        </a:p>
      </dsp:txBody>
      <dsp:txXfrm>
        <a:off x="2586969" y="2927877"/>
        <a:ext cx="3667482" cy="382536"/>
      </dsp:txXfrm>
    </dsp:sp>
    <dsp:sp modelId="{DAE2D50F-0F6B-49E5-8961-8C3767492204}">
      <dsp:nvSpPr>
        <dsp:cNvPr id="0" name=""/>
        <dsp:cNvSpPr/>
      </dsp:nvSpPr>
      <dsp:spPr>
        <a:xfrm>
          <a:off x="2395701" y="1839119"/>
          <a:ext cx="0" cy="1088758"/>
        </a:xfrm>
        <a:prstGeom prst="line">
          <a:avLst/>
        </a:prstGeom>
        <a:noFill/>
        <a:ln w="12700" cap="rnd" cmpd="sng" algn="ctr">
          <a:solidFill>
            <a:schemeClr val="accent5">
              <a:hueOff val="-223985"/>
              <a:satOff val="-3461"/>
              <a:lumOff val="-7059"/>
              <a:alphaOff val="0"/>
            </a:schemeClr>
          </a:solidFill>
          <a:prstDash val="dash"/>
        </a:ln>
        <a:effectLst/>
      </dsp:spPr>
      <dsp:style>
        <a:lnRef idx="1">
          <a:scrgbClr r="0" g="0" b="0"/>
        </a:lnRef>
        <a:fillRef idx="0">
          <a:scrgbClr r="0" g="0" b="0"/>
        </a:fillRef>
        <a:effectRef idx="0">
          <a:scrgbClr r="0" g="0" b="0"/>
        </a:effectRef>
        <a:fontRef idx="minor"/>
      </dsp:style>
    </dsp:sp>
    <dsp:sp modelId="{418A4A68-A45F-4108-8383-5CDF58017984}">
      <dsp:nvSpPr>
        <dsp:cNvPr id="0" name=""/>
        <dsp:cNvSpPr/>
      </dsp:nvSpPr>
      <dsp:spPr>
        <a:xfrm>
          <a:off x="2360677" y="1804690"/>
          <a:ext cx="68856" cy="68856"/>
        </a:xfrm>
        <a:prstGeom prst="ellipse">
          <a:avLst/>
        </a:prstGeom>
        <a:solidFill>
          <a:schemeClr val="accent5">
            <a:hueOff val="-223985"/>
            <a:satOff val="-3461"/>
            <a:lumOff val="-7059"/>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9C75C1-67FE-4DA2-8CE9-671C324A6DFF}">
      <dsp:nvSpPr>
        <dsp:cNvPr id="0" name=""/>
        <dsp:cNvSpPr/>
      </dsp:nvSpPr>
      <dsp:spPr>
        <a:xfrm rot="8100000">
          <a:off x="4462884" y="423845"/>
          <a:ext cx="270494" cy="270494"/>
        </a:xfrm>
        <a:prstGeom prst="teardrop">
          <a:avLst>
            <a:gd name="adj" fmla="val 115000"/>
          </a:avLst>
        </a:prstGeom>
        <a:solidFill>
          <a:schemeClr val="accent5">
            <a:hueOff val="-447971"/>
            <a:satOff val="-6923"/>
            <a:lumOff val="-14119"/>
            <a:alphaOff val="0"/>
          </a:schemeClr>
        </a:solidFill>
        <a:ln w="22225" cap="rnd" cmpd="sng" algn="ctr">
          <a:solidFill>
            <a:schemeClr val="accent5">
              <a:hueOff val="-447971"/>
              <a:satOff val="-6923"/>
              <a:lumOff val="-141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CA9552-F29F-447B-929B-7329FCC36035}">
      <dsp:nvSpPr>
        <dsp:cNvPr id="0" name=""/>
        <dsp:cNvSpPr/>
      </dsp:nvSpPr>
      <dsp:spPr>
        <a:xfrm>
          <a:off x="4492934" y="453894"/>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8B2D5588-46E3-4B12-A56C-244A512DAC99}">
      <dsp:nvSpPr>
        <dsp:cNvPr id="0" name=""/>
        <dsp:cNvSpPr/>
      </dsp:nvSpPr>
      <dsp:spPr>
        <a:xfrm>
          <a:off x="4789400" y="750360"/>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US" sz="2400" kern="1200" dirty="0" err="1"/>
            <a:t>Litúrgia</a:t>
          </a:r>
          <a:r>
            <a:rPr lang="en-US" sz="2400" kern="1200" dirty="0"/>
            <a:t> de la </a:t>
          </a:r>
          <a:r>
            <a:rPr lang="en-US" sz="2400" kern="1200" dirty="0" err="1"/>
            <a:t>Eucaristía</a:t>
          </a:r>
          <a:endParaRPr lang="en-US" sz="2400" kern="1200" dirty="0"/>
        </a:p>
      </dsp:txBody>
      <dsp:txXfrm>
        <a:off x="4789400" y="750360"/>
        <a:ext cx="3667482" cy="1088758"/>
      </dsp:txXfrm>
    </dsp:sp>
    <dsp:sp modelId="{0067B130-1590-43BC-A588-3A3082A7F9D0}">
      <dsp:nvSpPr>
        <dsp:cNvPr id="0" name=""/>
        <dsp:cNvSpPr/>
      </dsp:nvSpPr>
      <dsp:spPr>
        <a:xfrm>
          <a:off x="4789400" y="367823"/>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2400" bIns="0" numCol="1" spcCol="1270" anchor="ctr" anchorCtr="0">
          <a:noAutofit/>
        </a:bodyPr>
        <a:lstStyle/>
        <a:p>
          <a:pPr marL="0" lvl="0" indent="0" algn="l" defTabSz="1066800">
            <a:lnSpc>
              <a:spcPct val="90000"/>
            </a:lnSpc>
            <a:spcBef>
              <a:spcPct val="0"/>
            </a:spcBef>
            <a:spcAft>
              <a:spcPct val="35000"/>
            </a:spcAft>
            <a:buNone/>
            <a:defRPr b="1"/>
          </a:pPr>
          <a:r>
            <a:rPr lang="en-US" sz="2400" kern="1200" dirty="0"/>
            <a:t>Cuaresma/ Pascua 2027</a:t>
          </a:r>
        </a:p>
      </dsp:txBody>
      <dsp:txXfrm>
        <a:off x="4789400" y="367823"/>
        <a:ext cx="3667482" cy="382536"/>
      </dsp:txXfrm>
    </dsp:sp>
    <dsp:sp modelId="{23C76D27-4C40-4949-BFD6-D74E3F09D72F}">
      <dsp:nvSpPr>
        <dsp:cNvPr id="0" name=""/>
        <dsp:cNvSpPr/>
      </dsp:nvSpPr>
      <dsp:spPr>
        <a:xfrm>
          <a:off x="4598131" y="750360"/>
          <a:ext cx="0" cy="1088758"/>
        </a:xfrm>
        <a:prstGeom prst="line">
          <a:avLst/>
        </a:prstGeom>
        <a:noFill/>
        <a:ln w="12700" cap="rnd" cmpd="sng" algn="ctr">
          <a:solidFill>
            <a:schemeClr val="accent5">
              <a:hueOff val="-447971"/>
              <a:satOff val="-6923"/>
              <a:lumOff val="-14119"/>
              <a:alphaOff val="0"/>
            </a:schemeClr>
          </a:solidFill>
          <a:prstDash val="dash"/>
        </a:ln>
        <a:effectLst/>
      </dsp:spPr>
      <dsp:style>
        <a:lnRef idx="1">
          <a:scrgbClr r="0" g="0" b="0"/>
        </a:lnRef>
        <a:fillRef idx="0">
          <a:scrgbClr r="0" g="0" b="0"/>
        </a:fillRef>
        <a:effectRef idx="0">
          <a:scrgbClr r="0" g="0" b="0"/>
        </a:effectRef>
        <a:fontRef idx="minor"/>
      </dsp:style>
    </dsp:sp>
    <dsp:sp modelId="{16309266-9794-4F44-983E-2B51311C19E6}">
      <dsp:nvSpPr>
        <dsp:cNvPr id="0" name=""/>
        <dsp:cNvSpPr/>
      </dsp:nvSpPr>
      <dsp:spPr>
        <a:xfrm>
          <a:off x="4563108" y="1804690"/>
          <a:ext cx="68856" cy="68856"/>
        </a:xfrm>
        <a:prstGeom prst="ellipse">
          <a:avLst/>
        </a:prstGeom>
        <a:solidFill>
          <a:schemeClr val="accent5">
            <a:hueOff val="-447971"/>
            <a:satOff val="-6923"/>
            <a:lumOff val="-14119"/>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56DD49-78BB-4E84-9872-1A6F3C065D3B}">
      <dsp:nvSpPr>
        <dsp:cNvPr id="0" name=""/>
        <dsp:cNvSpPr/>
      </dsp:nvSpPr>
      <dsp:spPr>
        <a:xfrm rot="18900000">
          <a:off x="6665315" y="2983898"/>
          <a:ext cx="270494" cy="270494"/>
        </a:xfrm>
        <a:prstGeom prst="teardrop">
          <a:avLst>
            <a:gd name="adj" fmla="val 115000"/>
          </a:avLst>
        </a:prstGeom>
        <a:solidFill>
          <a:schemeClr val="accent5">
            <a:hueOff val="-671956"/>
            <a:satOff val="-10384"/>
            <a:lumOff val="-21178"/>
            <a:alphaOff val="0"/>
          </a:schemeClr>
        </a:solidFill>
        <a:ln w="22225" cap="rnd" cmpd="sng" algn="ctr">
          <a:solidFill>
            <a:schemeClr val="accent5">
              <a:hueOff val="-671956"/>
              <a:satOff val="-10384"/>
              <a:lumOff val="-211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F46ACA-6918-4D24-926A-F982A037340B}">
      <dsp:nvSpPr>
        <dsp:cNvPr id="0" name=""/>
        <dsp:cNvSpPr/>
      </dsp:nvSpPr>
      <dsp:spPr>
        <a:xfrm>
          <a:off x="6695365" y="3013948"/>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9CE4A9BD-5E8F-42D5-A928-377AF48C42E6}">
      <dsp:nvSpPr>
        <dsp:cNvPr id="0" name=""/>
        <dsp:cNvSpPr/>
      </dsp:nvSpPr>
      <dsp:spPr>
        <a:xfrm>
          <a:off x="6991831" y="1839119"/>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US" sz="2400" kern="1200" dirty="0" err="1"/>
            <a:t>Comunión</a:t>
          </a:r>
          <a:r>
            <a:rPr lang="en-US" sz="2400" kern="1200" dirty="0"/>
            <a:t> y </a:t>
          </a:r>
          <a:r>
            <a:rPr lang="en-US" sz="2400" kern="1200" dirty="0" err="1"/>
            <a:t>Ritos</a:t>
          </a:r>
          <a:r>
            <a:rPr lang="en-US" sz="2400" kern="1200" dirty="0"/>
            <a:t> de </a:t>
          </a:r>
          <a:r>
            <a:rPr lang="en-US" sz="2400" kern="1200" dirty="0" err="1"/>
            <a:t>Conclusión</a:t>
          </a:r>
          <a:endParaRPr lang="en-US" sz="2400" kern="1200" dirty="0"/>
        </a:p>
      </dsp:txBody>
      <dsp:txXfrm>
        <a:off x="6991831" y="1839119"/>
        <a:ext cx="3667482" cy="1088758"/>
      </dsp:txXfrm>
    </dsp:sp>
    <dsp:sp modelId="{2A7B27C4-C4FC-462A-90FF-D9B1D81F80DB}">
      <dsp:nvSpPr>
        <dsp:cNvPr id="0" name=""/>
        <dsp:cNvSpPr/>
      </dsp:nvSpPr>
      <dsp:spPr>
        <a:xfrm>
          <a:off x="6991831" y="2927877"/>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err="1"/>
            <a:t>Otoño</a:t>
          </a:r>
          <a:r>
            <a:rPr lang="en-US" sz="2800" kern="1200" dirty="0"/>
            <a:t> 2027</a:t>
          </a:r>
        </a:p>
      </dsp:txBody>
      <dsp:txXfrm>
        <a:off x="6991831" y="2927877"/>
        <a:ext cx="3667482" cy="382536"/>
      </dsp:txXfrm>
    </dsp:sp>
    <dsp:sp modelId="{2F1D7D8E-8983-4CED-9AE2-488B87DDA5A0}">
      <dsp:nvSpPr>
        <dsp:cNvPr id="0" name=""/>
        <dsp:cNvSpPr/>
      </dsp:nvSpPr>
      <dsp:spPr>
        <a:xfrm>
          <a:off x="6800562" y="1839119"/>
          <a:ext cx="0" cy="1088758"/>
        </a:xfrm>
        <a:prstGeom prst="line">
          <a:avLst/>
        </a:prstGeom>
        <a:noFill/>
        <a:ln w="12700" cap="rnd" cmpd="sng" algn="ctr">
          <a:solidFill>
            <a:schemeClr val="accent5">
              <a:hueOff val="-671956"/>
              <a:satOff val="-10384"/>
              <a:lumOff val="-21178"/>
              <a:alphaOff val="0"/>
            </a:schemeClr>
          </a:solidFill>
          <a:prstDash val="dash"/>
        </a:ln>
        <a:effectLst/>
      </dsp:spPr>
      <dsp:style>
        <a:lnRef idx="1">
          <a:scrgbClr r="0" g="0" b="0"/>
        </a:lnRef>
        <a:fillRef idx="0">
          <a:scrgbClr r="0" g="0" b="0"/>
        </a:fillRef>
        <a:effectRef idx="0">
          <a:scrgbClr r="0" g="0" b="0"/>
        </a:effectRef>
        <a:fontRef idx="minor"/>
      </dsp:style>
    </dsp:sp>
    <dsp:sp modelId="{3E9058FE-46D1-407B-A9D8-57C5E246EF44}">
      <dsp:nvSpPr>
        <dsp:cNvPr id="0" name=""/>
        <dsp:cNvSpPr/>
      </dsp:nvSpPr>
      <dsp:spPr>
        <a:xfrm>
          <a:off x="6765539" y="1804690"/>
          <a:ext cx="68856" cy="68856"/>
        </a:xfrm>
        <a:prstGeom prst="ellipse">
          <a:avLst/>
        </a:prstGeom>
        <a:solidFill>
          <a:schemeClr val="accent5">
            <a:hueOff val="-671956"/>
            <a:satOff val="-10384"/>
            <a:lumOff val="-21178"/>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D786C-BD7F-43FF-A8F4-F6C46CC98A36}" type="datetimeFigureOut">
              <a:t>3/17/26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9F45BC-27E5-42DD-A6FE-7ED05E4F917A}" type="slidenum">
              <a:t>‹#›</a:t>
            </a:fld>
            <a:endParaRPr lang="en-US"/>
          </a:p>
        </p:txBody>
      </p:sp>
    </p:spTree>
    <p:extLst>
      <p:ext uri="{BB962C8B-B14F-4D97-AF65-F5344CB8AC3E}">
        <p14:creationId xmlns:p14="http://schemas.microsoft.com/office/powerpoint/2010/main" val="377952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071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49CE3-7D55-60DE-59D7-B6FEA6A2A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31DAA-7191-468D-0057-FDCE9C5DAD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085E1-F0A7-1CCD-0BBA-943B2224A327}"/>
              </a:ext>
            </a:extLst>
          </p:cNvPr>
          <p:cNvSpPr>
            <a:spLocks noGrp="1"/>
          </p:cNvSpPr>
          <p:nvPr>
            <p:ph type="body" idx="1"/>
          </p:nvPr>
        </p:nvSpPr>
        <p:spPr/>
        <p:txBody>
          <a:bodyPr/>
          <a:lstStyle/>
          <a:p>
            <a:r>
              <a:rPr lang="en-US"/>
              <a:t>
---
Effective communication is essential for the success of the liturgical renewal. The diocesan communications strategy includes multi-channel outreach through bulletins, social media, email newsletters, and video messages from diocesan leadership. Parish toolkits will provide templates for announcements, catechetical materials, and visual aids to ensure consistent messaging across communities. These resources will be available in English, with plans for future multilingual adaptations. The strategy emphasizes storytelling, sharing parish success stories to inspire engagement and foster a sense of shared mission. Regular updates will keep stakeholders informed about upcoming phases, training opportunities, and available resources. By prioritizing clear, consistent, and inspiring communication, the diocese aims to build momentum and sustain enthusiasm throughout the two-year arc.
Image source: Microsoft 365 content library
</a:t>
            </a:r>
          </a:p>
        </p:txBody>
      </p:sp>
      <p:sp>
        <p:nvSpPr>
          <p:cNvPr id="4" name="Slide Number Placeholder 3">
            <a:extLst>
              <a:ext uri="{FF2B5EF4-FFF2-40B4-BE49-F238E27FC236}">
                <a16:creationId xmlns:a16="http://schemas.microsoft.com/office/drawing/2014/main" id="{4330F372-E6FC-C83A-9726-BCC8196F8CB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751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3BC84-CDD8-60F5-AB87-63B2A72F8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7ED04-6913-7715-84BE-426F5967E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3D671-4130-FB82-26ED-A5A6242F1EEB}"/>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05A64E0E-D21A-07BF-2989-63557A202511}"/>
              </a:ext>
            </a:extLst>
          </p:cNvPr>
          <p:cNvSpPr>
            <a:spLocks noGrp="1"/>
          </p:cNvSpPr>
          <p:nvPr>
            <p:ph type="sldNum" sz="quarter" idx="5"/>
          </p:nvPr>
        </p:nvSpPr>
        <p:spPr/>
        <p:txBody>
          <a:bodyPr/>
          <a:lstStyle/>
          <a:p>
            <a:fld id="{4A9F45BC-27E5-42DD-A6FE-7ED05E4F917A}" type="slidenum">
              <a:rPr lang="en-US" smtClean="0"/>
              <a:t>12</a:t>
            </a:fld>
            <a:endParaRPr lang="en-US"/>
          </a:p>
        </p:txBody>
      </p:sp>
    </p:spTree>
    <p:extLst>
      <p:ext uri="{BB962C8B-B14F-4D97-AF65-F5344CB8AC3E}">
        <p14:creationId xmlns:p14="http://schemas.microsoft.com/office/powerpoint/2010/main" val="2441286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BF6A1-2D98-8F66-1964-3A92B7014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8082A-1D1D-9F62-5CB7-BD4656E3E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220392-57CB-1C40-1A26-D89595847DDC}"/>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47EB292B-4E90-70A4-85EE-07BB8131679A}"/>
              </a:ext>
            </a:extLst>
          </p:cNvPr>
          <p:cNvSpPr>
            <a:spLocks noGrp="1"/>
          </p:cNvSpPr>
          <p:nvPr>
            <p:ph type="sldNum" sz="quarter" idx="5"/>
          </p:nvPr>
        </p:nvSpPr>
        <p:spPr/>
        <p:txBody>
          <a:bodyPr/>
          <a:lstStyle/>
          <a:p>
            <a:fld id="{4A9F45BC-27E5-42DD-A6FE-7ED05E4F917A}" type="slidenum">
              <a:rPr lang="en-US" smtClean="0"/>
              <a:t>13</a:t>
            </a:fld>
            <a:endParaRPr lang="en-US"/>
          </a:p>
        </p:txBody>
      </p:sp>
    </p:spTree>
    <p:extLst>
      <p:ext uri="{BB962C8B-B14F-4D97-AF65-F5344CB8AC3E}">
        <p14:creationId xmlns:p14="http://schemas.microsoft.com/office/powerpoint/2010/main" val="2903800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9B968-E172-3A26-A00D-7D5B21F7E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06C30-2871-6FA5-173E-9D92657BB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C5F8A1-ABCD-FADE-B07B-11F75E2AF427}"/>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C0AEC2F-A42A-F645-1A2C-7109930FBCCA}"/>
              </a:ext>
            </a:extLst>
          </p:cNvPr>
          <p:cNvSpPr>
            <a:spLocks noGrp="1"/>
          </p:cNvSpPr>
          <p:nvPr>
            <p:ph type="sldNum" sz="quarter" idx="5"/>
          </p:nvPr>
        </p:nvSpPr>
        <p:spPr/>
        <p:txBody>
          <a:bodyPr/>
          <a:lstStyle/>
          <a:p>
            <a:fld id="{4A9F45BC-27E5-42DD-A6FE-7ED05E4F917A}" type="slidenum">
              <a:rPr lang="en-US" smtClean="0"/>
              <a:t>14</a:t>
            </a:fld>
            <a:endParaRPr lang="en-US"/>
          </a:p>
        </p:txBody>
      </p:sp>
    </p:spTree>
    <p:extLst>
      <p:ext uri="{BB962C8B-B14F-4D97-AF65-F5344CB8AC3E}">
        <p14:creationId xmlns:p14="http://schemas.microsoft.com/office/powerpoint/2010/main" val="2086976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3BC84-CDD8-60F5-AB87-63B2A72F8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7ED04-6913-7715-84BE-426F5967E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3D671-4130-FB82-26ED-A5A6242F1EEB}"/>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05A64E0E-D21A-07BF-2989-63557A202511}"/>
              </a:ext>
            </a:extLst>
          </p:cNvPr>
          <p:cNvSpPr>
            <a:spLocks noGrp="1"/>
          </p:cNvSpPr>
          <p:nvPr>
            <p:ph type="sldNum" sz="quarter" idx="5"/>
          </p:nvPr>
        </p:nvSpPr>
        <p:spPr/>
        <p:txBody>
          <a:bodyPr/>
          <a:lstStyle/>
          <a:p>
            <a:fld id="{4A9F45BC-27E5-42DD-A6FE-7ED05E4F917A}" type="slidenum">
              <a:rPr lang="en-US" smtClean="0"/>
              <a:t>15</a:t>
            </a:fld>
            <a:endParaRPr lang="en-US"/>
          </a:p>
        </p:txBody>
      </p:sp>
    </p:spTree>
    <p:extLst>
      <p:ext uri="{BB962C8B-B14F-4D97-AF65-F5344CB8AC3E}">
        <p14:creationId xmlns:p14="http://schemas.microsoft.com/office/powerpoint/2010/main" val="2441286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03CE4-C01C-0660-9ACB-AB862488D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07AF2-371A-BEFA-387B-5D251BD9B8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335B2-BD66-D9B0-004D-9DE8EC37C4CA}"/>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209384E9-BEDE-9D44-FEB6-4FF696109524}"/>
              </a:ext>
            </a:extLst>
          </p:cNvPr>
          <p:cNvSpPr>
            <a:spLocks noGrp="1"/>
          </p:cNvSpPr>
          <p:nvPr>
            <p:ph type="sldNum" sz="quarter" idx="5"/>
          </p:nvPr>
        </p:nvSpPr>
        <p:spPr/>
        <p:txBody>
          <a:bodyPr/>
          <a:lstStyle/>
          <a:p>
            <a:fld id="{4A9F45BC-27E5-42DD-A6FE-7ED05E4F917A}" type="slidenum">
              <a:rPr lang="en-US" smtClean="0"/>
              <a:t>16</a:t>
            </a:fld>
            <a:endParaRPr lang="en-US"/>
          </a:p>
        </p:txBody>
      </p:sp>
    </p:spTree>
    <p:extLst>
      <p:ext uri="{BB962C8B-B14F-4D97-AF65-F5344CB8AC3E}">
        <p14:creationId xmlns:p14="http://schemas.microsoft.com/office/powerpoint/2010/main" val="3648260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2C9AD-819C-D329-DF20-09BE0965DA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B31BB-D118-0B33-27D2-C571CE26B3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870452-F257-7A5F-8908-0B02B9714B72}"/>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C1A785B6-D4C5-EC08-98A3-E0C5B63B4244}"/>
              </a:ext>
            </a:extLst>
          </p:cNvPr>
          <p:cNvSpPr>
            <a:spLocks noGrp="1"/>
          </p:cNvSpPr>
          <p:nvPr>
            <p:ph type="sldNum" sz="quarter" idx="5"/>
          </p:nvPr>
        </p:nvSpPr>
        <p:spPr/>
        <p:txBody>
          <a:bodyPr/>
          <a:lstStyle/>
          <a:p>
            <a:fld id="{4A9F45BC-27E5-42DD-A6FE-7ED05E4F917A}" type="slidenum">
              <a:rPr lang="en-US" smtClean="0"/>
              <a:t>17</a:t>
            </a:fld>
            <a:endParaRPr lang="en-US"/>
          </a:p>
        </p:txBody>
      </p:sp>
    </p:spTree>
    <p:extLst>
      <p:ext uri="{BB962C8B-B14F-4D97-AF65-F5344CB8AC3E}">
        <p14:creationId xmlns:p14="http://schemas.microsoft.com/office/powerpoint/2010/main" val="3604725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088C4-5C2F-D102-45ED-854B76094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B7DC0F-573E-6994-9740-11EAA235F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BA3F93-6F76-5277-6A8E-404037ED067C}"/>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925E3E35-BFA0-B42E-EE55-8725830A2864}"/>
              </a:ext>
            </a:extLst>
          </p:cNvPr>
          <p:cNvSpPr>
            <a:spLocks noGrp="1"/>
          </p:cNvSpPr>
          <p:nvPr>
            <p:ph type="sldNum" sz="quarter" idx="5"/>
          </p:nvPr>
        </p:nvSpPr>
        <p:spPr/>
        <p:txBody>
          <a:bodyPr/>
          <a:lstStyle/>
          <a:p>
            <a:fld id="{4A9F45BC-27E5-42DD-A6FE-7ED05E4F917A}" type="slidenum">
              <a:rPr lang="en-US" smtClean="0"/>
              <a:t>18</a:t>
            </a:fld>
            <a:endParaRPr lang="en-US"/>
          </a:p>
        </p:txBody>
      </p:sp>
    </p:spTree>
    <p:extLst>
      <p:ext uri="{BB962C8B-B14F-4D97-AF65-F5344CB8AC3E}">
        <p14:creationId xmlns:p14="http://schemas.microsoft.com/office/powerpoint/2010/main" val="4098449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00D85-35FF-E4E9-67DF-D75064B6E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4E5852-0CBD-864C-4F33-F78E66686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3F458-FBEF-B451-FC2F-E10610521ABE}"/>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6F3E3C4A-1D4D-DFD1-45B7-A3392F3ADD9D}"/>
              </a:ext>
            </a:extLst>
          </p:cNvPr>
          <p:cNvSpPr>
            <a:spLocks noGrp="1"/>
          </p:cNvSpPr>
          <p:nvPr>
            <p:ph type="sldNum" sz="quarter" idx="5"/>
          </p:nvPr>
        </p:nvSpPr>
        <p:spPr/>
        <p:txBody>
          <a:bodyPr/>
          <a:lstStyle/>
          <a:p>
            <a:fld id="{4A9F45BC-27E5-42DD-A6FE-7ED05E4F917A}" type="slidenum">
              <a:rPr lang="en-US" smtClean="0"/>
              <a:t>20</a:t>
            </a:fld>
            <a:endParaRPr lang="en-US"/>
          </a:p>
        </p:txBody>
      </p:sp>
    </p:spTree>
    <p:extLst>
      <p:ext uri="{BB962C8B-B14F-4D97-AF65-F5344CB8AC3E}">
        <p14:creationId xmlns:p14="http://schemas.microsoft.com/office/powerpoint/2010/main" val="1158190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ECD39-C260-58D9-9CED-3CEC8948F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263B5-B76D-6D50-404D-233CF9ABC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BA839-028B-427E-08B6-0518C12DF71C}"/>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5143331-DD44-716C-25C2-3A1209D71991}"/>
              </a:ext>
            </a:extLst>
          </p:cNvPr>
          <p:cNvSpPr>
            <a:spLocks noGrp="1"/>
          </p:cNvSpPr>
          <p:nvPr>
            <p:ph type="sldNum" sz="quarter" idx="5"/>
          </p:nvPr>
        </p:nvSpPr>
        <p:spPr/>
        <p:txBody>
          <a:bodyPr/>
          <a:lstStyle/>
          <a:p>
            <a:fld id="{4A9F45BC-27E5-42DD-A6FE-7ED05E4F917A}" type="slidenum">
              <a:rPr lang="en-US" smtClean="0"/>
              <a:t>2</a:t>
            </a:fld>
            <a:endParaRPr lang="en-US"/>
          </a:p>
        </p:txBody>
      </p:sp>
    </p:spTree>
    <p:extLst>
      <p:ext uri="{BB962C8B-B14F-4D97-AF65-F5344CB8AC3E}">
        <p14:creationId xmlns:p14="http://schemas.microsoft.com/office/powerpoint/2010/main" val="2486707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4C03-37E2-F07D-4D83-37860ADE2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74DE3-778A-015B-F8A1-2E7D983B99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BE975-46D1-A8CE-59FD-E9BB6B79CFC1}"/>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2CD3C75-1416-810D-A92D-548748D49214}"/>
              </a:ext>
            </a:extLst>
          </p:cNvPr>
          <p:cNvSpPr>
            <a:spLocks noGrp="1"/>
          </p:cNvSpPr>
          <p:nvPr>
            <p:ph type="sldNum" sz="quarter" idx="5"/>
          </p:nvPr>
        </p:nvSpPr>
        <p:spPr/>
        <p:txBody>
          <a:bodyPr/>
          <a:lstStyle/>
          <a:p>
            <a:fld id="{4A9F45BC-27E5-42DD-A6FE-7ED05E4F917A}" type="slidenum">
              <a:rPr lang="en-US" smtClean="0"/>
              <a:t>3</a:t>
            </a:fld>
            <a:endParaRPr lang="en-US"/>
          </a:p>
        </p:txBody>
      </p:sp>
    </p:spTree>
    <p:extLst>
      <p:ext uri="{BB962C8B-B14F-4D97-AF65-F5344CB8AC3E}">
        <p14:creationId xmlns:p14="http://schemas.microsoft.com/office/powerpoint/2010/main" val="2396839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4D32C-45DF-A55C-62B2-02D251796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9AEB9-67CB-0541-44F2-952C1836F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73ABF-4D2F-28EF-70C7-C32FFC2C897E}"/>
              </a:ext>
            </a:extLst>
          </p:cNvPr>
          <p:cNvSpPr>
            <a:spLocks noGrp="1"/>
          </p:cNvSpPr>
          <p:nvPr>
            <p:ph type="body" idx="1"/>
          </p:nvPr>
        </p:nvSpPr>
        <p:spPr/>
        <p:txBody>
          <a:bodyPr/>
          <a:lstStyle/>
          <a:p>
            <a:r>
              <a:rPr lang="en-US"/>
              <a:t>
---
The diocesan initiative for liturgical renewal aims to deepen the spiritual life of parishes by fostering authentic participation in the sacred liturgy over a two-year period. This plan is rooted in the Church’s call for ongoing renewal, emphasizing reverence, beauty, and active engagement with the Eucharist as the source and summit of Christian life. The objectives include strengthening catechesis on liturgical theology, enhancing the quality of celebrations, and equipping clergy and lay ministers with resources to lead renewal efforts effectively. By focusing on seasonal phases aligned with the liturgical calendar, the plan ensures that renewal is not a one-time event but a sustained journey of formation and transformation. Key goals include improving homiletic quality, promoting sacred music that reflects the Church’s tradition, and fostering a culture of prayerful preparation among ministers and congregations. This vision also addresses pastoral challenges such as balancing tradition with accessibility, ensuring inclusivity while maintaining doctrinal integrity, and responding to cultural diversity within the diocese. Ultimately, the renewal seeks to inspire a deeper encounter with Christ through the liturgy, strengthening parish identity and unity across communities.
Image source: Microsoft 365 content library
</a:t>
            </a:r>
          </a:p>
        </p:txBody>
      </p:sp>
      <p:sp>
        <p:nvSpPr>
          <p:cNvPr id="4" name="Slide Number Placeholder 3">
            <a:extLst>
              <a:ext uri="{FF2B5EF4-FFF2-40B4-BE49-F238E27FC236}">
                <a16:creationId xmlns:a16="http://schemas.microsoft.com/office/drawing/2014/main" id="{E627B870-64A6-969C-2A4D-FE6B7A75F56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041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diocesan initiative for liturgical renewal aims to deepen the spiritual life of parishes by fostering authentic participation in the sacred liturgy over a two-year period. This plan is rooted in the Church’s call for ongoing renewal, emphasizing reverence, beauty, and active engagement with the Eucharist as the source and summit of Christian life. The objectives include strengthening catechesis on liturgical theology, enhancing the quality of celebrations, and equipping clergy and lay ministers with resources to lead renewal efforts effectively. By focusing on seasonal phases aligned with the liturgical calendar, the plan ensures that renewal is not a one-time event but a sustained journey of formation and transformation. Key goals include improving homiletic quality, promoting sacred music that reflects the Church’s tradition, and fostering a culture of prayerful preparation among ministers and congregations. This vision also addresses pastoral challenges such as balancing tradition with accessibility, ensuring inclusivity while maintaining doctrinal integrity, and responding to cultural diversity within the diocese. Ultimately, the renewal seeks to inspire a deeper encounter with Christ through the liturgy, strengthening parish identity and unity across communities.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62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renewal flows directly from our shared pastoral plan and is intended to strengthen and support you and your parish leaders in ministry. The guidance and tools provided at the workshop will be vital to thoughtful preparation and faithful implementation.</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4A9F45BC-27E5-42DD-A6FE-7ED05E4F917A}" type="slidenum">
              <a:rPr lang="en-US"/>
              <a:t>6</a:t>
            </a:fld>
            <a:endParaRPr lang="en-US"/>
          </a:p>
        </p:txBody>
      </p:sp>
    </p:spTree>
    <p:extLst>
      <p:ext uri="{BB962C8B-B14F-4D97-AF65-F5344CB8AC3E}">
        <p14:creationId xmlns:p14="http://schemas.microsoft.com/office/powerpoint/2010/main" val="3990420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03176-F4A0-90A3-5FA4-E8289F38A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4A2AA0-1C6B-751B-C257-D76150D810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6B5FF-8C35-65CA-004B-6EE975C680EA}"/>
              </a:ext>
            </a:extLst>
          </p:cNvPr>
          <p:cNvSpPr>
            <a:spLocks noGrp="1"/>
          </p:cNvSpPr>
          <p:nvPr>
            <p:ph type="body" idx="1"/>
          </p:nvPr>
        </p:nvSpPr>
        <p:spPr/>
        <p:txBody>
          <a:bodyPr/>
          <a:lstStyle/>
          <a:p>
            <a:r>
              <a:rPr lang="en-US"/>
              <a:t>
---
The diocesan initiative for liturgical renewal aims to deepen the spiritual life of parishes by fostering authentic participation in the sacred liturgy over a two-year period. This plan is rooted in the Church’s call for ongoing renewal, emphasizing reverence, beauty, and active engagement with the Eucharist as the source and summit of Christian life. The objectives include strengthening catechesis on liturgical theology, enhancing the quality of celebrations, and equipping clergy and lay ministers with resources to lead renewal efforts effectively. By focusing on seasonal phases aligned with the liturgical calendar, the plan ensures that renewal is not a one-time event but a sustained journey of formation and transformation. Key goals include improving homiletic quality, promoting sacred music that reflects the Church’s tradition, and fostering a culture of prayerful preparation among ministers and congregations. This vision also addresses pastoral challenges such as balancing tradition with accessibility, ensuring inclusivity while maintaining doctrinal integrity, and responding to cultural diversity within the diocese. Ultimately, the renewal seeks to inspire a deeper encounter with Christ through the liturgy, strengthening parish identity and unity across communities.
Image source: Microsoft 365 content library
</a:t>
            </a:r>
          </a:p>
        </p:txBody>
      </p:sp>
      <p:sp>
        <p:nvSpPr>
          <p:cNvPr id="4" name="Slide Number Placeholder 3">
            <a:extLst>
              <a:ext uri="{FF2B5EF4-FFF2-40B4-BE49-F238E27FC236}">
                <a16:creationId xmlns:a16="http://schemas.microsoft.com/office/drawing/2014/main" id="{354AA81D-8296-D0A3-832D-556683ECC0B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034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two-year arc is structured around four major phases corresponding to key liturgical seasons: Lent 2026, Fall 2026, Lent/Easter 2027, and Fall 2027. Each phase builds upon the previous, creating a rhythm of catechesis, formation, and implementation. Lent 2026 initiates the renewal with a focus on penitential practices and Eucharistic devotion, encouraging parishes to adopt resources for deepening prayer and sacramental life. Fall 2026 emphasizes community engagement and the enrichment of Sunday worship, introducing training modules for music ministers and lectors. Lent/Easter 2027 centers on the Paschal Mystery, integrating catechetical series on sacramental theology and fostering vibrant celebrations of the Triduum. Finally, Fall 2027 consolidates the renewal by evaluating progress, addressing challenges, and embedding best practices into parish life. A timeline graphic will illustrate these phases, highlighting key milestones such as clergy workshops, parish toolkit distribution, and diocesan-wide liturgical celebrations. This phased approach ensures gradual implementation, allowing time for feedback and adaptation while maintaining momentum. By aligning with the liturgical calendar, the plan leverages natural opportunities for spiritual renewal and catechesis, making the process both organic and impactful.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777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The first phase during Lent 2026 sets the tone for the entire renewal process. Its primary focus is on deepening Eucharistic devotion and fostering a spirit of penitence. Parishes will receive catechetical materials emphasizing the theology of the Eucharist and the importance of active participation in Mass. Initiatives include promoting Eucharistic Adoration, enhancing the quality of homilies, and encouraging personal and communal prayer practices. Clergy workshops will address preaching during penitential seasons, while lay ministers will be trained to support liturgical preparation and execution. Communication strategies will highlight the spiritual significance of Lent, using diocesan channels to share reflections, video messages, and parish success stories. This phase also introduces the concept of renewal as a journey, inviting parishioners to commit to ongoing formation. By grounding the process in prayer and sacramental life, Lent 2026 establishes a strong foundation for subsequent phases, ensuring that renewal is not merely procedural but deeply spiritual.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10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39174FB3-ACF6-4A9B-9D1F-91EEB8A6966E}" type="datetime2">
              <a:rPr lang="en-US" smtClean="0"/>
              <a:t>Tuesday, March 17, 2026</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a:t>Sample Footer Text</a:t>
            </a: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14888030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174FB3-ACF6-4A9B-9D1F-91EEB8A6966E}" type="datetime2">
              <a:rPr lang="en-US" smtClean="0"/>
              <a:t>Tuesday, March 17, 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09961105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39174FB3-ACF6-4A9B-9D1F-91EEB8A6966E}" type="datetime2">
              <a:rPr lang="en-US" smtClean="0"/>
              <a:t>Tuesday, March 17, 2026</a:t>
            </a:fld>
            <a:endParaRPr lang="en-US"/>
          </a:p>
        </p:txBody>
      </p:sp>
      <p:sp>
        <p:nvSpPr>
          <p:cNvPr id="5" name="Footer Placeholder 4"/>
          <p:cNvSpPr>
            <a:spLocks noGrp="1"/>
          </p:cNvSpPr>
          <p:nvPr>
            <p:ph type="ftr" sz="quarter" idx="11"/>
          </p:nvPr>
        </p:nvSpPr>
        <p:spPr>
          <a:xfrm>
            <a:off x="774923" y="5951811"/>
            <a:ext cx="7896279" cy="365125"/>
          </a:xfrm>
        </p:spPr>
        <p:txBody>
          <a:bodyPr/>
          <a:lstStyle/>
          <a:p>
            <a:r>
              <a:rPr lang="en-US"/>
              <a:t>Sample Footer Text</a:t>
            </a: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3021589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4791456"/>
            <a:ext cx="10570464" cy="1170432"/>
          </a:xfrm>
        </p:spPr>
        <p:txBody>
          <a:bodyPr vert="horz" lIns="91440" tIns="45720" rIns="91440" bIns="45720" rtlCol="0" anchor="b">
            <a:normAutofit/>
          </a:bodyPr>
          <a:lstStyle>
            <a:lvl1pPr>
              <a:defRPr lang="en-US" sz="4000" cap="all" spc="700" baseline="0">
                <a:solidFill>
                  <a:schemeClr val="tx1"/>
                </a:solidFill>
              </a:defRPr>
            </a:lvl1pPr>
          </a:lstStyle>
          <a:p>
            <a:pPr lvl="0">
              <a:lnSpc>
                <a:spcPct val="110000"/>
              </a:lnSpc>
            </a:pPr>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6025896"/>
            <a:ext cx="10579608" cy="429768"/>
          </a:xfrm>
        </p:spPr>
        <p:txBody>
          <a:bodyPr vert="horz" lIns="91440" tIns="45720" rIns="91440" bIns="45720" rtlCol="0">
            <a:normAutofit/>
          </a:bodyPr>
          <a:lstStyle>
            <a:lvl1pPr marL="0" indent="0">
              <a:buNone/>
              <a:defRPr lang="en-US" sz="1600" cap="all" spc="400" baseline="0">
                <a:solidFill>
                  <a:schemeClr val="tx1"/>
                </a:solidFill>
                <a:latin typeface="+mj-lt"/>
              </a:defRPr>
            </a:lvl1pPr>
          </a:lstStyle>
          <a:p>
            <a:pPr lvl="0"/>
            <a:r>
              <a:rPr lang="en-US"/>
              <a:t>Click to edit Master subtitle style</a:t>
            </a:r>
          </a:p>
        </p:txBody>
      </p:sp>
      <p:sp>
        <p:nvSpPr>
          <p:cNvPr id="17" name="Picture Placeholder 16">
            <a:extLst>
              <a:ext uri="{FF2B5EF4-FFF2-40B4-BE49-F238E27FC236}">
                <a16:creationId xmlns:a16="http://schemas.microsoft.com/office/drawing/2014/main" id="{CC20621E-D3A1-DE2F-A48A-0A5F27957211}"/>
              </a:ext>
            </a:extLst>
          </p:cNvPr>
          <p:cNvSpPr>
            <a:spLocks noGrp="1"/>
          </p:cNvSpPr>
          <p:nvPr>
            <p:ph type="pic" sz="quarter" idx="13" hasCustomPrompt="1"/>
          </p:nvPr>
        </p:nvSpPr>
        <p:spPr>
          <a:xfrm>
            <a:off x="0" y="0"/>
            <a:ext cx="12192000" cy="4572000"/>
          </a:xfrm>
          <a:blipFill dpi="0" rotWithShape="1">
            <a:blip r:embed="rId2">
              <a:alphaModFix amt="70000"/>
            </a:blip>
            <a:srcRect/>
            <a:stretch>
              <a:fillRect/>
            </a:stretch>
          </a:blipFill>
        </p:spPr>
        <p:txBody>
          <a:bodyPr/>
          <a:lstStyle>
            <a:lvl1pPr marL="0" indent="0">
              <a:buNone/>
              <a:defRPr/>
            </a:lvl1pPr>
          </a:lstStyle>
          <a:p>
            <a:r>
              <a:rPr lang="en-US"/>
              <a:t> </a:t>
            </a:r>
          </a:p>
        </p:txBody>
      </p:sp>
      <p:sp>
        <p:nvSpPr>
          <p:cNvPr id="19" name="Footer Placeholder 18">
            <a:extLst>
              <a:ext uri="{FF2B5EF4-FFF2-40B4-BE49-F238E27FC236}">
                <a16:creationId xmlns:a16="http://schemas.microsoft.com/office/drawing/2014/main" id="{382602B3-F8C3-D957-5C3F-DF1749FA8532}"/>
              </a:ext>
            </a:extLst>
          </p:cNvPr>
          <p:cNvSpPr>
            <a:spLocks noGrp="1"/>
          </p:cNvSpPr>
          <p:nvPr>
            <p:ph type="ftr" sz="quarter" idx="15"/>
          </p:nvPr>
        </p:nvSpPr>
        <p:spPr>
          <a:xfrm>
            <a:off x="731520" y="6455664"/>
            <a:ext cx="3557016" cy="365760"/>
          </a:xfrm>
        </p:spPr>
        <p:txBody>
          <a:bodyPr/>
          <a:lstStyle>
            <a:lvl1pPr>
              <a:defRPr>
                <a:solidFill>
                  <a:schemeClr val="tx1"/>
                </a:solidFill>
                <a:effectLst/>
              </a:defRPr>
            </a:lvl1pPr>
          </a:lstStyle>
          <a:p>
            <a:r>
              <a:rPr lang="en-US"/>
              <a:t>Sample Footer Text</a:t>
            </a:r>
          </a:p>
        </p:txBody>
      </p:sp>
      <p:sp>
        <p:nvSpPr>
          <p:cNvPr id="18" name="Date Placeholder 17">
            <a:extLst>
              <a:ext uri="{FF2B5EF4-FFF2-40B4-BE49-F238E27FC236}">
                <a16:creationId xmlns:a16="http://schemas.microsoft.com/office/drawing/2014/main" id="{A0E38CC7-EEB9-1AD7-7B03-603746FE3FF6}"/>
              </a:ext>
            </a:extLst>
          </p:cNvPr>
          <p:cNvSpPr>
            <a:spLocks noGrp="1"/>
          </p:cNvSpPr>
          <p:nvPr>
            <p:ph type="dt" sz="half" idx="14"/>
          </p:nvPr>
        </p:nvSpPr>
        <p:spPr/>
        <p:txBody>
          <a:bodyPr/>
          <a:lstStyle>
            <a:lvl1pPr>
              <a:defRPr>
                <a:solidFill>
                  <a:schemeClr val="tx1"/>
                </a:solidFill>
              </a:defRPr>
            </a:lvl1pPr>
          </a:lstStyle>
          <a:p>
            <a:fld id="{3D4AF38C-0923-462D-8E8F-DFB1FB3CD655}" type="datetime2">
              <a:rPr lang="en-US" smtClean="0"/>
              <a:t>Tuesday, March 17, 2026</a:t>
            </a:fld>
            <a:endParaRPr lang="en-US"/>
          </a:p>
        </p:txBody>
      </p:sp>
      <p:sp>
        <p:nvSpPr>
          <p:cNvPr id="20" name="Slide Number Placeholder 19">
            <a:extLst>
              <a:ext uri="{FF2B5EF4-FFF2-40B4-BE49-F238E27FC236}">
                <a16:creationId xmlns:a16="http://schemas.microsoft.com/office/drawing/2014/main" id="{B153FF4E-D18A-13B0-6B0A-CF7AF0A5232B}"/>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29810968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12572"/>
            <a:ext cx="6858000" cy="923544"/>
          </a:xfrm>
        </p:spPr>
        <p:txBody>
          <a:bodyPr anchor="b"/>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380744"/>
            <a:ext cx="6858000" cy="460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86917188-FC72-8B54-8EBD-7107C6956DBB}"/>
              </a:ext>
            </a:extLst>
          </p:cNvPr>
          <p:cNvSpPr>
            <a:spLocks noGrp="1"/>
          </p:cNvSpPr>
          <p:nvPr>
            <p:ph type="pic" sz="quarter" idx="15" hasCustomPrompt="1"/>
          </p:nvPr>
        </p:nvSpPr>
        <p:spPr>
          <a:xfrm>
            <a:off x="8491126" y="603504"/>
            <a:ext cx="3085177" cy="5202936"/>
          </a:xfrm>
          <a:blipFill>
            <a:blip r:embed="rId2">
              <a:alphaModFix amt="70000"/>
            </a:blip>
            <a:stretch>
              <a:fillRect/>
            </a:stretch>
          </a:blipFill>
        </p:spPr>
        <p:txBody>
          <a:bodyPr/>
          <a:lstStyle>
            <a:lvl1pPr marL="0" indent="0">
              <a:buNone/>
              <a:defRPr/>
            </a:lvl1pPr>
          </a:lstStyle>
          <a:p>
            <a:r>
              <a:rPr lang="en-US"/>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8CA907A-57F4-4BE4-B9CF-66B2A48FC3D2}" type="datetime2">
              <a:rPr lang="en-US" smtClean="0"/>
              <a:t>Tuesday, March 17,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678402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9B9B-AAC1-4C79-CA5C-C288352842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F1A97D-D0A0-F0D8-3E28-C07B68C58F85}"/>
              </a:ext>
            </a:extLst>
          </p:cNvPr>
          <p:cNvSpPr>
            <a:spLocks noGrp="1"/>
          </p:cNvSpPr>
          <p:nvPr>
            <p:ph type="dt" sz="half" idx="10"/>
          </p:nvPr>
        </p:nvSpPr>
        <p:spPr/>
        <p:txBody>
          <a:bodyPr/>
          <a:lstStyle/>
          <a:p>
            <a:fld id="{39174FB3-ACF6-4A9B-9D1F-91EEB8A6966E}" type="datetime2">
              <a:rPr lang="en-US" smtClean="0"/>
              <a:t>Tuesday, March 17, 2026</a:t>
            </a:fld>
            <a:endParaRPr lang="en-US"/>
          </a:p>
        </p:txBody>
      </p:sp>
      <p:sp>
        <p:nvSpPr>
          <p:cNvPr id="4" name="Footer Placeholder 3">
            <a:extLst>
              <a:ext uri="{FF2B5EF4-FFF2-40B4-BE49-F238E27FC236}">
                <a16:creationId xmlns:a16="http://schemas.microsoft.com/office/drawing/2014/main" id="{A3EA207E-0865-D6EF-806E-C737A4F4A0AA}"/>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4EF22C7-D28F-377D-F952-4132ECA76585}"/>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9708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886200"/>
            <a:ext cx="3649468" cy="2048256"/>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DC72D447-6660-458A-13D3-C4FF07038659}"/>
              </a:ext>
            </a:extLst>
          </p:cNvPr>
          <p:cNvSpPr>
            <a:spLocks noGrp="1"/>
          </p:cNvSpPr>
          <p:nvPr>
            <p:ph type="pic" sz="quarter" idx="15" hasCustomPrompt="1"/>
          </p:nvPr>
        </p:nvSpPr>
        <p:spPr>
          <a:xfrm>
            <a:off x="731518" y="0"/>
            <a:ext cx="3520440" cy="3648456"/>
          </a:xfrm>
          <a:blipFill>
            <a:blip r:embed="rId2">
              <a:alphaModFix amt="70000"/>
            </a:blip>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148072" y="704088"/>
            <a:ext cx="6428232" cy="523036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B5151AB-126F-4C4D-9C0D-9B9B07DC1CFA}" type="datetime2">
              <a:rPr lang="en-US" smtClean="0"/>
              <a:t>Tuesday, March 17,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70357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174FB3-ACF6-4A9B-9D1F-91EEB8A6966E}" type="datetime2">
              <a:rPr lang="en-US" smtClean="0"/>
              <a:t>Tuesday, March 17, 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a:xfrm>
            <a:off x="10558300" y="5956137"/>
            <a:ext cx="1052508" cy="365125"/>
          </a:xfrm>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3425300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39174FB3-ACF6-4A9B-9D1F-91EEB8A6966E}" type="datetime2">
              <a:rPr lang="en-US" smtClean="0"/>
              <a:t>Tuesday, March 17, 2026</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a:t>Sample Footer Text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32354109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174FB3-ACF6-4A9B-9D1F-91EEB8A6966E}" type="datetime2">
              <a:rPr lang="en-US" smtClean="0"/>
              <a:t>Tuesday, March 17, 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2591684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5"/>
            <a:ext cx="11300036" cy="76504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itle 1"/>
          <p:cNvSpPr>
            <a:spLocks noGrp="1"/>
          </p:cNvSpPr>
          <p:nvPr>
            <p:ph type="title"/>
          </p:nvPr>
        </p:nvSpPr>
        <p:spPr>
          <a:xfrm>
            <a:off x="581193" y="729658"/>
            <a:ext cx="11029616" cy="553373"/>
          </a:xfrm>
        </p:spPr>
        <p:txBody>
          <a:bodyPr/>
          <a:lstStyle/>
          <a:p>
            <a:r>
              <a:rPr lang="en-US"/>
              <a:t>Click to edit Master title style</a:t>
            </a:r>
          </a:p>
        </p:txBody>
      </p:sp>
      <p:sp>
        <p:nvSpPr>
          <p:cNvPr id="3" name="Text Placeholder 2"/>
          <p:cNvSpPr>
            <a:spLocks noGrp="1"/>
          </p:cNvSpPr>
          <p:nvPr>
            <p:ph type="body" idx="1"/>
          </p:nvPr>
        </p:nvSpPr>
        <p:spPr>
          <a:xfrm>
            <a:off x="887217" y="1371601"/>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046761"/>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3" y="1371601"/>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7" y="2046761"/>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174FB3-ACF6-4A9B-9D1F-91EEB8A6966E}" type="datetime2">
              <a:rPr lang="en-US" smtClean="0"/>
              <a:t>Tuesday, March 17, 2026</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51344850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2AE4565-505C-457E-BFE9-7CA5ED3C51C4}" type="datetime2">
              <a:rPr lang="en-US" smtClean="0"/>
              <a:t>Tuesday, March 17, 2026</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9132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174FB3-ACF6-4A9B-9D1F-91EEB8A6966E}" type="datetime2">
              <a:rPr lang="en-US" smtClean="0"/>
              <a:t>Tuesday, March 17, 2026</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69248199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B8D072B-0F30-4743-AD00-90BD7F92FC91}" type="datetime2">
              <a:rPr lang="en-US" smtClean="0"/>
              <a:t>Tuesday, March 17, 2026</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a:t>Sample Footer Text</a:t>
            </a: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15115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174FB3-ACF6-4A9B-9D1F-91EEB8A6966E}" type="datetime2">
              <a:rPr lang="en-US" smtClean="0"/>
              <a:t>Tuesday, March 17, 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14546060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39174FB3-ACF6-4A9B-9D1F-91EEB8A6966E}" type="datetime2">
              <a:rPr lang="en-US" smtClean="0"/>
              <a:t>Tuesday, March 17, 2026</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a:t>Sample Footer Text</a:t>
            </a: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CC057153-B650-4DEB-B370-79DDCFDCE934}" type="slidenum">
              <a:rPr lang="en-US" smtClean="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6319989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6" r:id="rId14"/>
    <p:sldLayoutId id="2147483922" r:id="rId15"/>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www.unionbetweenchristians.com/2024/06/catholic-diocese-of-san-jose-nueva.htm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www.usccb.org/es/prayer-and-worship/the-mass/general-instruction-of-the-roman-missal" TargetMode="External"/><Relationship Id="rId2" Type="http://schemas.openxmlformats.org/officeDocument/2006/relationships/hyperlink" Target="https://www.usccb.org/prayer-and-worship/the-mass/general-instruction-of-the-roman-missa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stocktondiocese.org/photoalbums/catholic-social-teaching-training-2024"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Kristine.lalaquit@dsj.org" TargetMode="External"/><Relationship Id="rId2" Type="http://schemas.openxmlformats.org/officeDocument/2006/relationships/hyperlink" Target="mailto:jeff.Fernandez@dsj.org" TargetMode="External"/><Relationship Id="rId1" Type="http://schemas.openxmlformats.org/officeDocument/2006/relationships/slideLayout" Target="../slideLayouts/slideLayout5.xml"/><Relationship Id="rId4" Type="http://schemas.openxmlformats.org/officeDocument/2006/relationships/hyperlink" Target="mailto:Mary.jewll@dsj.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s://www.yelp.com/biz/our-lady-of-la-vang-duc-me-la-vang-san-jose"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3" name="Rectangle 12">
            <a:extLst>
              <a:ext uri="{FF2B5EF4-FFF2-40B4-BE49-F238E27FC236}">
                <a16:creationId xmlns:a16="http://schemas.microsoft.com/office/drawing/2014/main" id="{5A990F04-D677-4DB7-9922-D31D61E3E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5" name="Rectangle 14">
            <a:extLst>
              <a:ext uri="{FF2B5EF4-FFF2-40B4-BE49-F238E27FC236}">
                <a16:creationId xmlns:a16="http://schemas.microsoft.com/office/drawing/2014/main" id="{E45C779D-4C6F-4D65-ACDE-D700D5677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4" descr="A large room with many people in it&#10;&#10;AI-generated content may be incorrect.">
            <a:extLst>
              <a:ext uri="{FF2B5EF4-FFF2-40B4-BE49-F238E27FC236}">
                <a16:creationId xmlns:a16="http://schemas.microsoft.com/office/drawing/2014/main" id="{064DBD04-9ADE-E84C-51A0-F82008C99DD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783" r="14121" b="1"/>
          <a:stretch>
            <a:fillRect/>
          </a:stretch>
        </p:blipFill>
        <p:spPr>
          <a:xfrm>
            <a:off x="446533" y="723899"/>
            <a:ext cx="6202841" cy="5666666"/>
          </a:xfrm>
          <a:prstGeom prst="rect">
            <a:avLst/>
          </a:prstGeom>
        </p:spPr>
      </p:pic>
      <p:sp>
        <p:nvSpPr>
          <p:cNvPr id="17" name="Rectangle 16">
            <a:extLst>
              <a:ext uri="{FF2B5EF4-FFF2-40B4-BE49-F238E27FC236}">
                <a16:creationId xmlns:a16="http://schemas.microsoft.com/office/drawing/2014/main" id="{9C51B322-BAD9-40C0-BB3B-567DE59B2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2EF27206-7902-4F97-EA41-20E283169BFE}"/>
              </a:ext>
            </a:extLst>
          </p:cNvPr>
          <p:cNvSpPr>
            <a:spLocks noGrp="1"/>
          </p:cNvSpPr>
          <p:nvPr>
            <p:ph type="ctrTitle"/>
          </p:nvPr>
        </p:nvSpPr>
        <p:spPr>
          <a:xfrm>
            <a:off x="6736078" y="926282"/>
            <a:ext cx="4898146" cy="3185161"/>
          </a:xfrm>
        </p:spPr>
        <p:txBody>
          <a:bodyPr vert="horz" lIns="91440" tIns="45720" rIns="91440" bIns="45720" rtlCol="0" anchor="b">
            <a:noAutofit/>
          </a:bodyPr>
          <a:lstStyle/>
          <a:p>
            <a:pPr>
              <a:lnSpc>
                <a:spcPct val="90000"/>
              </a:lnSpc>
            </a:pPr>
            <a:r>
              <a:rPr lang="en-US" dirty="0">
                <a:solidFill>
                  <a:srgbClr val="FFFFFF"/>
                </a:solidFill>
              </a:rPr>
              <a:t>Renovación </a:t>
            </a:r>
            <a:r>
              <a:rPr lang="en-US" dirty="0" err="1">
                <a:solidFill>
                  <a:srgbClr val="FFFFFF"/>
                </a:solidFill>
              </a:rPr>
              <a:t>litúrgica</a:t>
            </a:r>
            <a:r>
              <a:rPr lang="en-US" dirty="0">
                <a:solidFill>
                  <a:srgbClr val="FFFFFF"/>
                </a:solidFill>
              </a:rPr>
              <a:t>: </a:t>
            </a:r>
            <a:r>
              <a:rPr lang="en-US" dirty="0" err="1">
                <a:solidFill>
                  <a:srgbClr val="FFFFFF"/>
                </a:solidFill>
              </a:rPr>
              <a:t>formación</a:t>
            </a:r>
            <a:r>
              <a:rPr lang="en-US" dirty="0">
                <a:solidFill>
                  <a:srgbClr val="FFFFFF"/>
                </a:solidFill>
              </a:rPr>
              <a:t> para </a:t>
            </a:r>
            <a:r>
              <a:rPr lang="en-US" dirty="0" err="1">
                <a:solidFill>
                  <a:srgbClr val="FFFFFF"/>
                </a:solidFill>
              </a:rPr>
              <a:t>músicos</a:t>
            </a:r>
            <a:r>
              <a:rPr lang="en-US" dirty="0">
                <a:solidFill>
                  <a:srgbClr val="FFFFFF"/>
                </a:solidFill>
              </a:rPr>
              <a:t> </a:t>
            </a:r>
            <a:r>
              <a:rPr lang="en-US" dirty="0" err="1">
                <a:solidFill>
                  <a:srgbClr val="FFFFFF"/>
                </a:solidFill>
              </a:rPr>
              <a:t>parroquiales</a:t>
            </a:r>
            <a:endParaRPr lang="en-US" dirty="0">
              <a:solidFill>
                <a:srgbClr val="FFFFFF"/>
              </a:solidFill>
            </a:endParaRPr>
          </a:p>
        </p:txBody>
      </p:sp>
      <p:sp>
        <p:nvSpPr>
          <p:cNvPr id="3" name="Subtitle 2">
            <a:extLst>
              <a:ext uri="{FF2B5EF4-FFF2-40B4-BE49-F238E27FC236}">
                <a16:creationId xmlns:a16="http://schemas.microsoft.com/office/drawing/2014/main" id="{910C6B01-3B03-F0ED-1023-CEB4665C127A}"/>
              </a:ext>
            </a:extLst>
          </p:cNvPr>
          <p:cNvSpPr>
            <a:spLocks noGrp="1"/>
          </p:cNvSpPr>
          <p:nvPr>
            <p:ph type="subTitle" idx="1"/>
          </p:nvPr>
        </p:nvSpPr>
        <p:spPr>
          <a:xfrm>
            <a:off x="6934026" y="4264327"/>
            <a:ext cx="4613493" cy="1287988"/>
          </a:xfrm>
        </p:spPr>
        <p:txBody>
          <a:bodyPr vert="horz" lIns="91440" tIns="45720" rIns="91440" bIns="45720" rtlCol="0" anchor="t">
            <a:normAutofit/>
          </a:bodyPr>
          <a:lstStyle/>
          <a:p>
            <a:r>
              <a:rPr lang="en-US" sz="2800" b="1" i="1" dirty="0" err="1">
                <a:solidFill>
                  <a:schemeClr val="accent5"/>
                </a:solidFill>
                <a:latin typeface="+mn-lt"/>
              </a:rPr>
              <a:t>Renovados</a:t>
            </a:r>
            <a:r>
              <a:rPr lang="en-US" sz="2800" b="1" i="1" dirty="0">
                <a:solidFill>
                  <a:schemeClr val="accent5"/>
                </a:solidFill>
                <a:latin typeface="+mn-lt"/>
              </a:rPr>
              <a:t> </a:t>
            </a:r>
            <a:r>
              <a:rPr lang="en-US" sz="2800" b="1" i="1" dirty="0" err="1">
                <a:solidFill>
                  <a:schemeClr val="accent5"/>
                </a:solidFill>
                <a:latin typeface="+mn-lt"/>
              </a:rPr>
              <a:t>en</a:t>
            </a:r>
            <a:r>
              <a:rPr lang="en-US" sz="2800" b="1" i="1" dirty="0">
                <a:solidFill>
                  <a:schemeClr val="accent5"/>
                </a:solidFill>
                <a:latin typeface="+mn-lt"/>
              </a:rPr>
              <a:t> la Mesa del </a:t>
            </a:r>
            <a:r>
              <a:rPr lang="en-US" sz="2800" b="1" i="1" dirty="0" err="1">
                <a:solidFill>
                  <a:schemeClr val="accent5"/>
                </a:solidFill>
                <a:latin typeface="+mn-lt"/>
              </a:rPr>
              <a:t>Señor</a:t>
            </a:r>
            <a:endParaRPr lang="en-US" sz="2800" b="1" dirty="0">
              <a:solidFill>
                <a:schemeClr val="accent5"/>
              </a:solidFill>
              <a:latin typeface="+mn-lt"/>
            </a:endParaRPr>
          </a:p>
        </p:txBody>
      </p:sp>
      <p:grpSp>
        <p:nvGrpSpPr>
          <p:cNvPr id="24" name="Group 23">
            <a:extLst>
              <a:ext uri="{FF2B5EF4-FFF2-40B4-BE49-F238E27FC236}">
                <a16:creationId xmlns:a16="http://schemas.microsoft.com/office/drawing/2014/main" id="{4F0C6271-47D7-4964-A505-71C87C0CA2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5" name="Rectangle 24">
              <a:extLst>
                <a:ext uri="{FF2B5EF4-FFF2-40B4-BE49-F238E27FC236}">
                  <a16:creationId xmlns:a16="http://schemas.microsoft.com/office/drawing/2014/main" id="{FAE67D4F-6BA5-4F2E-B41B-B8553908B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6" name="Rectangle 25">
              <a:extLst>
                <a:ext uri="{FF2B5EF4-FFF2-40B4-BE49-F238E27FC236}">
                  <a16:creationId xmlns:a16="http://schemas.microsoft.com/office/drawing/2014/main" id="{BA2C8C5E-4349-46A8-9896-F2124F6874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6C0191E3-F755-4E2E-8AF9-3F7F5D9A2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4" name="TextBox 3">
            <a:extLst>
              <a:ext uri="{FF2B5EF4-FFF2-40B4-BE49-F238E27FC236}">
                <a16:creationId xmlns:a16="http://schemas.microsoft.com/office/drawing/2014/main" id="{4CBF41CD-3DBD-76D6-DC53-9E3F19C59193}"/>
              </a:ext>
            </a:extLst>
          </p:cNvPr>
          <p:cNvSpPr txBox="1"/>
          <p:nvPr/>
        </p:nvSpPr>
        <p:spPr>
          <a:xfrm>
            <a:off x="8410074" y="5486400"/>
            <a:ext cx="2386263" cy="369332"/>
          </a:xfrm>
          <a:prstGeom prst="rect">
            <a:avLst/>
          </a:prstGeom>
          <a:noFill/>
        </p:spPr>
        <p:txBody>
          <a:bodyPr wrap="square" rtlCol="0">
            <a:spAutoFit/>
          </a:bodyPr>
          <a:lstStyle/>
          <a:p>
            <a:r>
              <a:rPr lang="en-US" dirty="0"/>
              <a:t>Marzo de 2026</a:t>
            </a:r>
          </a:p>
        </p:txBody>
      </p:sp>
    </p:spTree>
    <p:extLst>
      <p:ext uri="{BB962C8B-B14F-4D97-AF65-F5344CB8AC3E}">
        <p14:creationId xmlns:p14="http://schemas.microsoft.com/office/powerpoint/2010/main" val="74599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0E3B-4329-163C-CEF6-967465EFF3E0}"/>
              </a:ext>
            </a:extLst>
          </p:cNvPr>
          <p:cNvSpPr>
            <a:spLocks noGrp="1"/>
          </p:cNvSpPr>
          <p:nvPr>
            <p:ph type="title"/>
          </p:nvPr>
        </p:nvSpPr>
        <p:spPr>
          <a:xfrm>
            <a:off x="496158" y="425710"/>
            <a:ext cx="11199682" cy="1013800"/>
          </a:xfrm>
        </p:spPr>
        <p:txBody>
          <a:bodyPr>
            <a:normAutofit/>
          </a:bodyPr>
          <a:lstStyle/>
          <a:p>
            <a:r>
              <a:rPr lang="en-US" sz="2400" dirty="0" err="1"/>
              <a:t>Fechas</a:t>
            </a:r>
            <a:r>
              <a:rPr lang="en-US" sz="2400" dirty="0"/>
              <a:t> clave para la Fase 1: </a:t>
            </a:r>
            <a:r>
              <a:rPr lang="en-US" sz="2400" dirty="0" err="1"/>
              <a:t>implementación</a:t>
            </a:r>
            <a:r>
              <a:rPr lang="en-US" sz="2400" dirty="0"/>
              <a:t> total </a:t>
            </a:r>
            <a:r>
              <a:rPr lang="en-US" sz="2400" dirty="0" err="1"/>
              <a:t>el</a:t>
            </a:r>
            <a:r>
              <a:rPr lang="en-US" sz="2400" dirty="0"/>
              <a:t> 1 de </a:t>
            </a:r>
            <a:r>
              <a:rPr lang="en-US" sz="2400" dirty="0" err="1"/>
              <a:t>julio</a:t>
            </a:r>
            <a:r>
              <a:rPr lang="en-US" sz="2400" dirty="0"/>
              <a:t> de 2026.</a:t>
            </a:r>
          </a:p>
        </p:txBody>
      </p:sp>
      <p:sp>
        <p:nvSpPr>
          <p:cNvPr id="3" name="Content Placeholder 2">
            <a:extLst>
              <a:ext uri="{FF2B5EF4-FFF2-40B4-BE49-F238E27FC236}">
                <a16:creationId xmlns:a16="http://schemas.microsoft.com/office/drawing/2014/main" id="{62A4004D-350D-03F0-1C6F-28EEB5EE694A}"/>
              </a:ext>
            </a:extLst>
          </p:cNvPr>
          <p:cNvSpPr>
            <a:spLocks noGrp="1"/>
          </p:cNvSpPr>
          <p:nvPr>
            <p:ph idx="1"/>
          </p:nvPr>
        </p:nvSpPr>
        <p:spPr>
          <a:xfrm>
            <a:off x="581192" y="2180496"/>
            <a:ext cx="11029615" cy="4332599"/>
          </a:xfrm>
        </p:spPr>
        <p:txBody>
          <a:bodyPr>
            <a:noAutofit/>
          </a:bodyPr>
          <a:lstStyle/>
          <a:p>
            <a:pPr marL="0" indent="0">
              <a:lnSpc>
                <a:spcPct val="150000"/>
              </a:lnSpc>
              <a:buNone/>
            </a:pPr>
            <a:r>
              <a:rPr lang="en-US" sz="2800" dirty="0"/>
              <a:t>5 de </a:t>
            </a:r>
            <a:r>
              <a:rPr lang="en-US" sz="2800" dirty="0" err="1"/>
              <a:t>febrero</a:t>
            </a:r>
            <a:r>
              <a:rPr lang="en-US" sz="2800" dirty="0"/>
              <a:t> 				</a:t>
            </a:r>
            <a:r>
              <a:rPr lang="en-US" sz="2000" dirty="0"/>
              <a:t>INICIAR CON CLERO</a:t>
            </a:r>
          </a:p>
          <a:p>
            <a:pPr marL="0" indent="0">
              <a:lnSpc>
                <a:spcPct val="150000"/>
              </a:lnSpc>
              <a:buNone/>
            </a:pPr>
            <a:r>
              <a:rPr lang="en-US" sz="2800" dirty="0" err="1"/>
              <a:t>febrero</a:t>
            </a:r>
            <a:r>
              <a:rPr lang="en-US" sz="2800" dirty="0"/>
              <a:t> – </a:t>
            </a:r>
            <a:r>
              <a:rPr lang="en-US" sz="2800" dirty="0" err="1"/>
              <a:t>marzo</a:t>
            </a:r>
            <a:r>
              <a:rPr lang="en-US" sz="2800" dirty="0"/>
              <a:t> 	        </a:t>
            </a:r>
            <a:r>
              <a:rPr lang="en-US" sz="2200" dirty="0"/>
              <a:t> </a:t>
            </a:r>
            <a:r>
              <a:rPr lang="en-US" sz="2000" dirty="0"/>
              <a:t>TALLERES PARA LÍDERES LITÚRGICOS PARROQUIALES </a:t>
            </a:r>
          </a:p>
          <a:p>
            <a:pPr marL="0" indent="0">
              <a:lnSpc>
                <a:spcPct val="150000"/>
              </a:lnSpc>
              <a:buNone/>
            </a:pPr>
            <a:r>
              <a:rPr lang="en-US" sz="2800" dirty="0"/>
              <a:t>Marzo – 10 de </a:t>
            </a:r>
            <a:r>
              <a:rPr lang="en-US" sz="2800" dirty="0" err="1"/>
              <a:t>abril</a:t>
            </a:r>
            <a:r>
              <a:rPr lang="en-US" sz="2800" dirty="0"/>
              <a:t> 		</a:t>
            </a:r>
            <a:r>
              <a:rPr lang="en-US" dirty="0"/>
              <a:t>FORMACIÓN Y PREPARACIÓN PARA EL MINISTERIO PARROQUIAL</a:t>
            </a:r>
          </a:p>
          <a:p>
            <a:pPr marL="0" indent="0">
              <a:lnSpc>
                <a:spcPct val="150000"/>
              </a:lnSpc>
              <a:buNone/>
            </a:pPr>
            <a:r>
              <a:rPr lang="en-US" sz="2800" dirty="0"/>
              <a:t>12 de </a:t>
            </a:r>
            <a:r>
              <a:rPr lang="en-US" sz="2800" dirty="0" err="1"/>
              <a:t>abril</a:t>
            </a:r>
            <a:r>
              <a:rPr lang="en-US" sz="2800" dirty="0"/>
              <a:t>- 30 de </a:t>
            </a:r>
            <a:r>
              <a:rPr lang="en-US" sz="2800" dirty="0" err="1"/>
              <a:t>junio</a:t>
            </a:r>
            <a:r>
              <a:rPr lang="en-US" sz="2800" dirty="0"/>
              <a:t>   </a:t>
            </a:r>
            <a:r>
              <a:rPr lang="en-US" sz="2000" dirty="0"/>
              <a:t>CATEQUESIS Y PRÁCTICA PARROQUIAL</a:t>
            </a:r>
          </a:p>
          <a:p>
            <a:pPr marL="0" indent="0">
              <a:lnSpc>
                <a:spcPct val="150000"/>
              </a:lnSpc>
              <a:buNone/>
            </a:pPr>
            <a:r>
              <a:rPr lang="en-US" sz="2800" dirty="0"/>
              <a:t>1 de </a:t>
            </a:r>
            <a:r>
              <a:rPr lang="en-US" sz="2800" dirty="0" err="1"/>
              <a:t>julio</a:t>
            </a:r>
            <a:r>
              <a:rPr lang="en-US" sz="2800" dirty="0"/>
              <a:t> 				  </a:t>
            </a:r>
            <a:r>
              <a:rPr lang="en-US" sz="2000" dirty="0"/>
              <a:t>   PRÁCTICAS UNIFICADAS EN TODAS LA MISAS</a:t>
            </a:r>
          </a:p>
        </p:txBody>
      </p:sp>
    </p:spTree>
    <p:extLst>
      <p:ext uri="{BB962C8B-B14F-4D97-AF65-F5344CB8AC3E}">
        <p14:creationId xmlns:p14="http://schemas.microsoft.com/office/powerpoint/2010/main" val="1019693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DC9AE-704C-07CC-E7FE-0524B604308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001E32A-9426-C9A0-8F82-BCC573E329F0}"/>
              </a:ext>
            </a:extLst>
          </p:cNvPr>
          <p:cNvSpPr/>
          <p:nvPr/>
        </p:nvSpPr>
        <p:spPr>
          <a:xfrm>
            <a:off x="228600" y="388903"/>
            <a:ext cx="11734800" cy="14804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39FF2F-DB65-FF6C-D9EC-52EC11C7FF94}"/>
              </a:ext>
            </a:extLst>
          </p:cNvPr>
          <p:cNvSpPr>
            <a:spLocks noGrp="1"/>
          </p:cNvSpPr>
          <p:nvPr>
            <p:ph type="title"/>
          </p:nvPr>
        </p:nvSpPr>
        <p:spPr>
          <a:xfrm>
            <a:off x="457200" y="500138"/>
            <a:ext cx="11734800" cy="1013800"/>
          </a:xfrm>
        </p:spPr>
        <p:txBody>
          <a:bodyPr vert="horz" lIns="91440" tIns="45720" rIns="91440" bIns="45720" rtlCol="0" anchor="b">
            <a:normAutofit/>
          </a:bodyPr>
          <a:lstStyle/>
          <a:p>
            <a:r>
              <a:rPr lang="en-US" dirty="0" err="1"/>
              <a:t>Catequesis</a:t>
            </a:r>
            <a:r>
              <a:rPr lang="en-US" dirty="0"/>
              <a:t> para </a:t>
            </a:r>
            <a:r>
              <a:rPr lang="en-US" dirty="0" err="1"/>
              <a:t>feligreses</a:t>
            </a:r>
            <a:r>
              <a:rPr lang="en-US" dirty="0"/>
              <a:t>, </a:t>
            </a:r>
            <a:r>
              <a:rPr lang="en-US" dirty="0" err="1"/>
              <a:t>fase</a:t>
            </a:r>
            <a:r>
              <a:rPr lang="en-US" dirty="0"/>
              <a:t> uno: </a:t>
            </a:r>
            <a:r>
              <a:rPr lang="en-US" dirty="0" err="1"/>
              <a:t>comienza</a:t>
            </a:r>
            <a:r>
              <a:rPr lang="en-US" dirty="0"/>
              <a:t> </a:t>
            </a:r>
            <a:r>
              <a:rPr lang="en-US" dirty="0" err="1"/>
              <a:t>el</a:t>
            </a:r>
            <a:r>
              <a:rPr lang="en-US" dirty="0"/>
              <a:t> 12 de </a:t>
            </a:r>
            <a:r>
              <a:rPr lang="en-US" dirty="0" err="1"/>
              <a:t>abril</a:t>
            </a:r>
            <a:endParaRPr lang="en-US" dirty="0"/>
          </a:p>
        </p:txBody>
      </p:sp>
      <p:pic>
        <p:nvPicPr>
          <p:cNvPr id="12" name="Picture 11">
            <a:extLst>
              <a:ext uri="{FF2B5EF4-FFF2-40B4-BE49-F238E27FC236}">
                <a16:creationId xmlns:a16="http://schemas.microsoft.com/office/drawing/2014/main" id="{5F7BE7E2-457C-B975-9899-AF1060C27660}"/>
              </a:ext>
            </a:extLst>
          </p:cNvPr>
          <p:cNvPicPr>
            <a:picLocks noChangeAspect="1"/>
          </p:cNvPicPr>
          <p:nvPr/>
        </p:nvPicPr>
        <p:blipFill>
          <a:blip r:embed="rId3">
            <a:extLst>
              <a:ext uri="{28A0092B-C50C-407E-A947-70E740481C1C}">
                <a14:useLocalDpi xmlns:a14="http://schemas.microsoft.com/office/drawing/2010/main" val="0"/>
              </a:ext>
            </a:extLst>
          </a:blip>
          <a:srcRect l="16272" r="23269" b="-4"/>
          <a:stretch>
            <a:fillRect/>
          </a:stretch>
        </p:blipFill>
        <p:spPr>
          <a:xfrm>
            <a:off x="657225" y="2361056"/>
            <a:ext cx="3305175" cy="3649219"/>
          </a:xfrm>
          <a:prstGeom prst="rect">
            <a:avLst/>
          </a:prstGeom>
        </p:spPr>
      </p:pic>
      <p:sp>
        <p:nvSpPr>
          <p:cNvPr id="4" name="Content Placeholder 3">
            <a:extLst>
              <a:ext uri="{FF2B5EF4-FFF2-40B4-BE49-F238E27FC236}">
                <a16:creationId xmlns:a16="http://schemas.microsoft.com/office/drawing/2014/main" id="{15AA0DAC-A061-4D4E-3F41-799D1E598F9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349686" y="2022670"/>
            <a:ext cx="7384921" cy="4626964"/>
          </a:xfrm>
        </p:spPr>
        <p:txBody>
          <a:bodyPr>
            <a:noAutofit/>
          </a:bodyPr>
          <a:lstStyle/>
          <a:p>
            <a:pPr marL="0" lvl="1" indent="0">
              <a:lnSpc>
                <a:spcPct val="90000"/>
              </a:lnSpc>
              <a:buNone/>
            </a:pPr>
            <a:r>
              <a:rPr lang="en-US" sz="2400" dirty="0" err="1"/>
              <a:t>Contenido</a:t>
            </a:r>
            <a:r>
              <a:rPr lang="en-US" sz="2400" dirty="0"/>
              <a:t> </a:t>
            </a:r>
            <a:r>
              <a:rPr lang="en-US" sz="2400" dirty="0" err="1"/>
              <a:t>Trilingüe</a:t>
            </a:r>
            <a:r>
              <a:rPr lang="en-US" sz="2400" dirty="0"/>
              <a:t> (</a:t>
            </a:r>
            <a:r>
              <a:rPr lang="en-US" sz="2400" dirty="0" err="1"/>
              <a:t>boletines</a:t>
            </a:r>
            <a:r>
              <a:rPr lang="en-US" sz="2400" dirty="0"/>
              <a:t>, redes </a:t>
            </a:r>
            <a:r>
              <a:rPr lang="en-US" sz="2400" dirty="0" err="1"/>
              <a:t>sociales</a:t>
            </a:r>
            <a:r>
              <a:rPr lang="en-US" sz="2400" dirty="0"/>
              <a:t>, </a:t>
            </a:r>
            <a:r>
              <a:rPr lang="en-US" sz="2400" dirty="0" err="1"/>
              <a:t>imágenes</a:t>
            </a:r>
            <a:r>
              <a:rPr lang="en-US" sz="2400" dirty="0"/>
              <a:t>)</a:t>
            </a:r>
          </a:p>
          <a:p>
            <a:pPr marL="342000" lvl="3" indent="0">
              <a:lnSpc>
                <a:spcPct val="90000"/>
              </a:lnSpc>
              <a:buNone/>
            </a:pPr>
            <a:r>
              <a:rPr lang="en-US" sz="2400" u="sng" dirty="0" err="1"/>
              <a:t>Puede</a:t>
            </a:r>
            <a:r>
              <a:rPr lang="en-US" sz="2400" u="sng" dirty="0"/>
              <a:t> </a:t>
            </a:r>
            <a:r>
              <a:rPr lang="en-US" sz="2400" u="sng" dirty="0" err="1"/>
              <a:t>adaptar</a:t>
            </a:r>
            <a:r>
              <a:rPr lang="en-US" sz="2400" u="sng" dirty="0"/>
              <a:t> las </a:t>
            </a:r>
            <a:r>
              <a:rPr lang="en-US" sz="2400" u="sng" dirty="0" err="1"/>
              <a:t>fechas</a:t>
            </a:r>
            <a:r>
              <a:rPr lang="en-US" sz="2400" u="sng" dirty="0"/>
              <a:t> a las </a:t>
            </a:r>
            <a:r>
              <a:rPr lang="en-US" sz="2400" u="sng" dirty="0" err="1"/>
              <a:t>necesidades</a:t>
            </a:r>
            <a:r>
              <a:rPr lang="en-US" sz="2400" u="sng" dirty="0"/>
              <a:t> de </a:t>
            </a:r>
            <a:r>
              <a:rPr lang="en-US" sz="2400" u="sng" dirty="0" err="1"/>
              <a:t>su</a:t>
            </a:r>
            <a:r>
              <a:rPr lang="en-US" sz="2400" u="sng" dirty="0"/>
              <a:t> comunidad.</a:t>
            </a:r>
          </a:p>
          <a:p>
            <a:pPr marL="0" lvl="1" indent="0">
              <a:lnSpc>
                <a:spcPct val="90000"/>
              </a:lnSpc>
              <a:buNone/>
            </a:pPr>
            <a:r>
              <a:rPr lang="en-US" sz="2400" dirty="0"/>
              <a:t>Fase Uno - Temas </a:t>
            </a:r>
            <a:r>
              <a:rPr lang="en-US" sz="2400" dirty="0" err="1"/>
              <a:t>Semanales</a:t>
            </a:r>
            <a:endParaRPr lang="en-US" sz="2400" dirty="0"/>
          </a:p>
          <a:p>
            <a:pPr marL="342000" lvl="3" indent="0">
              <a:lnSpc>
                <a:spcPct val="90000"/>
              </a:lnSpc>
              <a:buNone/>
            </a:pPr>
            <a:r>
              <a:rPr lang="en-US" sz="2400" dirty="0"/>
              <a:t>Semana 1 (12-13 de </a:t>
            </a:r>
            <a:r>
              <a:rPr lang="en-US" sz="2400" dirty="0" err="1"/>
              <a:t>abril</a:t>
            </a:r>
            <a:r>
              <a:rPr lang="en-US" sz="2400" dirty="0"/>
              <a:t>): </a:t>
            </a:r>
            <a:r>
              <a:rPr lang="en-US" sz="2400" dirty="0" err="1"/>
              <a:t>Introducción</a:t>
            </a:r>
            <a:r>
              <a:rPr lang="en-US" sz="2400" dirty="0"/>
              <a:t> e </a:t>
            </a:r>
            <a:r>
              <a:rPr lang="en-US" sz="2400" dirty="0" err="1"/>
              <a:t>Invitación</a:t>
            </a:r>
            <a:endParaRPr lang="en-US" sz="2400" dirty="0"/>
          </a:p>
          <a:p>
            <a:pPr marL="342000" lvl="3" indent="0">
              <a:lnSpc>
                <a:spcPct val="90000"/>
              </a:lnSpc>
              <a:buNone/>
            </a:pPr>
            <a:r>
              <a:rPr lang="en-US" sz="2400" dirty="0"/>
              <a:t>Semana 2 (19-20 de </a:t>
            </a:r>
            <a:r>
              <a:rPr lang="en-US" sz="2400" dirty="0" err="1"/>
              <a:t>abril</a:t>
            </a:r>
            <a:r>
              <a:rPr lang="en-US" sz="2400" dirty="0"/>
              <a:t>): </a:t>
            </a:r>
            <a:r>
              <a:rPr lang="en-US" sz="2400" dirty="0" err="1"/>
              <a:t>Ministerio</a:t>
            </a:r>
            <a:r>
              <a:rPr lang="en-US" sz="2400" dirty="0"/>
              <a:t> de la </a:t>
            </a:r>
            <a:r>
              <a:rPr lang="en-US" sz="2400" dirty="0" err="1"/>
              <a:t>Asamblea</a:t>
            </a:r>
            <a:endParaRPr lang="en-US" sz="2400" dirty="0"/>
          </a:p>
          <a:p>
            <a:pPr marL="342000" lvl="3" indent="0">
              <a:lnSpc>
                <a:spcPct val="90000"/>
              </a:lnSpc>
              <a:buNone/>
            </a:pPr>
            <a:r>
              <a:rPr lang="en-US" sz="2400" dirty="0"/>
              <a:t>Semana 3 (26 y 27 de </a:t>
            </a:r>
            <a:r>
              <a:rPr lang="en-US" sz="2400" dirty="0" err="1"/>
              <a:t>abril</a:t>
            </a:r>
            <a:r>
              <a:rPr lang="en-US" sz="2400" dirty="0"/>
              <a:t>): Entrada y </a:t>
            </a:r>
            <a:r>
              <a:rPr lang="en-US" sz="2400" dirty="0" err="1"/>
              <a:t>Congregación</a:t>
            </a:r>
            <a:endParaRPr lang="en-US" sz="2400" dirty="0"/>
          </a:p>
          <a:p>
            <a:pPr marL="342000" lvl="3" indent="0">
              <a:lnSpc>
                <a:spcPct val="90000"/>
              </a:lnSpc>
              <a:buNone/>
            </a:pPr>
            <a:r>
              <a:rPr lang="en-US" sz="2400" dirty="0"/>
              <a:t>Semana 4 (3 y 4 de mayo): La Música </a:t>
            </a:r>
            <a:r>
              <a:rPr lang="en-US" sz="2400" dirty="0" err="1"/>
              <a:t>como</a:t>
            </a:r>
            <a:r>
              <a:rPr lang="en-US" sz="2400" dirty="0"/>
              <a:t> </a:t>
            </a:r>
            <a:r>
              <a:rPr lang="en-US" sz="2400" dirty="0" err="1"/>
              <a:t>Ministerio</a:t>
            </a:r>
            <a:endParaRPr lang="en-US" sz="2400" dirty="0"/>
          </a:p>
          <a:p>
            <a:pPr marL="342000" lvl="3" indent="0">
              <a:lnSpc>
                <a:spcPct val="90000"/>
              </a:lnSpc>
              <a:buNone/>
            </a:pPr>
            <a:r>
              <a:rPr lang="en-US" sz="2400" dirty="0"/>
              <a:t>Semana 5 (10-11 de mayo): </a:t>
            </a:r>
            <a:r>
              <a:rPr lang="en-US" sz="2400" dirty="0" err="1"/>
              <a:t>Acto</a:t>
            </a:r>
            <a:r>
              <a:rPr lang="en-US" sz="2400" dirty="0"/>
              <a:t> </a:t>
            </a:r>
            <a:r>
              <a:rPr lang="en-US" sz="2400" dirty="0" err="1"/>
              <a:t>Penitencial</a:t>
            </a:r>
            <a:r>
              <a:rPr lang="en-US" sz="2400" dirty="0"/>
              <a:t> y Gloria</a:t>
            </a:r>
          </a:p>
          <a:p>
            <a:pPr marL="342000" lvl="3" indent="0">
              <a:lnSpc>
                <a:spcPct val="90000"/>
              </a:lnSpc>
              <a:buNone/>
            </a:pPr>
            <a:r>
              <a:rPr lang="en-US" sz="2400" dirty="0"/>
              <a:t>Semana 6 (17-18 de mayo): Año </a:t>
            </a:r>
            <a:r>
              <a:rPr lang="en-US" sz="2400" dirty="0" err="1"/>
              <a:t>Litúrgico</a:t>
            </a:r>
            <a:r>
              <a:rPr lang="en-US" sz="2400" dirty="0"/>
              <a:t> y </a:t>
            </a:r>
            <a:r>
              <a:rPr lang="en-US" sz="2400" dirty="0" err="1"/>
              <a:t>Colecta</a:t>
            </a:r>
            <a:endParaRPr lang="en-US" sz="2400" dirty="0"/>
          </a:p>
        </p:txBody>
      </p:sp>
    </p:spTree>
    <p:extLst>
      <p:ext uri="{BB962C8B-B14F-4D97-AF65-F5344CB8AC3E}">
        <p14:creationId xmlns:p14="http://schemas.microsoft.com/office/powerpoint/2010/main" val="1882886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4DB5-E872-CCFE-01A1-113DF986F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DAEA8-171C-551E-B56E-360FB739BB1E}"/>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72F9CAE-8F72-6B77-72B2-700F3809E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A28F072F-1DE6-8BB0-0BE5-E22EFFB84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852F7643-656A-106B-252E-678D06D26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4C17EC8E-9626-FA6C-7458-A9F1DB939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DB648A5-850D-63DF-7F53-267E1AB05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97551FFF-1F8D-0B9D-280D-DAEBF68F1110}"/>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1767" y="1778166"/>
            <a:ext cx="11463699" cy="4999425"/>
          </a:xfrm>
          <a:solidFill>
            <a:schemeClr val="bg1"/>
          </a:solidFill>
        </p:spPr>
        <p:txBody>
          <a:bodyPr>
            <a:noAutofit/>
          </a:bodyPr>
          <a:lstStyle/>
          <a:p>
            <a:pPr marL="305435" indent="-305435"/>
            <a:r>
              <a:rPr lang="en-US" sz="2400" dirty="0"/>
              <a:t>La </a:t>
            </a:r>
            <a:r>
              <a:rPr lang="en-US" sz="2400" dirty="0" err="1"/>
              <a:t>participación</a:t>
            </a:r>
            <a:r>
              <a:rPr lang="en-US" sz="2400" dirty="0"/>
              <a:t> de </a:t>
            </a:r>
            <a:r>
              <a:rPr lang="en-US" sz="2400" dirty="0" err="1"/>
              <a:t>todo</a:t>
            </a:r>
            <a:r>
              <a:rPr lang="en-US" sz="2400" dirty="0"/>
              <a:t> </a:t>
            </a:r>
            <a:r>
              <a:rPr lang="en-US" sz="2400" dirty="0" err="1"/>
              <a:t>el</a:t>
            </a:r>
            <a:r>
              <a:rPr lang="en-US" sz="2400" dirty="0"/>
              <a:t> pueblo </a:t>
            </a:r>
            <a:r>
              <a:rPr lang="en-US" sz="2400" dirty="0" err="1"/>
              <a:t>congregado</a:t>
            </a:r>
            <a:r>
              <a:rPr lang="en-US" sz="2400" dirty="0"/>
              <a:t> </a:t>
            </a:r>
            <a:r>
              <a:rPr lang="en-US" sz="2400" dirty="0" err="1"/>
              <a:t>en</a:t>
            </a:r>
            <a:r>
              <a:rPr lang="en-US" sz="2400" dirty="0"/>
              <a:t> la Sagrada </a:t>
            </a:r>
            <a:r>
              <a:rPr lang="en-US" sz="2400" dirty="0" err="1"/>
              <a:t>Liturgia</a:t>
            </a:r>
            <a:r>
              <a:rPr lang="en-US" sz="2400" dirty="0"/>
              <a:t> ha de </a:t>
            </a:r>
            <a:r>
              <a:rPr lang="en-US" sz="2400" dirty="0" err="1"/>
              <a:t>considerarse</a:t>
            </a:r>
            <a:r>
              <a:rPr lang="en-US" sz="2400" dirty="0"/>
              <a:t>, </a:t>
            </a:r>
            <a:r>
              <a:rPr lang="en-US" sz="2400" dirty="0" err="1"/>
              <a:t>por</a:t>
            </a:r>
            <a:r>
              <a:rPr lang="en-US" sz="2400" dirty="0"/>
              <a:t> </a:t>
            </a:r>
            <a:r>
              <a:rPr lang="en-US" sz="2400" dirty="0" err="1"/>
              <a:t>encima</a:t>
            </a:r>
            <a:r>
              <a:rPr lang="en-US" sz="2400" dirty="0"/>
              <a:t> de </a:t>
            </a:r>
            <a:r>
              <a:rPr lang="en-US" sz="2400" dirty="0" err="1"/>
              <a:t>todo</a:t>
            </a:r>
            <a:r>
              <a:rPr lang="en-US" sz="2400" dirty="0"/>
              <a:t> (</a:t>
            </a:r>
            <a:r>
              <a:rPr lang="en-US" sz="2400" dirty="0" err="1"/>
              <a:t>Cantemos</a:t>
            </a:r>
            <a:r>
              <a:rPr lang="en-US" sz="2400" dirty="0"/>
              <a:t> al </a:t>
            </a:r>
            <a:r>
              <a:rPr lang="en-US" sz="2400" dirty="0" err="1"/>
              <a:t>Señor</a:t>
            </a:r>
            <a:r>
              <a:rPr lang="en-US" sz="2400" dirty="0"/>
              <a:t>, 13)</a:t>
            </a:r>
            <a:endParaRPr lang="en-US" dirty="0"/>
          </a:p>
          <a:p>
            <a:r>
              <a:rPr lang="en-US" sz="2400" dirty="0"/>
              <a:t>La </a:t>
            </a:r>
            <a:r>
              <a:rPr lang="en-US" sz="2400" dirty="0" err="1"/>
              <a:t>calidad</a:t>
            </a:r>
            <a:r>
              <a:rPr lang="en-US" sz="2400" dirty="0"/>
              <a:t> de </a:t>
            </a:r>
            <a:r>
              <a:rPr lang="en-US" sz="2400" dirty="0" err="1"/>
              <a:t>nuestra</a:t>
            </a:r>
            <a:r>
              <a:rPr lang="en-US" sz="2400" dirty="0"/>
              <a:t> </a:t>
            </a:r>
            <a:r>
              <a:rPr lang="en-US" sz="2400" dirty="0" err="1"/>
              <a:t>participación</a:t>
            </a:r>
            <a:r>
              <a:rPr lang="en-US" sz="2400" dirty="0"/>
              <a:t> </a:t>
            </a:r>
            <a:r>
              <a:rPr lang="en-US" sz="2400" dirty="0" err="1"/>
              <a:t>como</a:t>
            </a:r>
            <a:r>
              <a:rPr lang="en-US" sz="2400" dirty="0"/>
              <a:t> </a:t>
            </a:r>
            <a:r>
              <a:rPr lang="en-US" sz="2400" dirty="0" err="1"/>
              <a:t>miembros</a:t>
            </a:r>
            <a:r>
              <a:rPr lang="en-US" sz="2400" dirty="0"/>
              <a:t> de la </a:t>
            </a:r>
            <a:r>
              <a:rPr lang="en-US" sz="2400" dirty="0" err="1"/>
              <a:t>asamblea</a:t>
            </a:r>
            <a:r>
              <a:rPr lang="en-US" sz="2400" dirty="0"/>
              <a:t> </a:t>
            </a:r>
            <a:r>
              <a:rPr lang="en-US" sz="2400" dirty="0" err="1"/>
              <a:t>proviene</a:t>
            </a:r>
            <a:r>
              <a:rPr lang="en-US" sz="2400" dirty="0"/>
              <a:t> </a:t>
            </a:r>
            <a:r>
              <a:rPr lang="en-US" sz="2400" dirty="0" err="1"/>
              <a:t>menos</a:t>
            </a:r>
            <a:r>
              <a:rPr lang="en-US" sz="2400" dirty="0"/>
              <a:t> de </a:t>
            </a:r>
            <a:r>
              <a:rPr lang="en-US" sz="2400" dirty="0" err="1"/>
              <a:t>nuestra</a:t>
            </a:r>
            <a:r>
              <a:rPr lang="en-US" sz="2400" dirty="0"/>
              <a:t> </a:t>
            </a:r>
            <a:r>
              <a:rPr lang="en-US" sz="2400" dirty="0" err="1"/>
              <a:t>habilidad</a:t>
            </a:r>
            <a:r>
              <a:rPr lang="en-US" sz="2400" dirty="0"/>
              <a:t> vocal </a:t>
            </a:r>
            <a:r>
              <a:rPr lang="en-US" sz="2400" dirty="0" err="1"/>
              <a:t>que</a:t>
            </a:r>
            <a:r>
              <a:rPr lang="en-US" sz="2400" dirty="0"/>
              <a:t> del </a:t>
            </a:r>
            <a:r>
              <a:rPr lang="en-US" sz="2400" dirty="0" err="1"/>
              <a:t>deseo</a:t>
            </a:r>
            <a:r>
              <a:rPr lang="en-US" sz="2400" dirty="0"/>
              <a:t> de </a:t>
            </a:r>
            <a:r>
              <a:rPr lang="en-US" sz="2400" dirty="0" err="1"/>
              <a:t>nuestros</a:t>
            </a:r>
            <a:r>
              <a:rPr lang="en-US" sz="2400" dirty="0"/>
              <a:t> </a:t>
            </a:r>
            <a:r>
              <a:rPr lang="en-US" sz="2400" dirty="0" err="1"/>
              <a:t>corazones</a:t>
            </a:r>
            <a:r>
              <a:rPr lang="en-US" sz="2400" dirty="0"/>
              <a:t> de </a:t>
            </a:r>
            <a:r>
              <a:rPr lang="en-US" sz="2400" dirty="0" err="1"/>
              <a:t>cantar</a:t>
            </a:r>
            <a:r>
              <a:rPr lang="en-US" sz="2400" dirty="0"/>
              <a:t> </a:t>
            </a:r>
            <a:r>
              <a:rPr lang="en-US" sz="2400" dirty="0" err="1"/>
              <a:t>juntos</a:t>
            </a:r>
            <a:r>
              <a:rPr lang="en-US" sz="2400" dirty="0"/>
              <a:t> </a:t>
            </a:r>
            <a:r>
              <a:rPr lang="en-US" sz="2400" dirty="0" err="1"/>
              <a:t>por</a:t>
            </a:r>
            <a:r>
              <a:rPr lang="en-US" sz="2400" dirty="0"/>
              <a:t> amor a Dios.</a:t>
            </a:r>
          </a:p>
          <a:p>
            <a:pPr marL="305435" indent="-305435"/>
            <a:r>
              <a:rPr lang="en-US" sz="2400" dirty="0"/>
              <a:t>Cuando </a:t>
            </a:r>
            <a:r>
              <a:rPr lang="en-US" sz="2400" dirty="0" err="1"/>
              <a:t>cantamos</a:t>
            </a:r>
            <a:r>
              <a:rPr lang="en-US" sz="2400" dirty="0"/>
              <a:t> o </a:t>
            </a:r>
            <a:r>
              <a:rPr lang="en-US" sz="2400" dirty="0" err="1"/>
              <a:t>acompañamos</a:t>
            </a:r>
            <a:r>
              <a:rPr lang="en-US" sz="2400" dirty="0"/>
              <a:t> la </a:t>
            </a:r>
            <a:r>
              <a:rPr lang="en-US" sz="2400" dirty="0" err="1"/>
              <a:t>liturgia</a:t>
            </a:r>
            <a:r>
              <a:rPr lang="en-US" sz="2400" dirty="0"/>
              <a:t>, </a:t>
            </a:r>
            <a:r>
              <a:rPr lang="en-US" sz="2400" dirty="0" err="1"/>
              <a:t>somos</a:t>
            </a:r>
            <a:r>
              <a:rPr lang="en-US" sz="2400" dirty="0"/>
              <a:t> </a:t>
            </a:r>
            <a:r>
              <a:rPr lang="en-US" sz="2400" dirty="0" err="1"/>
              <a:t>instrumentos</a:t>
            </a:r>
            <a:r>
              <a:rPr lang="en-US" sz="2400" dirty="0"/>
              <a:t> </a:t>
            </a:r>
            <a:r>
              <a:rPr lang="en-US" sz="2400" dirty="0" err="1"/>
              <a:t>en</a:t>
            </a:r>
            <a:r>
              <a:rPr lang="en-US" sz="2400" dirty="0"/>
              <a:t> las manos de Dios</a:t>
            </a:r>
          </a:p>
          <a:p>
            <a:pPr marL="305435" indent="-305435"/>
            <a:r>
              <a:rPr lang="en-US" sz="2400" dirty="0" err="1"/>
              <a:t>Además</a:t>
            </a:r>
            <a:r>
              <a:rPr lang="en-US" sz="2400" dirty="0"/>
              <a:t> de </a:t>
            </a:r>
            <a:r>
              <a:rPr lang="en-US" sz="2400" dirty="0" err="1"/>
              <a:t>ayudar</a:t>
            </a:r>
            <a:r>
              <a:rPr lang="en-US" sz="2400" dirty="0"/>
              <a:t> a la </a:t>
            </a:r>
            <a:r>
              <a:rPr lang="en-US" sz="2400" dirty="0" err="1"/>
              <a:t>asamblea</a:t>
            </a:r>
            <a:r>
              <a:rPr lang="en-US" sz="2400" dirty="0"/>
              <a:t> a </a:t>
            </a:r>
            <a:r>
              <a:rPr lang="en-US" sz="2400" dirty="0" err="1"/>
              <a:t>expresar</a:t>
            </a:r>
            <a:r>
              <a:rPr lang="en-US" sz="2400" dirty="0"/>
              <a:t> </a:t>
            </a:r>
            <a:r>
              <a:rPr lang="en-US" sz="2400" dirty="0" err="1"/>
              <a:t>su</a:t>
            </a:r>
            <a:r>
              <a:rPr lang="en-US" sz="2400" dirty="0"/>
              <a:t> </a:t>
            </a:r>
            <a:r>
              <a:rPr lang="en-US" sz="2400" dirty="0" err="1"/>
              <a:t>fe</a:t>
            </a:r>
            <a:r>
              <a:rPr lang="en-US" sz="2400" dirty="0"/>
              <a:t>, </a:t>
            </a:r>
            <a:r>
              <a:rPr lang="en-US" sz="2400" dirty="0" err="1"/>
              <a:t>los</a:t>
            </a:r>
            <a:r>
              <a:rPr lang="en-US" sz="2400" dirty="0"/>
              <a:t> </a:t>
            </a:r>
            <a:r>
              <a:rPr lang="en-US" sz="2400" dirty="0" err="1"/>
              <a:t>ministros</a:t>
            </a:r>
            <a:r>
              <a:rPr lang="en-US" sz="2400" dirty="0"/>
              <a:t> de la </a:t>
            </a:r>
            <a:r>
              <a:rPr lang="en-US" sz="2400" dirty="0" err="1"/>
              <a:t>música</a:t>
            </a:r>
            <a:r>
              <a:rPr lang="en-US" sz="2400" dirty="0"/>
              <a:t> </a:t>
            </a:r>
            <a:r>
              <a:rPr lang="en-US" sz="2400" dirty="0" err="1"/>
              <a:t>facilitan</a:t>
            </a:r>
            <a:r>
              <a:rPr lang="en-US" sz="2400" dirty="0"/>
              <a:t> la </a:t>
            </a:r>
            <a:r>
              <a:rPr lang="en-US" sz="2400" dirty="0" err="1"/>
              <a:t>capacidad</a:t>
            </a:r>
            <a:r>
              <a:rPr lang="en-US" sz="2400" dirty="0"/>
              <a:t> </a:t>
            </a:r>
            <a:r>
              <a:rPr lang="en-US" sz="2400" dirty="0" err="1"/>
              <a:t>única</a:t>
            </a:r>
            <a:r>
              <a:rPr lang="en-US" sz="2400" dirty="0"/>
              <a:t> de la </a:t>
            </a:r>
            <a:r>
              <a:rPr lang="en-US" sz="2400" dirty="0" err="1"/>
              <a:t>música</a:t>
            </a:r>
            <a:r>
              <a:rPr lang="en-US" sz="2400" dirty="0"/>
              <a:t> para </a:t>
            </a:r>
            <a:r>
              <a:rPr lang="en-US" sz="2400" dirty="0" err="1"/>
              <a:t>nutrir</a:t>
            </a:r>
            <a:r>
              <a:rPr lang="en-US" sz="2400" dirty="0"/>
              <a:t> y </a:t>
            </a:r>
            <a:r>
              <a:rPr lang="en-US" sz="2400" dirty="0" err="1"/>
              <a:t>fortalecer</a:t>
            </a:r>
            <a:r>
              <a:rPr lang="en-US" sz="2400" dirty="0"/>
              <a:t> la </a:t>
            </a:r>
            <a:r>
              <a:rPr lang="en-US" sz="2400" dirty="0" err="1"/>
              <a:t>participación</a:t>
            </a:r>
            <a:r>
              <a:rPr lang="en-US" sz="2400" dirty="0"/>
              <a:t> interior de </a:t>
            </a:r>
            <a:r>
              <a:rPr lang="en-US" sz="2400" dirty="0" err="1"/>
              <a:t>los</a:t>
            </a:r>
            <a:r>
              <a:rPr lang="en-US" sz="2400" dirty="0"/>
              <a:t> </a:t>
            </a:r>
            <a:r>
              <a:rPr lang="en-US" sz="2400" dirty="0" err="1"/>
              <a:t>fieles</a:t>
            </a:r>
            <a:r>
              <a:rPr lang="en-US" sz="2400" dirty="0"/>
              <a:t>.</a:t>
            </a:r>
          </a:p>
        </p:txBody>
      </p:sp>
      <p:sp>
        <p:nvSpPr>
          <p:cNvPr id="3" name="Title 1">
            <a:extLst>
              <a:ext uri="{FF2B5EF4-FFF2-40B4-BE49-F238E27FC236}">
                <a16:creationId xmlns:a16="http://schemas.microsoft.com/office/drawing/2014/main" id="{98EFEBE4-0A8F-BF9B-D452-C0B1952FDEE2}"/>
              </a:ext>
            </a:extLst>
          </p:cNvPr>
          <p:cNvSpPr txBox="1">
            <a:spLocks/>
          </p:cNvSpPr>
          <p:nvPr/>
        </p:nvSpPr>
        <p:spPr>
          <a:xfrm>
            <a:off x="581192" y="548639"/>
            <a:ext cx="11029616" cy="904241"/>
          </a:xfrm>
          <a:prstGeom prst="rect">
            <a:avLst/>
          </a:prstGeom>
        </p:spPr>
        <p:txBody>
          <a:bodyPr vert="horz" lIns="91440" tIns="45720" rIns="91440" bIns="45720" rtlCol="0" anchor="b">
            <a:normAutofit fontScale="925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Ministerio</a:t>
            </a:r>
            <a:r>
              <a:rPr lang="en-US" sz="3600" b="1" cap="small" dirty="0"/>
              <a:t> de Música — DESCRIPICIÓN general</a:t>
            </a:r>
            <a:endParaRPr lang="en-US" sz="3600" dirty="0"/>
          </a:p>
        </p:txBody>
      </p:sp>
    </p:spTree>
    <p:extLst>
      <p:ext uri="{BB962C8B-B14F-4D97-AF65-F5344CB8AC3E}">
        <p14:creationId xmlns:p14="http://schemas.microsoft.com/office/powerpoint/2010/main" val="32747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B5F0B-F9ED-A081-F425-E764005486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D162E-2A1F-3365-893A-7CCA3C797165}"/>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E928342E-9B5D-D563-83F5-B2226AAD98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C01CAA13-52D9-0CEC-4187-B4B088AEF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6DB0CF28-431A-9757-4E5F-7BB2B8F3F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B73ED518-6B43-6179-494F-C243C6612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EEA6288C-3D92-7F62-A85A-8CCCEEFB5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877306BD-AB61-C243-E0CA-9F14B6F232AF}"/>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1767" y="1778166"/>
            <a:ext cx="11463699" cy="4999425"/>
          </a:xfrm>
          <a:solidFill>
            <a:schemeClr val="bg1"/>
          </a:solidFill>
        </p:spPr>
        <p:txBody>
          <a:bodyPr>
            <a:noAutofit/>
          </a:bodyPr>
          <a:lstStyle/>
          <a:p>
            <a:r>
              <a:rPr lang="en-US" sz="2400" dirty="0"/>
              <a:t>La </a:t>
            </a:r>
            <a:r>
              <a:rPr lang="en-US" sz="2400" dirty="0" err="1"/>
              <a:t>hospitalidad</a:t>
            </a:r>
            <a:r>
              <a:rPr lang="en-US" sz="2400" dirty="0"/>
              <a:t> es </a:t>
            </a:r>
            <a:r>
              <a:rPr lang="en-US" sz="2400" dirty="0" err="1"/>
              <a:t>una</a:t>
            </a:r>
            <a:r>
              <a:rPr lang="en-US" sz="2400" dirty="0"/>
              <a:t> </a:t>
            </a:r>
            <a:r>
              <a:rPr lang="en-US" sz="2400" dirty="0" err="1"/>
              <a:t>parte</a:t>
            </a:r>
            <a:r>
              <a:rPr lang="en-US" sz="2400" dirty="0"/>
              <a:t> integral del </a:t>
            </a:r>
            <a:r>
              <a:rPr lang="en-US" sz="2400" dirty="0" err="1"/>
              <a:t>ministerio</a:t>
            </a:r>
            <a:r>
              <a:rPr lang="en-US" sz="2400" dirty="0"/>
              <a:t> musical</a:t>
            </a:r>
          </a:p>
          <a:p>
            <a:r>
              <a:rPr lang="en-US" sz="2400" dirty="0"/>
              <a:t>El </a:t>
            </a:r>
            <a:r>
              <a:rPr lang="en-US" sz="2400" dirty="0" err="1"/>
              <a:t>ministerio</a:t>
            </a:r>
            <a:r>
              <a:rPr lang="en-US" sz="2400" dirty="0"/>
              <a:t> de </a:t>
            </a:r>
            <a:r>
              <a:rPr lang="en-US" sz="2400" dirty="0" err="1"/>
              <a:t>música</a:t>
            </a:r>
            <a:r>
              <a:rPr lang="en-US" sz="2400" dirty="0"/>
              <a:t> </a:t>
            </a:r>
            <a:r>
              <a:rPr lang="en-US" sz="2400" dirty="0" err="1"/>
              <a:t>puede</a:t>
            </a:r>
            <a:r>
              <a:rPr lang="en-US" sz="2400" dirty="0"/>
              <a:t> ser </a:t>
            </a:r>
            <a:r>
              <a:rPr lang="en-US" sz="2400" dirty="0" err="1"/>
              <a:t>acogedor</a:t>
            </a:r>
            <a:r>
              <a:rPr lang="en-US" sz="2400" dirty="0"/>
              <a:t> y </a:t>
            </a:r>
            <a:r>
              <a:rPr lang="en-US" sz="2400" dirty="0" err="1"/>
              <a:t>atento</a:t>
            </a:r>
            <a:r>
              <a:rPr lang="en-US" sz="2400" dirty="0"/>
              <a:t> </a:t>
            </a:r>
            <a:r>
              <a:rPr lang="en-US" sz="2400" dirty="0" err="1"/>
              <a:t>cuando</a:t>
            </a:r>
            <a:endParaRPr lang="en-US" sz="2400" dirty="0"/>
          </a:p>
          <a:p>
            <a:pPr lvl="1"/>
            <a:r>
              <a:rPr lang="en-US" sz="2200" dirty="0"/>
              <a:t>Los </a:t>
            </a:r>
            <a:r>
              <a:rPr lang="en-US" sz="2200" dirty="0" err="1"/>
              <a:t>ministros</a:t>
            </a:r>
            <a:r>
              <a:rPr lang="en-US" sz="2200" dirty="0"/>
              <a:t> se </a:t>
            </a:r>
            <a:r>
              <a:rPr lang="en-US" sz="2200" dirty="0" err="1"/>
              <a:t>preparan</a:t>
            </a:r>
            <a:r>
              <a:rPr lang="en-US" sz="2200" dirty="0"/>
              <a:t> para la </a:t>
            </a:r>
            <a:r>
              <a:rPr lang="en-US" sz="2200" dirty="0" err="1"/>
              <a:t>liturgia</a:t>
            </a:r>
            <a:r>
              <a:rPr lang="en-US" sz="2200" dirty="0"/>
              <a:t> </a:t>
            </a:r>
            <a:r>
              <a:rPr lang="en-US" sz="2200" dirty="0" err="1"/>
              <a:t>familiarizándose</a:t>
            </a:r>
            <a:r>
              <a:rPr lang="en-US" sz="2200" dirty="0"/>
              <a:t> tanto con </a:t>
            </a:r>
            <a:r>
              <a:rPr lang="en-US" sz="2200" dirty="0" err="1"/>
              <a:t>el</a:t>
            </a:r>
            <a:r>
              <a:rPr lang="en-US" sz="2200" dirty="0"/>
              <a:t> </a:t>
            </a:r>
            <a:r>
              <a:rPr lang="en-US" sz="2200" dirty="0" err="1"/>
              <a:t>texto</a:t>
            </a:r>
            <a:r>
              <a:rPr lang="en-US" sz="2200" dirty="0"/>
              <a:t> </a:t>
            </a:r>
            <a:r>
              <a:rPr lang="en-US" sz="2200" dirty="0" err="1"/>
              <a:t>litúrgico</a:t>
            </a:r>
            <a:r>
              <a:rPr lang="en-US" sz="2200" dirty="0"/>
              <a:t> </a:t>
            </a:r>
            <a:r>
              <a:rPr lang="en-US" sz="2200" dirty="0" err="1"/>
              <a:t>como</a:t>
            </a:r>
            <a:r>
              <a:rPr lang="en-US" sz="2200" dirty="0"/>
              <a:t> con la </a:t>
            </a:r>
            <a:r>
              <a:rPr lang="en-US" sz="2200" dirty="0" err="1"/>
              <a:t>música</a:t>
            </a:r>
            <a:r>
              <a:rPr lang="en-US" sz="2200" dirty="0"/>
              <a:t> con la </a:t>
            </a:r>
            <a:r>
              <a:rPr lang="en-US" sz="2200" dirty="0" err="1"/>
              <a:t>que</a:t>
            </a:r>
            <a:r>
              <a:rPr lang="en-US" sz="2200" dirty="0"/>
              <a:t> </a:t>
            </a:r>
            <a:r>
              <a:rPr lang="en-US" sz="2200" dirty="0" err="1"/>
              <a:t>este</a:t>
            </a:r>
            <a:r>
              <a:rPr lang="en-US" sz="2200" dirty="0"/>
              <a:t> se </a:t>
            </a:r>
            <a:r>
              <a:rPr lang="en-US" sz="2200" dirty="0" err="1"/>
              <a:t>proclama</a:t>
            </a:r>
            <a:endParaRPr lang="en-US" sz="2200" dirty="0"/>
          </a:p>
          <a:p>
            <a:pPr lvl="1"/>
            <a:r>
              <a:rPr lang="en-US" sz="2200" dirty="0"/>
              <a:t>Los </a:t>
            </a:r>
            <a:r>
              <a:rPr lang="en-US" sz="2200" dirty="0" err="1"/>
              <a:t>ministros</a:t>
            </a:r>
            <a:r>
              <a:rPr lang="en-US" sz="2200" dirty="0"/>
              <a:t> se </a:t>
            </a:r>
            <a:r>
              <a:rPr lang="en-US" sz="2200" dirty="0" err="1"/>
              <a:t>esfuerzan</a:t>
            </a:r>
            <a:r>
              <a:rPr lang="en-US" sz="2200" dirty="0"/>
              <a:t> </a:t>
            </a:r>
            <a:r>
              <a:rPr lang="en-US" sz="2200" dirty="0" err="1"/>
              <a:t>por</a:t>
            </a:r>
            <a:r>
              <a:rPr lang="en-US" sz="2200" dirty="0"/>
              <a:t> </a:t>
            </a:r>
            <a:r>
              <a:rPr lang="en-US" sz="2200" dirty="0" err="1"/>
              <a:t>vocalizar</a:t>
            </a:r>
            <a:r>
              <a:rPr lang="en-US" sz="2200" dirty="0"/>
              <a:t> con </a:t>
            </a:r>
            <a:r>
              <a:rPr lang="en-US" sz="2200" dirty="0" err="1"/>
              <a:t>claridad</a:t>
            </a:r>
            <a:r>
              <a:rPr lang="en-US" sz="2200" dirty="0"/>
              <a:t> para </a:t>
            </a:r>
            <a:r>
              <a:rPr lang="en-US" sz="2200" dirty="0" err="1"/>
              <a:t>que</a:t>
            </a:r>
            <a:r>
              <a:rPr lang="en-US" sz="2200" dirty="0"/>
              <a:t> </a:t>
            </a:r>
            <a:r>
              <a:rPr lang="en-US" sz="2200" dirty="0" err="1"/>
              <a:t>el</a:t>
            </a:r>
            <a:r>
              <a:rPr lang="en-US" sz="2200" dirty="0"/>
              <a:t> </a:t>
            </a:r>
            <a:r>
              <a:rPr lang="en-US" sz="2200" dirty="0" err="1"/>
              <a:t>texto</a:t>
            </a:r>
            <a:r>
              <a:rPr lang="en-US" sz="2200" dirty="0"/>
              <a:t> </a:t>
            </a:r>
            <a:r>
              <a:rPr lang="en-US" sz="2200" dirty="0" err="1"/>
              <a:t>litúrgico</a:t>
            </a:r>
            <a:r>
              <a:rPr lang="en-US" sz="2200" dirty="0"/>
              <a:t> </a:t>
            </a:r>
            <a:r>
              <a:rPr lang="en-US" sz="2200" dirty="0" err="1"/>
              <a:t>pueda</a:t>
            </a:r>
            <a:r>
              <a:rPr lang="en-US" sz="2200" dirty="0"/>
              <a:t> ser </a:t>
            </a:r>
            <a:r>
              <a:rPr lang="en-US" sz="2200" dirty="0" err="1"/>
              <a:t>comprendido</a:t>
            </a:r>
            <a:r>
              <a:rPr lang="en-US" sz="2200" dirty="0"/>
              <a:t> </a:t>
            </a:r>
            <a:r>
              <a:rPr lang="en-US" sz="2200" dirty="0" err="1"/>
              <a:t>mientras</a:t>
            </a:r>
            <a:r>
              <a:rPr lang="en-US" sz="2200" dirty="0"/>
              <a:t> se </a:t>
            </a:r>
            <a:r>
              <a:rPr lang="en-US" sz="2200" dirty="0" err="1"/>
              <a:t>canta</a:t>
            </a:r>
            <a:r>
              <a:rPr lang="en-US" sz="2200" dirty="0"/>
              <a:t>.</a:t>
            </a:r>
          </a:p>
          <a:p>
            <a:pPr lvl="1"/>
            <a:r>
              <a:rPr lang="en-US" sz="2200" dirty="0"/>
              <a:t>Los </a:t>
            </a:r>
            <a:r>
              <a:rPr lang="en-US" sz="2200" dirty="0" err="1"/>
              <a:t>gestos</a:t>
            </a:r>
            <a:r>
              <a:rPr lang="en-US" sz="2200" dirty="0"/>
              <a:t> y </a:t>
            </a:r>
            <a:r>
              <a:rPr lang="en-US" sz="2200" dirty="0" err="1"/>
              <a:t>posturas</a:t>
            </a:r>
            <a:r>
              <a:rPr lang="en-US" sz="2200" dirty="0"/>
              <a:t> de </a:t>
            </a:r>
            <a:r>
              <a:rPr lang="en-US" sz="2200" dirty="0" err="1"/>
              <a:t>los</a:t>
            </a:r>
            <a:r>
              <a:rPr lang="en-US" sz="2200" dirty="0"/>
              <a:t> </a:t>
            </a:r>
            <a:r>
              <a:rPr lang="en-US" sz="2200" dirty="0" err="1"/>
              <a:t>ministros</a:t>
            </a:r>
            <a:r>
              <a:rPr lang="en-US" sz="2200" dirty="0"/>
              <a:t> </a:t>
            </a:r>
            <a:r>
              <a:rPr lang="en-US" sz="2200" dirty="0" err="1"/>
              <a:t>invitan</a:t>
            </a:r>
            <a:r>
              <a:rPr lang="en-US" sz="2200" dirty="0"/>
              <a:t> a la </a:t>
            </a:r>
            <a:r>
              <a:rPr lang="en-US" sz="2200" dirty="0" err="1"/>
              <a:t>asamblea</a:t>
            </a:r>
            <a:r>
              <a:rPr lang="en-US" sz="2200" dirty="0"/>
              <a:t> a </a:t>
            </a:r>
            <a:r>
              <a:rPr lang="en-US" sz="2200" dirty="0" err="1"/>
              <a:t>unirse</a:t>
            </a:r>
            <a:r>
              <a:rPr lang="en-US" sz="2200" dirty="0"/>
              <a:t> </a:t>
            </a:r>
            <a:r>
              <a:rPr lang="en-US" sz="2200" dirty="0" err="1"/>
              <a:t>en</a:t>
            </a:r>
            <a:r>
              <a:rPr lang="en-US" sz="2200" dirty="0"/>
              <a:t> </a:t>
            </a:r>
            <a:r>
              <a:rPr lang="en-US" sz="2200" dirty="0" err="1"/>
              <a:t>el</a:t>
            </a:r>
            <a:r>
              <a:rPr lang="en-US" sz="2200" dirty="0"/>
              <a:t> canto.</a:t>
            </a:r>
          </a:p>
        </p:txBody>
      </p:sp>
      <p:sp>
        <p:nvSpPr>
          <p:cNvPr id="3" name="Title 1">
            <a:extLst>
              <a:ext uri="{FF2B5EF4-FFF2-40B4-BE49-F238E27FC236}">
                <a16:creationId xmlns:a16="http://schemas.microsoft.com/office/drawing/2014/main" id="{4A025B7B-5FCE-64FF-D4D5-E0CA75C955CB}"/>
              </a:ext>
            </a:extLst>
          </p:cNvPr>
          <p:cNvSpPr txBox="1">
            <a:spLocks/>
          </p:cNvSpPr>
          <p:nvPr/>
        </p:nvSpPr>
        <p:spPr>
          <a:xfrm>
            <a:off x="581192" y="548639"/>
            <a:ext cx="11029616" cy="904241"/>
          </a:xfrm>
          <a:prstGeom prst="rect">
            <a:avLst/>
          </a:prstGeom>
        </p:spPr>
        <p:txBody>
          <a:bodyPr vert="horz" lIns="91440" tIns="45720" rIns="91440" bIns="45720" rtlCol="0" anchor="b">
            <a:normAutofit fontScale="925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Ministerio</a:t>
            </a:r>
            <a:r>
              <a:rPr lang="en-US" sz="3600" b="1" cap="small" dirty="0"/>
              <a:t> de Música — DESCRIPICIÓN general</a:t>
            </a:r>
            <a:endParaRPr lang="en-US" sz="3600" dirty="0"/>
          </a:p>
        </p:txBody>
      </p:sp>
    </p:spTree>
    <p:extLst>
      <p:ext uri="{BB962C8B-B14F-4D97-AF65-F5344CB8AC3E}">
        <p14:creationId xmlns:p14="http://schemas.microsoft.com/office/powerpoint/2010/main" val="313943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095CA-CA9E-3E41-7F49-802B868AEE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E6D009-1502-2AAC-2DA8-D5B01F489009}"/>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0E3C15D2-D18F-DBC5-4961-0160C141FD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FD94FBBD-7530-C13D-952E-AA21C046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008D1D36-9611-25C5-733A-4B66942390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1AB441FB-3BFE-CE60-634F-AD127C216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47F2DB5C-5CF2-6CA0-4299-4EC7C3710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64F45293-63CE-B4DD-BB4A-AE0572F9D342}"/>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1767" y="1948909"/>
            <a:ext cx="11463699" cy="4277270"/>
          </a:xfrm>
          <a:solidFill>
            <a:schemeClr val="bg1"/>
          </a:solidFill>
        </p:spPr>
        <p:txBody>
          <a:bodyPr>
            <a:noAutofit/>
          </a:bodyPr>
          <a:lstStyle/>
          <a:p>
            <a:pPr marL="0" indent="0">
              <a:buNone/>
            </a:pPr>
            <a:r>
              <a:rPr lang="en-US" sz="2400" dirty="0"/>
              <a:t>“La </a:t>
            </a:r>
            <a:r>
              <a:rPr lang="en-US" sz="2400" dirty="0" err="1"/>
              <a:t>música</a:t>
            </a:r>
            <a:r>
              <a:rPr lang="en-US" sz="2400" dirty="0"/>
              <a:t> sacra </a:t>
            </a:r>
            <a:r>
              <a:rPr lang="en-US" sz="2400" dirty="0" err="1"/>
              <a:t>será</a:t>
            </a:r>
            <a:r>
              <a:rPr lang="en-US" sz="2400" dirty="0"/>
              <a:t> tanto </a:t>
            </a:r>
            <a:r>
              <a:rPr lang="en-US" sz="2400" dirty="0" err="1"/>
              <a:t>más</a:t>
            </a:r>
            <a:r>
              <a:rPr lang="en-US" sz="2400" dirty="0"/>
              <a:t> </a:t>
            </a:r>
            <a:r>
              <a:rPr lang="en-US" sz="2400" dirty="0" err="1"/>
              <a:t>santa</a:t>
            </a:r>
            <a:r>
              <a:rPr lang="en-US" sz="2400" dirty="0"/>
              <a:t> </a:t>
            </a:r>
            <a:r>
              <a:rPr lang="en-US" sz="2400" dirty="0" err="1"/>
              <a:t>cuanto</a:t>
            </a:r>
            <a:r>
              <a:rPr lang="en-US" sz="2400" dirty="0"/>
              <a:t> </a:t>
            </a:r>
            <a:r>
              <a:rPr lang="en-US" sz="2400" dirty="0" err="1"/>
              <a:t>más</a:t>
            </a:r>
            <a:r>
              <a:rPr lang="en-US" sz="2400" dirty="0"/>
              <a:t> </a:t>
            </a:r>
            <a:r>
              <a:rPr lang="en-US" sz="2400" dirty="0" err="1"/>
              <a:t>íntimamente</a:t>
            </a:r>
            <a:r>
              <a:rPr lang="en-US" sz="2400" dirty="0"/>
              <a:t> </a:t>
            </a:r>
            <a:r>
              <a:rPr lang="en-US" sz="2400" dirty="0" err="1"/>
              <a:t>esté</a:t>
            </a:r>
            <a:r>
              <a:rPr lang="en-US" sz="2400" dirty="0"/>
              <a:t> </a:t>
            </a:r>
            <a:r>
              <a:rPr lang="en-US" sz="2400" dirty="0" err="1"/>
              <a:t>unida</a:t>
            </a:r>
            <a:r>
              <a:rPr lang="en-US" sz="2400" dirty="0"/>
              <a:t> a la </a:t>
            </a:r>
            <a:r>
              <a:rPr lang="en-US" sz="2400" dirty="0" err="1"/>
              <a:t>acción</a:t>
            </a:r>
            <a:r>
              <a:rPr lang="en-US" sz="2400" dirty="0"/>
              <a:t> </a:t>
            </a:r>
            <a:r>
              <a:rPr lang="en-US" sz="2400" dirty="0" err="1"/>
              <a:t>litúrgica</a:t>
            </a:r>
            <a:r>
              <a:rPr lang="en-US" sz="2400" dirty="0"/>
              <a:t>, </a:t>
            </a:r>
            <a:r>
              <a:rPr lang="en-US" sz="2400" dirty="0" err="1"/>
              <a:t>ya</a:t>
            </a:r>
            <a:r>
              <a:rPr lang="en-US" sz="2400" dirty="0"/>
              <a:t> sea </a:t>
            </a:r>
            <a:r>
              <a:rPr lang="en-US" sz="2400" dirty="0" err="1"/>
              <a:t>expresando</a:t>
            </a:r>
            <a:r>
              <a:rPr lang="en-US" sz="2400" dirty="0"/>
              <a:t> con mayor </a:t>
            </a:r>
            <a:r>
              <a:rPr lang="en-US" sz="2400" dirty="0" err="1"/>
              <a:t>delicadeza</a:t>
            </a:r>
            <a:r>
              <a:rPr lang="en-US" sz="2400" dirty="0"/>
              <a:t> la </a:t>
            </a:r>
            <a:r>
              <a:rPr lang="en-US" sz="2400" dirty="0" err="1"/>
              <a:t>oración</a:t>
            </a:r>
            <a:r>
              <a:rPr lang="en-US" sz="2400" dirty="0"/>
              <a:t> o </a:t>
            </a:r>
            <a:r>
              <a:rPr lang="en-US" sz="2400" dirty="0" err="1"/>
              <a:t>fomentando</a:t>
            </a:r>
            <a:r>
              <a:rPr lang="en-US" sz="2400" dirty="0"/>
              <a:t> la </a:t>
            </a:r>
            <a:r>
              <a:rPr lang="en-US" sz="2400" dirty="0" err="1"/>
              <a:t>unanimidad</a:t>
            </a:r>
            <a:r>
              <a:rPr lang="en-US" sz="2400" dirty="0"/>
              <a:t>, </a:t>
            </a:r>
            <a:r>
              <a:rPr lang="en-US" sz="2400" dirty="0" err="1"/>
              <a:t>ya</a:t>
            </a:r>
            <a:r>
              <a:rPr lang="en-US" sz="2400" dirty="0"/>
              <a:t> sea </a:t>
            </a:r>
            <a:r>
              <a:rPr lang="en-US" sz="2400" dirty="0" err="1"/>
              <a:t>enriqueciendo</a:t>
            </a:r>
            <a:r>
              <a:rPr lang="en-US" sz="2400" dirty="0"/>
              <a:t> la mayor </a:t>
            </a:r>
            <a:r>
              <a:rPr lang="en-US" sz="2400" dirty="0" err="1"/>
              <a:t>solemnidad</a:t>
            </a:r>
            <a:r>
              <a:rPr lang="en-US" sz="2400" dirty="0"/>
              <a:t> </a:t>
            </a:r>
            <a:r>
              <a:rPr lang="en-US" sz="2400" dirty="0" err="1"/>
              <a:t>los</a:t>
            </a:r>
            <a:r>
              <a:rPr lang="en-US" sz="2400" dirty="0"/>
              <a:t> </a:t>
            </a:r>
            <a:r>
              <a:rPr lang="en-US" sz="2400" dirty="0" err="1"/>
              <a:t>ritos</a:t>
            </a:r>
            <a:r>
              <a:rPr lang="en-US" sz="2400" dirty="0"/>
              <a:t> </a:t>
            </a:r>
            <a:r>
              <a:rPr lang="en-US" sz="2400" dirty="0" err="1"/>
              <a:t>sagrados</a:t>
            </a:r>
            <a:r>
              <a:rPr lang="en-US" sz="2400" dirty="0"/>
              <a:t>.” (</a:t>
            </a:r>
            <a:r>
              <a:rPr lang="en-US" sz="2400" dirty="0" err="1"/>
              <a:t>Sacrosactum</a:t>
            </a:r>
            <a:r>
              <a:rPr lang="en-US" sz="2400" dirty="0"/>
              <a:t> Concilium, 112)</a:t>
            </a:r>
          </a:p>
          <a:p>
            <a:r>
              <a:rPr lang="en-US" sz="2400" dirty="0"/>
              <a:t>La </a:t>
            </a:r>
            <a:r>
              <a:rPr lang="en-US" sz="2400" dirty="0" err="1"/>
              <a:t>música</a:t>
            </a:r>
            <a:r>
              <a:rPr lang="en-US" sz="2400" dirty="0"/>
              <a:t> </a:t>
            </a:r>
            <a:r>
              <a:rPr lang="en-US" sz="2400" dirty="0" err="1"/>
              <a:t>une</a:t>
            </a:r>
            <a:r>
              <a:rPr lang="en-US" sz="2400" dirty="0"/>
              <a:t> a la </a:t>
            </a:r>
            <a:r>
              <a:rPr lang="en-US" sz="2400" dirty="0" err="1"/>
              <a:t>asamblea</a:t>
            </a:r>
            <a:r>
              <a:rPr lang="en-US" sz="2400" dirty="0"/>
              <a:t>: no </a:t>
            </a:r>
            <a:r>
              <a:rPr lang="en-US" sz="2400" dirty="0" err="1"/>
              <a:t>está</a:t>
            </a:r>
            <a:r>
              <a:rPr lang="en-US" sz="2400" dirty="0"/>
              <a:t> “</a:t>
            </a:r>
            <a:r>
              <a:rPr lang="en-US" sz="2400" dirty="0" err="1"/>
              <a:t>en</a:t>
            </a:r>
            <a:r>
              <a:rPr lang="en-US" sz="2400" dirty="0"/>
              <a:t> o para la </a:t>
            </a:r>
            <a:r>
              <a:rPr lang="en-US" sz="2400" dirty="0" err="1"/>
              <a:t>liturgia</a:t>
            </a:r>
            <a:r>
              <a:rPr lang="en-US" sz="2400" dirty="0"/>
              <a:t>,” es </a:t>
            </a:r>
            <a:r>
              <a:rPr lang="en-US" sz="2400" dirty="0" err="1"/>
              <a:t>liturgia</a:t>
            </a:r>
            <a:endParaRPr lang="en-US" sz="2400" dirty="0"/>
          </a:p>
          <a:p>
            <a:r>
              <a:rPr lang="en-US" sz="2400" dirty="0"/>
              <a:t>El </a:t>
            </a:r>
            <a:r>
              <a:rPr lang="en-US" sz="2400" dirty="0" err="1"/>
              <a:t>ministerio</a:t>
            </a:r>
            <a:r>
              <a:rPr lang="en-US" sz="2400" dirty="0"/>
              <a:t> de la </a:t>
            </a:r>
            <a:r>
              <a:rPr lang="en-US" sz="2400" dirty="0" err="1"/>
              <a:t>música</a:t>
            </a:r>
            <a:r>
              <a:rPr lang="en-US" sz="2400" dirty="0"/>
              <a:t> </a:t>
            </a:r>
            <a:r>
              <a:rPr lang="en-US" sz="2400" dirty="0" err="1"/>
              <a:t>varía</a:t>
            </a:r>
            <a:r>
              <a:rPr lang="en-US" sz="2400" dirty="0"/>
              <a:t> </a:t>
            </a:r>
            <a:r>
              <a:rPr lang="en-US" sz="2400" dirty="0" err="1"/>
              <a:t>en</a:t>
            </a:r>
            <a:r>
              <a:rPr lang="en-US" sz="2400" dirty="0"/>
              <a:t> </a:t>
            </a:r>
            <a:r>
              <a:rPr lang="en-US" sz="2400" dirty="0" err="1"/>
              <a:t>cada</a:t>
            </a:r>
            <a:r>
              <a:rPr lang="en-US" sz="2400" dirty="0"/>
              <a:t> </a:t>
            </a:r>
            <a:r>
              <a:rPr lang="en-US" sz="2400" dirty="0" err="1"/>
              <a:t>parroquia</a:t>
            </a:r>
            <a:r>
              <a:rPr lang="en-US" sz="2400" dirty="0"/>
              <a:t>, </a:t>
            </a:r>
            <a:r>
              <a:rPr lang="en-US" sz="2400" dirty="0" err="1"/>
              <a:t>adaptándose</a:t>
            </a:r>
            <a:r>
              <a:rPr lang="en-US" sz="2400" dirty="0"/>
              <a:t> a las </a:t>
            </a:r>
            <a:r>
              <a:rPr lang="en-US" sz="2400" dirty="0" err="1"/>
              <a:t>necesidades</a:t>
            </a:r>
            <a:r>
              <a:rPr lang="en-US" sz="2400" dirty="0"/>
              <a:t> </a:t>
            </a:r>
            <a:r>
              <a:rPr lang="en-US" sz="2400" dirty="0" err="1"/>
              <a:t>culturales</a:t>
            </a:r>
            <a:r>
              <a:rPr lang="en-US" sz="2400" dirty="0"/>
              <a:t> y </a:t>
            </a:r>
            <a:r>
              <a:rPr lang="en-US" sz="2400" dirty="0" err="1"/>
              <a:t>físicas</a:t>
            </a:r>
            <a:r>
              <a:rPr lang="en-US" sz="2400" dirty="0"/>
              <a:t> de la comunidad a la </a:t>
            </a:r>
            <a:r>
              <a:rPr lang="en-US" sz="2400" dirty="0" err="1"/>
              <a:t>que</a:t>
            </a:r>
            <a:r>
              <a:rPr lang="en-US" sz="2400" dirty="0"/>
              <a:t> </a:t>
            </a:r>
            <a:r>
              <a:rPr lang="en-US" sz="2400" dirty="0" err="1"/>
              <a:t>sirve</a:t>
            </a:r>
            <a:endParaRPr lang="en-US" sz="2400" dirty="0"/>
          </a:p>
          <a:p>
            <a:r>
              <a:rPr lang="en-US" sz="2400" dirty="0"/>
              <a:t>La </a:t>
            </a:r>
            <a:r>
              <a:rPr lang="en-US" sz="2400" dirty="0" err="1"/>
              <a:t>música</a:t>
            </a:r>
            <a:r>
              <a:rPr lang="en-US" sz="2400" dirty="0"/>
              <a:t> </a:t>
            </a:r>
            <a:r>
              <a:rPr lang="en-US" sz="2400" dirty="0" err="1"/>
              <a:t>litúrgica</a:t>
            </a:r>
            <a:r>
              <a:rPr lang="en-US" sz="2400" dirty="0"/>
              <a:t> no es </a:t>
            </a:r>
            <a:r>
              <a:rPr lang="en-US" sz="2400" dirty="0" err="1"/>
              <a:t>una</a:t>
            </a:r>
            <a:r>
              <a:rPr lang="en-US" sz="2400" dirty="0"/>
              <a:t> </a:t>
            </a:r>
            <a:r>
              <a:rPr lang="en-US" sz="2400" dirty="0" err="1"/>
              <a:t>serie</a:t>
            </a:r>
            <a:r>
              <a:rPr lang="en-US" sz="2400" dirty="0"/>
              <a:t> de </a:t>
            </a:r>
            <a:r>
              <a:rPr lang="en-US" sz="2400" dirty="0" err="1"/>
              <a:t>himnos</a:t>
            </a:r>
            <a:r>
              <a:rPr lang="en-US" sz="2400" dirty="0"/>
              <a:t> “</a:t>
            </a:r>
            <a:r>
              <a:rPr lang="en-US" sz="2400" dirty="0" err="1"/>
              <a:t>insertados</a:t>
            </a:r>
            <a:r>
              <a:rPr lang="en-US" sz="2400" dirty="0"/>
              <a:t>” </a:t>
            </a:r>
            <a:r>
              <a:rPr lang="en-US" sz="2400" dirty="0" err="1"/>
              <a:t>en</a:t>
            </a:r>
            <a:r>
              <a:rPr lang="en-US" sz="2400" dirty="0"/>
              <a:t> </a:t>
            </a:r>
            <a:r>
              <a:rPr lang="en-US" sz="2400" dirty="0" err="1"/>
              <a:t>una</a:t>
            </a:r>
            <a:r>
              <a:rPr lang="en-US" sz="2400" dirty="0"/>
              <a:t> </a:t>
            </a:r>
            <a:r>
              <a:rPr lang="en-US" sz="2400" dirty="0" err="1"/>
              <a:t>parte</a:t>
            </a:r>
            <a:r>
              <a:rPr lang="en-US" sz="2400" dirty="0"/>
              <a:t> de la Misa; la </a:t>
            </a:r>
            <a:r>
              <a:rPr lang="en-US" sz="2400" dirty="0" err="1"/>
              <a:t>música</a:t>
            </a:r>
            <a:r>
              <a:rPr lang="en-US" sz="2400" dirty="0"/>
              <a:t> </a:t>
            </a:r>
            <a:r>
              <a:rPr lang="en-US" sz="2400" dirty="0" err="1"/>
              <a:t>litúrgica</a:t>
            </a:r>
            <a:r>
              <a:rPr lang="en-US" sz="2400" dirty="0"/>
              <a:t> es </a:t>
            </a:r>
            <a:r>
              <a:rPr lang="en-US" sz="2400" dirty="0" err="1"/>
              <a:t>culto</a:t>
            </a:r>
            <a:r>
              <a:rPr lang="en-US" sz="2400" dirty="0"/>
              <a:t> </a:t>
            </a:r>
            <a:r>
              <a:rPr lang="en-US" sz="2400" dirty="0" err="1"/>
              <a:t>divino</a:t>
            </a:r>
            <a:r>
              <a:rPr lang="en-US" sz="2400" dirty="0"/>
              <a:t> y es </a:t>
            </a:r>
            <a:r>
              <a:rPr lang="en-US" sz="2400" dirty="0" err="1"/>
              <a:t>parte</a:t>
            </a:r>
            <a:r>
              <a:rPr lang="en-US" sz="2400" dirty="0"/>
              <a:t> integral de </a:t>
            </a:r>
            <a:r>
              <a:rPr lang="en-US" sz="2400" dirty="0" err="1"/>
              <a:t>los</a:t>
            </a:r>
            <a:r>
              <a:rPr lang="en-US" sz="2400" dirty="0"/>
              <a:t> </a:t>
            </a:r>
            <a:r>
              <a:rPr lang="en-US" sz="2400" dirty="0" err="1"/>
              <a:t>rituales</a:t>
            </a:r>
            <a:r>
              <a:rPr lang="en-US" sz="2400" dirty="0"/>
              <a:t>.</a:t>
            </a:r>
          </a:p>
        </p:txBody>
      </p:sp>
      <p:sp>
        <p:nvSpPr>
          <p:cNvPr id="3" name="Title 1">
            <a:extLst>
              <a:ext uri="{FF2B5EF4-FFF2-40B4-BE49-F238E27FC236}">
                <a16:creationId xmlns:a16="http://schemas.microsoft.com/office/drawing/2014/main" id="{EC5E29A5-05B6-B9B7-DE0E-275D8A1B7712}"/>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Música </a:t>
            </a:r>
            <a:r>
              <a:rPr lang="en-US" sz="3600" b="1" cap="small" dirty="0" err="1"/>
              <a:t>litúrgica</a:t>
            </a:r>
            <a:r>
              <a:rPr lang="en-US" sz="3600" b="1" cap="small" dirty="0"/>
              <a:t> — </a:t>
            </a:r>
            <a:r>
              <a:rPr lang="en-US" sz="3600" b="1" cap="small" dirty="0" err="1"/>
              <a:t>descripción</a:t>
            </a:r>
            <a:r>
              <a:rPr lang="en-US" sz="3600" b="1" cap="small" dirty="0"/>
              <a:t> general</a:t>
            </a:r>
            <a:endParaRPr lang="en-US" sz="3600" dirty="0"/>
          </a:p>
        </p:txBody>
      </p:sp>
    </p:spTree>
    <p:extLst>
      <p:ext uri="{BB962C8B-B14F-4D97-AF65-F5344CB8AC3E}">
        <p14:creationId xmlns:p14="http://schemas.microsoft.com/office/powerpoint/2010/main" val="177908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4DB5-E872-CCFE-01A1-113DF986F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DAEA8-171C-551E-B56E-360FB739BB1E}"/>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72F9CAE-8F72-6B77-72B2-700F3809E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A28F072F-1DE6-8BB0-0BE5-E22EFFB84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852F7643-656A-106B-252E-678D06D26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4C17EC8E-9626-FA6C-7458-A9F1DB939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DB648A5-850D-63DF-7F53-267E1AB05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97551FFF-1F8D-0B9D-280D-DAEBF68F1110}"/>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1767" y="1778166"/>
            <a:ext cx="11463699" cy="4999425"/>
          </a:xfrm>
          <a:solidFill>
            <a:schemeClr val="bg1"/>
          </a:solidFill>
        </p:spPr>
        <p:txBody>
          <a:bodyPr>
            <a:noAutofit/>
          </a:bodyPr>
          <a:lstStyle/>
          <a:p>
            <a:pPr marL="457200" lvl="0" indent="-457200">
              <a:buFont typeface="+mj-lt"/>
              <a:buAutoNum type="arabicPeriod"/>
            </a:pPr>
            <a:r>
              <a:rPr lang="en-US" sz="2400" dirty="0">
                <a:latin typeface="Calibri"/>
                <a:ea typeface="Calibri"/>
                <a:cs typeface="Calibri"/>
              </a:rPr>
              <a:t>JUICIO LITÚRGICO</a:t>
            </a:r>
            <a:endParaRPr lang="en-US" sz="2400" dirty="0">
              <a:highlight>
                <a:srgbClr val="FFFFFF"/>
              </a:highlight>
              <a:latin typeface="Calibri"/>
              <a:ea typeface="Calibri"/>
              <a:cs typeface="Calibri"/>
            </a:endParaRPr>
          </a:p>
          <a:p>
            <a:pPr marL="781200" lvl="1" indent="-457200">
              <a:buFont typeface="+mj-lt"/>
              <a:buAutoNum type="arabicPeriod"/>
            </a:pPr>
            <a:r>
              <a:rPr lang="en-US" sz="2200" dirty="0">
                <a:latin typeface="Calibri"/>
                <a:ea typeface="Calibri"/>
                <a:cs typeface="Calibri"/>
              </a:rPr>
              <a:t>¿</a:t>
            </a:r>
            <a:r>
              <a:rPr lang="en-US" sz="2200" dirty="0" err="1">
                <a:latin typeface="Calibri"/>
                <a:ea typeface="Calibri"/>
                <a:cs typeface="Calibri"/>
              </a:rPr>
              <a:t>Encaja</a:t>
            </a:r>
            <a:r>
              <a:rPr lang="en-US" sz="2200" dirty="0">
                <a:latin typeface="Calibri"/>
                <a:ea typeface="Calibri"/>
                <a:cs typeface="Calibri"/>
              </a:rPr>
              <a:t> </a:t>
            </a:r>
            <a:r>
              <a:rPr lang="en-US" sz="2200" dirty="0" err="1">
                <a:latin typeface="Calibri"/>
                <a:ea typeface="Calibri"/>
                <a:cs typeface="Calibri"/>
              </a:rPr>
              <a:t>dentro</a:t>
            </a:r>
            <a:r>
              <a:rPr lang="en-US" sz="2200" dirty="0">
                <a:latin typeface="Calibri"/>
                <a:ea typeface="Calibri"/>
                <a:cs typeface="Calibri"/>
              </a:rPr>
              <a:t> del </a:t>
            </a:r>
            <a:r>
              <a:rPr lang="en-US" sz="2200" dirty="0" err="1">
                <a:latin typeface="Calibri"/>
                <a:ea typeface="Calibri"/>
                <a:cs typeface="Calibri"/>
              </a:rPr>
              <a:t>orden</a:t>
            </a:r>
            <a:r>
              <a:rPr lang="en-US" sz="2200" dirty="0">
                <a:latin typeface="Calibri"/>
                <a:ea typeface="Calibri"/>
                <a:cs typeface="Calibri"/>
              </a:rPr>
              <a:t> de la </a:t>
            </a:r>
            <a:r>
              <a:rPr lang="en-US" sz="2200" dirty="0" err="1">
                <a:latin typeface="Calibri"/>
                <a:ea typeface="Calibri"/>
                <a:cs typeface="Calibri"/>
              </a:rPr>
              <a:t>liturgia</a:t>
            </a:r>
            <a:r>
              <a:rPr lang="en-US" sz="2200" dirty="0">
                <a:latin typeface="Calibri"/>
                <a:ea typeface="Calibri"/>
                <a:cs typeface="Calibri"/>
              </a:rPr>
              <a:t>?</a:t>
            </a:r>
            <a:endParaRPr lang="en-US" sz="2200" dirty="0">
              <a:highlight>
                <a:srgbClr val="FFFFFF"/>
              </a:highlight>
              <a:latin typeface="Calibri"/>
              <a:ea typeface="Calibri"/>
              <a:cs typeface="Calibri"/>
            </a:endParaRPr>
          </a:p>
          <a:p>
            <a:pPr marL="781050" lvl="1" indent="-457200">
              <a:buFont typeface="+mj-lt"/>
              <a:buAutoNum type="arabicPeriod"/>
            </a:pPr>
            <a:r>
              <a:rPr lang="en-US" sz="2200" dirty="0">
                <a:latin typeface="Calibri"/>
                <a:ea typeface="Calibri"/>
                <a:cs typeface="Calibri"/>
              </a:rPr>
              <a:t>Si se </a:t>
            </a:r>
            <a:r>
              <a:rPr lang="en-US" sz="2200" dirty="0" err="1">
                <a:latin typeface="Calibri"/>
                <a:ea typeface="Calibri"/>
                <a:cs typeface="Calibri"/>
              </a:rPr>
              <a:t>trata</a:t>
            </a:r>
            <a:r>
              <a:rPr lang="en-US" sz="2200" dirty="0">
                <a:latin typeface="Calibri"/>
                <a:ea typeface="Calibri"/>
                <a:cs typeface="Calibri"/>
              </a:rPr>
              <a:t> de </a:t>
            </a:r>
            <a:r>
              <a:rPr lang="en-US" sz="2200" dirty="0" err="1">
                <a:latin typeface="Calibri"/>
                <a:ea typeface="Calibri"/>
                <a:cs typeface="Calibri"/>
              </a:rPr>
              <a:t>una</a:t>
            </a:r>
            <a:r>
              <a:rPr lang="en-US" sz="2200" dirty="0">
                <a:latin typeface="Calibri"/>
                <a:ea typeface="Calibri"/>
                <a:cs typeface="Calibri"/>
              </a:rPr>
              <a:t> </a:t>
            </a:r>
            <a:r>
              <a:rPr lang="en-US" sz="2200" dirty="0" err="1">
                <a:latin typeface="Calibri"/>
                <a:ea typeface="Calibri"/>
                <a:cs typeface="Calibri"/>
              </a:rPr>
              <a:t>musicalización</a:t>
            </a:r>
            <a:r>
              <a:rPr lang="en-US" sz="2200" dirty="0">
                <a:latin typeface="Calibri"/>
                <a:ea typeface="Calibri"/>
                <a:cs typeface="Calibri"/>
              </a:rPr>
              <a:t> del Rito de la Misa, </a:t>
            </a:r>
            <a:r>
              <a:rPr lang="en-US" sz="2200" dirty="0" err="1">
                <a:latin typeface="Calibri"/>
                <a:ea typeface="Calibri"/>
                <a:cs typeface="Calibri"/>
              </a:rPr>
              <a:t>entonces</a:t>
            </a:r>
            <a:r>
              <a:rPr lang="en-US" sz="2200" dirty="0">
                <a:latin typeface="Calibri"/>
                <a:ea typeface="Calibri"/>
                <a:cs typeface="Calibri"/>
              </a:rPr>
              <a:t> </a:t>
            </a:r>
            <a:r>
              <a:rPr lang="en-US" sz="2200" dirty="0" err="1">
                <a:latin typeface="Calibri"/>
                <a:ea typeface="Calibri"/>
                <a:cs typeface="Calibri"/>
              </a:rPr>
              <a:t>deben</a:t>
            </a:r>
            <a:r>
              <a:rPr lang="en-US" sz="2200" dirty="0">
                <a:latin typeface="Calibri"/>
                <a:ea typeface="Calibri"/>
                <a:cs typeface="Calibri"/>
              </a:rPr>
              <a:t> </a:t>
            </a:r>
            <a:r>
              <a:rPr lang="en-US" sz="2200" dirty="0" err="1">
                <a:latin typeface="Calibri"/>
                <a:ea typeface="Calibri"/>
                <a:cs typeface="Calibri"/>
              </a:rPr>
              <a:t>incluirse</a:t>
            </a:r>
            <a:r>
              <a:rPr lang="en-US" sz="2200" dirty="0">
                <a:latin typeface="Calibri"/>
                <a:ea typeface="Calibri"/>
                <a:cs typeface="Calibri"/>
              </a:rPr>
              <a:t> </a:t>
            </a:r>
            <a:r>
              <a:rPr lang="en-US" sz="2200" dirty="0" err="1">
                <a:latin typeface="Calibri"/>
                <a:ea typeface="Calibri"/>
                <a:cs typeface="Calibri"/>
              </a:rPr>
              <a:t>todas</a:t>
            </a:r>
            <a:r>
              <a:rPr lang="en-US" sz="2200" dirty="0">
                <a:latin typeface="Calibri"/>
                <a:ea typeface="Calibri"/>
                <a:cs typeface="Calibri"/>
              </a:rPr>
              <a:t> las palabras del </a:t>
            </a:r>
            <a:r>
              <a:rPr lang="en-US" sz="2200" dirty="0" err="1">
                <a:latin typeface="Calibri"/>
                <a:ea typeface="Calibri"/>
                <a:cs typeface="Calibri"/>
              </a:rPr>
              <a:t>texto</a:t>
            </a:r>
            <a:r>
              <a:rPr lang="en-US" sz="2200" dirty="0">
                <a:latin typeface="Calibri"/>
                <a:ea typeface="Calibri"/>
                <a:cs typeface="Calibri"/>
              </a:rPr>
              <a:t>.</a:t>
            </a:r>
            <a:endParaRPr lang="en-US" sz="2200" dirty="0">
              <a:highlight>
                <a:srgbClr val="FFFFFF"/>
              </a:highlight>
              <a:latin typeface="Calibri"/>
              <a:ea typeface="Calibri"/>
              <a:cs typeface="Calibri"/>
            </a:endParaRPr>
          </a:p>
          <a:p>
            <a:pPr marL="781200" lvl="1" indent="-457200">
              <a:buFont typeface="+mj-lt"/>
              <a:buAutoNum type="arabicPeriod"/>
            </a:pPr>
            <a:r>
              <a:rPr lang="en-US" sz="2200" dirty="0">
                <a:latin typeface="Calibri"/>
                <a:ea typeface="Calibri"/>
                <a:cs typeface="Calibri"/>
              </a:rPr>
              <a:t>¿Se </a:t>
            </a:r>
            <a:r>
              <a:rPr lang="en-US" sz="2200" dirty="0" err="1">
                <a:latin typeface="Calibri"/>
                <a:ea typeface="Calibri"/>
                <a:cs typeface="Calibri"/>
              </a:rPr>
              <a:t>están</a:t>
            </a:r>
            <a:r>
              <a:rPr lang="en-US" sz="2200" dirty="0">
                <a:latin typeface="Calibri"/>
                <a:ea typeface="Calibri"/>
                <a:cs typeface="Calibri"/>
              </a:rPr>
              <a:t> </a:t>
            </a:r>
            <a:r>
              <a:rPr lang="en-US" sz="2200" dirty="0" err="1">
                <a:latin typeface="Calibri"/>
                <a:ea typeface="Calibri"/>
                <a:cs typeface="Calibri"/>
              </a:rPr>
              <a:t>siguiendo</a:t>
            </a:r>
            <a:r>
              <a:rPr lang="en-US" sz="2200" dirty="0">
                <a:latin typeface="Calibri"/>
                <a:ea typeface="Calibri"/>
                <a:cs typeface="Calibri"/>
              </a:rPr>
              <a:t> las </a:t>
            </a:r>
            <a:r>
              <a:rPr lang="en-US" sz="2200" dirty="0" err="1">
                <a:latin typeface="Calibri"/>
                <a:ea typeface="Calibri"/>
                <a:cs typeface="Calibri"/>
              </a:rPr>
              <a:t>rúbricas</a:t>
            </a:r>
            <a:r>
              <a:rPr lang="en-US" sz="2200" dirty="0">
                <a:latin typeface="Calibri"/>
                <a:ea typeface="Calibri"/>
                <a:cs typeface="Calibri"/>
              </a:rPr>
              <a:t> </a:t>
            </a:r>
            <a:r>
              <a:rPr lang="en-US" sz="2200" dirty="0" err="1">
                <a:latin typeface="Calibri"/>
                <a:ea typeface="Calibri"/>
                <a:cs typeface="Calibri"/>
              </a:rPr>
              <a:t>que</a:t>
            </a:r>
            <a:r>
              <a:rPr lang="en-US" sz="2200" dirty="0">
                <a:latin typeface="Calibri"/>
                <a:ea typeface="Calibri"/>
                <a:cs typeface="Calibri"/>
              </a:rPr>
              <a:t> se </a:t>
            </a:r>
            <a:r>
              <a:rPr lang="en-US" sz="2200" dirty="0" err="1">
                <a:latin typeface="Calibri"/>
                <a:ea typeface="Calibri"/>
                <a:cs typeface="Calibri"/>
              </a:rPr>
              <a:t>aplican</a:t>
            </a:r>
            <a:r>
              <a:rPr lang="en-US" sz="2200" dirty="0">
                <a:latin typeface="Calibri"/>
                <a:ea typeface="Calibri"/>
                <a:cs typeface="Calibri"/>
              </a:rPr>
              <a:t> al </a:t>
            </a:r>
            <a:r>
              <a:rPr lang="en-US" sz="2200" dirty="0" err="1">
                <a:latin typeface="Calibri"/>
                <a:ea typeface="Calibri"/>
                <a:cs typeface="Calibri"/>
              </a:rPr>
              <a:t>ministerio</a:t>
            </a:r>
            <a:r>
              <a:rPr lang="en-US" sz="2200" dirty="0">
                <a:latin typeface="Calibri"/>
                <a:ea typeface="Calibri"/>
                <a:cs typeface="Calibri"/>
              </a:rPr>
              <a:t> musical?</a:t>
            </a:r>
            <a:endParaRPr lang="en-US" sz="2200" dirty="0">
              <a:highlight>
                <a:srgbClr val="FFFFFF"/>
              </a:highlight>
              <a:latin typeface="Calibri"/>
              <a:ea typeface="Calibri"/>
              <a:cs typeface="Calibri"/>
            </a:endParaRPr>
          </a:p>
        </p:txBody>
      </p:sp>
      <p:sp>
        <p:nvSpPr>
          <p:cNvPr id="3" name="Title 1">
            <a:extLst>
              <a:ext uri="{FF2B5EF4-FFF2-40B4-BE49-F238E27FC236}">
                <a16:creationId xmlns:a16="http://schemas.microsoft.com/office/drawing/2014/main" id="{B97A9565-5C96-D750-5581-B7A803C79031}"/>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Tres </a:t>
            </a:r>
            <a:r>
              <a:rPr lang="en-US" sz="3600" b="1" cap="small" dirty="0" err="1"/>
              <a:t>criterios</a:t>
            </a:r>
            <a:r>
              <a:rPr lang="en-US" sz="3600" b="1" cap="small" dirty="0"/>
              <a:t> para la </a:t>
            </a:r>
            <a:r>
              <a:rPr lang="en-US" sz="3600" b="1" cap="small" dirty="0" err="1"/>
              <a:t>buena</a:t>
            </a:r>
            <a:r>
              <a:rPr lang="en-US" sz="3600" b="1" cap="small" dirty="0"/>
              <a:t> </a:t>
            </a:r>
            <a:r>
              <a:rPr lang="en-US" sz="3600" b="1" cap="small" dirty="0" err="1"/>
              <a:t>música</a:t>
            </a:r>
            <a:r>
              <a:rPr lang="en-US" sz="3600" b="1" cap="small" dirty="0"/>
              <a:t> </a:t>
            </a:r>
            <a:r>
              <a:rPr lang="en-US" sz="3600" b="1" cap="small" dirty="0" err="1"/>
              <a:t>litúrgica</a:t>
            </a:r>
            <a:endParaRPr lang="en-US" sz="3600" dirty="0"/>
          </a:p>
        </p:txBody>
      </p:sp>
    </p:spTree>
    <p:extLst>
      <p:ext uri="{BB962C8B-B14F-4D97-AF65-F5344CB8AC3E}">
        <p14:creationId xmlns:p14="http://schemas.microsoft.com/office/powerpoint/2010/main" val="241402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0807E-678E-AF10-130E-2120ACDA2A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A44B38-DDF0-A93B-66B0-397683D13248}"/>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7EAAEE42-50A0-1206-2F96-9FB54C7B79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A51445F3-FA09-2B07-A7CC-22D56E141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D2D9CC3B-E05A-3A9E-A487-8A72B8B2B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69E602F1-10EA-8721-6DB4-8AE10D91AC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D0AC3EFF-F978-F98B-B6F3-F456534D85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DBDC34E7-025A-BAD9-AC49-2DB1D7ADB3AC}"/>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1767" y="1778166"/>
            <a:ext cx="11463699" cy="4999425"/>
          </a:xfrm>
          <a:solidFill>
            <a:schemeClr val="bg1"/>
          </a:solidFill>
        </p:spPr>
        <p:txBody>
          <a:bodyPr>
            <a:noAutofit/>
          </a:bodyPr>
          <a:lstStyle/>
          <a:p>
            <a:pPr marL="457200" lvl="0" indent="-457200">
              <a:buFont typeface="+mj-lt"/>
              <a:buAutoNum type="arabicPeriod" startAt="2"/>
            </a:pPr>
            <a:r>
              <a:rPr lang="en-US" sz="2400" dirty="0">
                <a:highlight>
                  <a:srgbClr val="FFFFFF"/>
                </a:highlight>
                <a:latin typeface="Calibri"/>
                <a:ea typeface="Calibri"/>
                <a:cs typeface="Calibri"/>
              </a:rPr>
              <a:t>JUICIO PASTORAL</a:t>
            </a:r>
          </a:p>
          <a:p>
            <a:pPr marL="629920" lvl="1" indent="-305435"/>
            <a:r>
              <a:rPr lang="en-US" sz="2200" dirty="0">
                <a:latin typeface="Calibri"/>
                <a:ea typeface="Calibri"/>
                <a:cs typeface="Calibri"/>
              </a:rPr>
              <a:t>¿</a:t>
            </a:r>
            <a:r>
              <a:rPr lang="en-US" sz="2200" dirty="0" err="1">
                <a:latin typeface="Calibri"/>
                <a:ea typeface="Calibri"/>
                <a:cs typeface="Calibri"/>
              </a:rPr>
              <a:t>Está</a:t>
            </a:r>
            <a:r>
              <a:rPr lang="en-US" sz="2200" dirty="0">
                <a:latin typeface="Calibri"/>
                <a:ea typeface="Calibri"/>
                <a:cs typeface="Calibri"/>
              </a:rPr>
              <a:t> </a:t>
            </a:r>
            <a:r>
              <a:rPr lang="en-US" sz="2200" dirty="0" err="1">
                <a:latin typeface="Calibri"/>
                <a:ea typeface="Calibri"/>
                <a:cs typeface="Calibri"/>
              </a:rPr>
              <a:t>tomando</a:t>
            </a:r>
            <a:r>
              <a:rPr lang="en-US" sz="2200" dirty="0">
                <a:latin typeface="Calibri"/>
                <a:ea typeface="Calibri"/>
                <a:cs typeface="Calibri"/>
              </a:rPr>
              <a:t> </a:t>
            </a:r>
            <a:r>
              <a:rPr lang="en-US" sz="2200" dirty="0" err="1">
                <a:latin typeface="Calibri"/>
                <a:ea typeface="Calibri"/>
                <a:cs typeface="Calibri"/>
              </a:rPr>
              <a:t>en</a:t>
            </a:r>
            <a:r>
              <a:rPr lang="en-US" sz="2200" dirty="0">
                <a:latin typeface="Calibri"/>
                <a:ea typeface="Calibri"/>
                <a:cs typeface="Calibri"/>
              </a:rPr>
              <a:t> </a:t>
            </a:r>
            <a:r>
              <a:rPr lang="en-US" sz="2200" dirty="0" err="1">
                <a:latin typeface="Calibri"/>
                <a:ea typeface="Calibri"/>
                <a:cs typeface="Calibri"/>
              </a:rPr>
              <a:t>consideración</a:t>
            </a:r>
            <a:r>
              <a:rPr lang="en-US" sz="2200" dirty="0">
                <a:latin typeface="Calibri"/>
                <a:ea typeface="Calibri"/>
                <a:cs typeface="Calibri"/>
              </a:rPr>
              <a:t> la comunidad </a:t>
            </a:r>
            <a:r>
              <a:rPr lang="en-US" sz="2200" dirty="0" err="1">
                <a:latin typeface="Calibri"/>
                <a:ea typeface="Calibri"/>
                <a:cs typeface="Calibri"/>
              </a:rPr>
              <a:t>que</a:t>
            </a:r>
            <a:r>
              <a:rPr lang="en-US" sz="2200" dirty="0">
                <a:latin typeface="Calibri"/>
                <a:ea typeface="Calibri"/>
                <a:cs typeface="Calibri"/>
              </a:rPr>
              <a:t> se </a:t>
            </a:r>
            <a:r>
              <a:rPr lang="en-US" sz="2200" dirty="0" err="1">
                <a:latin typeface="Calibri"/>
                <a:ea typeface="Calibri"/>
                <a:cs typeface="Calibri"/>
              </a:rPr>
              <a:t>congrega</a:t>
            </a:r>
            <a:r>
              <a:rPr lang="en-US" sz="2200" dirty="0">
                <a:latin typeface="Calibri"/>
                <a:ea typeface="Calibri"/>
                <a:cs typeface="Calibri"/>
              </a:rPr>
              <a:t> </a:t>
            </a:r>
            <a:r>
              <a:rPr lang="en-US" sz="2200" dirty="0" err="1">
                <a:latin typeface="Calibri"/>
                <a:ea typeface="Calibri"/>
                <a:cs typeface="Calibri"/>
              </a:rPr>
              <a:t>en</a:t>
            </a:r>
            <a:r>
              <a:rPr lang="en-US" sz="2200" dirty="0">
                <a:latin typeface="Calibri"/>
                <a:ea typeface="Calibri"/>
                <a:cs typeface="Calibri"/>
              </a:rPr>
              <a:t> ese </a:t>
            </a:r>
            <a:r>
              <a:rPr lang="en-US" sz="2200" dirty="0" err="1">
                <a:latin typeface="Calibri"/>
                <a:ea typeface="Calibri"/>
                <a:cs typeface="Calibri"/>
              </a:rPr>
              <a:t>lugar</a:t>
            </a:r>
            <a:r>
              <a:rPr lang="en-US" sz="2200" dirty="0">
                <a:latin typeface="Calibri"/>
                <a:ea typeface="Calibri"/>
                <a:cs typeface="Calibri"/>
              </a:rPr>
              <a:t> </a:t>
            </a:r>
            <a:r>
              <a:rPr lang="en-US" sz="2200" dirty="0" err="1">
                <a:latin typeface="Calibri"/>
                <a:ea typeface="Calibri"/>
                <a:cs typeface="Calibri"/>
              </a:rPr>
              <a:t>específico</a:t>
            </a:r>
            <a:r>
              <a:rPr lang="en-US" sz="2200" dirty="0">
                <a:latin typeface="Calibri"/>
                <a:ea typeface="Calibri"/>
                <a:cs typeface="Calibri"/>
              </a:rPr>
              <a:t> y </a:t>
            </a:r>
            <a:r>
              <a:rPr lang="en-US" sz="2200" dirty="0" err="1">
                <a:latin typeface="Calibri"/>
                <a:ea typeface="Calibri"/>
                <a:cs typeface="Calibri"/>
              </a:rPr>
              <a:t>en</a:t>
            </a:r>
            <a:r>
              <a:rPr lang="en-US" sz="2200" dirty="0">
                <a:latin typeface="Calibri"/>
                <a:ea typeface="Calibri"/>
                <a:cs typeface="Calibri"/>
              </a:rPr>
              <a:t> ese </a:t>
            </a:r>
            <a:r>
              <a:rPr lang="en-US" sz="2200" dirty="0" err="1">
                <a:latin typeface="Calibri"/>
                <a:ea typeface="Calibri"/>
                <a:cs typeface="Calibri"/>
              </a:rPr>
              <a:t>momento</a:t>
            </a:r>
            <a:r>
              <a:rPr lang="en-US" sz="2200" dirty="0">
                <a:latin typeface="Calibri"/>
                <a:ea typeface="Calibri"/>
                <a:cs typeface="Calibri"/>
              </a:rPr>
              <a:t> </a:t>
            </a:r>
            <a:r>
              <a:rPr lang="en-US" sz="2200" dirty="0" err="1">
                <a:latin typeface="Calibri"/>
                <a:ea typeface="Calibri"/>
                <a:cs typeface="Calibri"/>
              </a:rPr>
              <a:t>concreto</a:t>
            </a:r>
            <a:r>
              <a:rPr lang="en-US" sz="2200" dirty="0">
                <a:latin typeface="Calibri"/>
                <a:ea typeface="Calibri"/>
                <a:cs typeface="Calibri"/>
              </a:rPr>
              <a:t>? Los </a:t>
            </a:r>
            <a:r>
              <a:rPr lang="en-US" sz="2200" dirty="0" err="1">
                <a:latin typeface="Calibri"/>
                <a:ea typeface="Calibri"/>
                <a:cs typeface="Calibri"/>
              </a:rPr>
              <a:t>ministros</a:t>
            </a:r>
            <a:r>
              <a:rPr lang="en-US" sz="2200" dirty="0">
                <a:latin typeface="Calibri"/>
                <a:ea typeface="Calibri"/>
                <a:cs typeface="Calibri"/>
              </a:rPr>
              <a:t> </a:t>
            </a:r>
            <a:r>
              <a:rPr lang="en-US" sz="2200" dirty="0" err="1">
                <a:latin typeface="Calibri"/>
                <a:ea typeface="Calibri"/>
                <a:cs typeface="Calibri"/>
              </a:rPr>
              <a:t>litúrgicos</a:t>
            </a:r>
            <a:r>
              <a:rPr lang="en-US" sz="2200" dirty="0">
                <a:latin typeface="Calibri"/>
                <a:ea typeface="Calibri"/>
                <a:cs typeface="Calibri"/>
              </a:rPr>
              <a:t> </a:t>
            </a:r>
            <a:r>
              <a:rPr lang="en-US" sz="2200" dirty="0" err="1">
                <a:latin typeface="Calibri"/>
                <a:ea typeface="Calibri"/>
                <a:cs typeface="Calibri"/>
              </a:rPr>
              <a:t>deben</a:t>
            </a:r>
            <a:r>
              <a:rPr lang="en-US" sz="2200" dirty="0">
                <a:latin typeface="Calibri"/>
                <a:ea typeface="Calibri"/>
                <a:cs typeface="Calibri"/>
              </a:rPr>
              <a:t> </a:t>
            </a:r>
            <a:r>
              <a:rPr lang="en-US" sz="2200" dirty="0" err="1">
                <a:latin typeface="Calibri"/>
                <a:ea typeface="Calibri"/>
                <a:cs typeface="Calibri"/>
              </a:rPr>
              <a:t>conocer</a:t>
            </a:r>
            <a:r>
              <a:rPr lang="en-US" sz="2200" dirty="0">
                <a:latin typeface="Calibri"/>
                <a:ea typeface="Calibri"/>
                <a:cs typeface="Calibri"/>
              </a:rPr>
              <a:t> a la comunidad a la </a:t>
            </a:r>
            <a:r>
              <a:rPr lang="en-US" sz="2200" dirty="0" err="1">
                <a:latin typeface="Calibri"/>
                <a:ea typeface="Calibri"/>
                <a:cs typeface="Calibri"/>
              </a:rPr>
              <a:t>que</a:t>
            </a:r>
            <a:r>
              <a:rPr lang="en-US" sz="2200" dirty="0">
                <a:latin typeface="Calibri"/>
                <a:ea typeface="Calibri"/>
                <a:cs typeface="Calibri"/>
              </a:rPr>
              <a:t> </a:t>
            </a:r>
            <a:r>
              <a:rPr lang="en-US" sz="2200" dirty="0" err="1">
                <a:latin typeface="Calibri"/>
                <a:ea typeface="Calibri"/>
                <a:cs typeface="Calibri"/>
              </a:rPr>
              <a:t>sirven</a:t>
            </a:r>
            <a:r>
              <a:rPr lang="en-US" sz="2200" dirty="0">
                <a:latin typeface="Calibri"/>
                <a:ea typeface="Calibri"/>
                <a:cs typeface="Calibri"/>
              </a:rPr>
              <a:t>.</a:t>
            </a:r>
            <a:endParaRPr lang="en-US" sz="2200" dirty="0">
              <a:highlight>
                <a:srgbClr val="FFFFFF"/>
              </a:highlight>
              <a:latin typeface="Calibri"/>
              <a:ea typeface="Calibri"/>
              <a:cs typeface="Calibri"/>
            </a:endParaRPr>
          </a:p>
          <a:p>
            <a:pPr lvl="1"/>
            <a:r>
              <a:rPr lang="en-US" sz="2200" dirty="0">
                <a:latin typeface="Calibri"/>
                <a:ea typeface="Calibri"/>
                <a:cs typeface="Calibri"/>
              </a:rPr>
              <a:t>¿</a:t>
            </a:r>
            <a:r>
              <a:rPr lang="en-US" sz="2200" dirty="0" err="1">
                <a:latin typeface="Calibri"/>
                <a:ea typeface="Calibri"/>
                <a:cs typeface="Calibri"/>
              </a:rPr>
              <a:t>Está</a:t>
            </a:r>
            <a:r>
              <a:rPr lang="en-US" sz="2200" dirty="0">
                <a:latin typeface="Calibri"/>
                <a:ea typeface="Calibri"/>
                <a:cs typeface="Calibri"/>
              </a:rPr>
              <a:t> </a:t>
            </a:r>
            <a:r>
              <a:rPr lang="en-US" sz="2200" dirty="0" err="1">
                <a:latin typeface="Calibri"/>
                <a:ea typeface="Calibri"/>
                <a:cs typeface="Calibri"/>
              </a:rPr>
              <a:t>considerando</a:t>
            </a:r>
            <a:r>
              <a:rPr lang="en-US" sz="2200" dirty="0">
                <a:latin typeface="Calibri"/>
                <a:ea typeface="Calibri"/>
                <a:cs typeface="Calibri"/>
              </a:rPr>
              <a:t> la </a:t>
            </a:r>
            <a:r>
              <a:rPr lang="en-US" sz="2200" dirty="0" err="1">
                <a:latin typeface="Calibri"/>
                <a:ea typeface="Calibri"/>
                <a:cs typeface="Calibri"/>
              </a:rPr>
              <a:t>diversidad</a:t>
            </a:r>
            <a:r>
              <a:rPr lang="en-US" sz="2200" dirty="0">
                <a:latin typeface="Calibri"/>
                <a:ea typeface="Calibri"/>
                <a:cs typeface="Calibri"/>
              </a:rPr>
              <a:t> de la </a:t>
            </a:r>
            <a:r>
              <a:rPr lang="en-US" sz="2200" dirty="0" err="1">
                <a:latin typeface="Calibri"/>
                <a:ea typeface="Calibri"/>
                <a:cs typeface="Calibri"/>
              </a:rPr>
              <a:t>asamblea</a:t>
            </a:r>
            <a:r>
              <a:rPr lang="en-US" sz="2200" dirty="0">
                <a:latin typeface="Calibri"/>
                <a:ea typeface="Calibri"/>
                <a:cs typeface="Calibri"/>
              </a:rPr>
              <a:t> </a:t>
            </a:r>
            <a:r>
              <a:rPr lang="en-US" sz="2200" dirty="0" err="1">
                <a:latin typeface="Calibri"/>
                <a:ea typeface="Calibri"/>
                <a:cs typeface="Calibri"/>
              </a:rPr>
              <a:t>en</a:t>
            </a:r>
            <a:r>
              <a:rPr lang="en-US" sz="2200" dirty="0">
                <a:latin typeface="Calibri"/>
                <a:ea typeface="Calibri"/>
                <a:cs typeface="Calibri"/>
              </a:rPr>
              <a:t> </a:t>
            </a:r>
            <a:r>
              <a:rPr lang="en-US" sz="2200" dirty="0" err="1">
                <a:latin typeface="Calibri"/>
                <a:ea typeface="Calibri"/>
                <a:cs typeface="Calibri"/>
              </a:rPr>
              <a:t>cuanto</a:t>
            </a:r>
            <a:r>
              <a:rPr lang="en-US" sz="2200" dirty="0">
                <a:latin typeface="Calibri"/>
                <a:ea typeface="Calibri"/>
                <a:cs typeface="Calibri"/>
              </a:rPr>
              <a:t> a </a:t>
            </a:r>
            <a:r>
              <a:rPr lang="en-US" sz="2200" dirty="0" err="1">
                <a:latin typeface="Calibri"/>
                <a:ea typeface="Calibri"/>
                <a:cs typeface="Calibri"/>
              </a:rPr>
              <a:t>origen</a:t>
            </a:r>
            <a:r>
              <a:rPr lang="en-US" sz="2200" dirty="0">
                <a:latin typeface="Calibri"/>
                <a:ea typeface="Calibri"/>
                <a:cs typeface="Calibri"/>
              </a:rPr>
              <a:t> cultural, </a:t>
            </a:r>
            <a:r>
              <a:rPr lang="en-US" sz="2200" dirty="0" err="1">
                <a:latin typeface="Calibri"/>
                <a:ea typeface="Calibri"/>
                <a:cs typeface="Calibri"/>
              </a:rPr>
              <a:t>idioma</a:t>
            </a:r>
            <a:r>
              <a:rPr lang="en-US" sz="2200" dirty="0">
                <a:latin typeface="Calibri"/>
                <a:ea typeface="Calibri"/>
                <a:cs typeface="Calibri"/>
              </a:rPr>
              <a:t>, </a:t>
            </a:r>
            <a:r>
              <a:rPr lang="en-US" sz="2200" dirty="0" err="1">
                <a:latin typeface="Calibri"/>
                <a:ea typeface="Calibri"/>
                <a:cs typeface="Calibri"/>
              </a:rPr>
              <a:t>edad</a:t>
            </a:r>
            <a:r>
              <a:rPr lang="en-US" sz="2200" dirty="0">
                <a:latin typeface="Calibri"/>
                <a:ea typeface="Calibri"/>
                <a:cs typeface="Calibri"/>
              </a:rPr>
              <a:t> y </a:t>
            </a:r>
            <a:r>
              <a:rPr lang="en-US" sz="2200" dirty="0" err="1">
                <a:latin typeface="Calibri"/>
                <a:ea typeface="Calibri"/>
                <a:cs typeface="Calibri"/>
              </a:rPr>
              <a:t>otros</a:t>
            </a:r>
            <a:r>
              <a:rPr lang="en-US" sz="2200" dirty="0">
                <a:latin typeface="Calibri"/>
                <a:ea typeface="Calibri"/>
                <a:cs typeface="Calibri"/>
              </a:rPr>
              <a:t> </a:t>
            </a:r>
            <a:r>
              <a:rPr lang="en-US" sz="2200" dirty="0" err="1">
                <a:latin typeface="Calibri"/>
                <a:ea typeface="Calibri"/>
                <a:cs typeface="Calibri"/>
              </a:rPr>
              <a:t>factores</a:t>
            </a:r>
            <a:r>
              <a:rPr lang="en-US" sz="2200" dirty="0">
                <a:latin typeface="Calibri"/>
                <a:ea typeface="Calibri"/>
                <a:cs typeface="Calibri"/>
              </a:rPr>
              <a:t>?</a:t>
            </a:r>
            <a:endParaRPr lang="en-US" sz="2200" dirty="0">
              <a:highlight>
                <a:srgbClr val="FFFFFF"/>
              </a:highlight>
              <a:latin typeface="Calibri"/>
              <a:ea typeface="Calibri"/>
              <a:cs typeface="Calibri"/>
            </a:endParaRPr>
          </a:p>
          <a:p>
            <a:pPr marL="324000" lvl="1" indent="0">
              <a:buNone/>
            </a:pPr>
            <a:endParaRPr lang="en-US" sz="2200" dirty="0">
              <a:highlight>
                <a:srgbClr val="FFFFFF"/>
              </a:highlight>
              <a:latin typeface="Calibri"/>
              <a:ea typeface="Calibri"/>
              <a:cs typeface="Calibri"/>
            </a:endParaRPr>
          </a:p>
          <a:p>
            <a:pPr marL="324000" lvl="1" indent="0">
              <a:buNone/>
            </a:pPr>
            <a:r>
              <a:rPr lang="en-US" sz="2200" dirty="0">
                <a:highlight>
                  <a:srgbClr val="FFFFFF"/>
                </a:highlight>
                <a:latin typeface="Calibri"/>
                <a:ea typeface="Calibri"/>
                <a:cs typeface="Calibri"/>
              </a:rPr>
              <a:t>“</a:t>
            </a:r>
            <a:r>
              <a:rPr lang="en-US" sz="2200" dirty="0" err="1">
                <a:latin typeface="Calibri"/>
                <a:ea typeface="Calibri"/>
                <a:cs typeface="Calibri"/>
              </a:rPr>
              <a:t>Conocer</a:t>
            </a:r>
            <a:r>
              <a:rPr lang="en-US" sz="2200" dirty="0">
                <a:latin typeface="Calibri"/>
                <a:ea typeface="Calibri"/>
                <a:cs typeface="Calibri"/>
              </a:rPr>
              <a:t> a la comunidad a la </a:t>
            </a:r>
            <a:r>
              <a:rPr lang="en-US" sz="2200" dirty="0" err="1">
                <a:latin typeface="Calibri"/>
                <a:ea typeface="Calibri"/>
                <a:cs typeface="Calibri"/>
              </a:rPr>
              <a:t>que</a:t>
            </a:r>
            <a:r>
              <a:rPr lang="en-US" sz="2200" dirty="0">
                <a:latin typeface="Calibri"/>
                <a:ea typeface="Calibri"/>
                <a:cs typeface="Calibri"/>
              </a:rPr>
              <a:t> </a:t>
            </a:r>
            <a:r>
              <a:rPr lang="en-US" sz="2200" dirty="0" err="1">
                <a:latin typeface="Calibri"/>
                <a:ea typeface="Calibri"/>
                <a:cs typeface="Calibri"/>
              </a:rPr>
              <a:t>servimos</a:t>
            </a:r>
            <a:r>
              <a:rPr lang="en-US" sz="2200" dirty="0">
                <a:latin typeface="Calibri"/>
                <a:ea typeface="Calibri"/>
                <a:cs typeface="Calibri"/>
              </a:rPr>
              <a:t> y </a:t>
            </a:r>
            <a:r>
              <a:rPr lang="en-US" sz="2200" dirty="0" err="1">
                <a:latin typeface="Calibri"/>
                <a:ea typeface="Calibri"/>
                <a:cs typeface="Calibri"/>
              </a:rPr>
              <a:t>ministramos</a:t>
            </a:r>
            <a:r>
              <a:rPr lang="en-US" sz="2200" dirty="0">
                <a:latin typeface="Calibri"/>
                <a:ea typeface="Calibri"/>
                <a:cs typeface="Calibri"/>
              </a:rPr>
              <a:t> —no solo </a:t>
            </a:r>
            <a:r>
              <a:rPr lang="en-US" sz="2200" dirty="0" err="1">
                <a:latin typeface="Calibri"/>
                <a:ea typeface="Calibri"/>
                <a:cs typeface="Calibri"/>
              </a:rPr>
              <a:t>en</a:t>
            </a:r>
            <a:r>
              <a:rPr lang="en-US" sz="2200" dirty="0">
                <a:latin typeface="Calibri"/>
                <a:ea typeface="Calibri"/>
                <a:cs typeface="Calibri"/>
              </a:rPr>
              <a:t> general, </a:t>
            </a:r>
            <a:r>
              <a:rPr lang="en-US" sz="2200" dirty="0" err="1">
                <a:latin typeface="Calibri"/>
                <a:ea typeface="Calibri"/>
                <a:cs typeface="Calibri"/>
              </a:rPr>
              <a:t>sino</a:t>
            </a:r>
            <a:r>
              <a:rPr lang="en-US" sz="2200" dirty="0">
                <a:latin typeface="Calibri"/>
                <a:ea typeface="Calibri"/>
                <a:cs typeface="Calibri"/>
              </a:rPr>
              <a:t> </a:t>
            </a:r>
            <a:r>
              <a:rPr lang="en-US" sz="2200" dirty="0" err="1">
                <a:latin typeface="Calibri"/>
                <a:ea typeface="Calibri"/>
                <a:cs typeface="Calibri"/>
              </a:rPr>
              <a:t>en</a:t>
            </a:r>
            <a:r>
              <a:rPr lang="en-US" sz="2200" dirty="0">
                <a:latin typeface="Calibri"/>
                <a:ea typeface="Calibri"/>
                <a:cs typeface="Calibri"/>
              </a:rPr>
              <a:t> </a:t>
            </a:r>
            <a:r>
              <a:rPr lang="en-US" sz="2200" dirty="0" err="1">
                <a:latin typeface="Calibri"/>
                <a:ea typeface="Calibri"/>
                <a:cs typeface="Calibri"/>
              </a:rPr>
              <a:t>cada</a:t>
            </a:r>
            <a:r>
              <a:rPr lang="en-US" sz="2200" dirty="0">
                <a:latin typeface="Calibri"/>
                <a:ea typeface="Calibri"/>
                <a:cs typeface="Calibri"/>
              </a:rPr>
              <a:t> </a:t>
            </a:r>
            <a:r>
              <a:rPr lang="en-US" sz="2200" dirty="0" err="1">
                <a:latin typeface="Calibri"/>
                <a:ea typeface="Calibri"/>
                <a:cs typeface="Calibri"/>
              </a:rPr>
              <a:t>celebración</a:t>
            </a:r>
            <a:r>
              <a:rPr lang="en-US" sz="2200" dirty="0">
                <a:latin typeface="Calibri"/>
                <a:ea typeface="Calibri"/>
                <a:cs typeface="Calibri"/>
              </a:rPr>
              <a:t>— es </a:t>
            </a:r>
            <a:r>
              <a:rPr lang="en-US" sz="2200" dirty="0" err="1">
                <a:latin typeface="Calibri"/>
                <a:ea typeface="Calibri"/>
                <a:cs typeface="Calibri"/>
              </a:rPr>
              <a:t>esencial</a:t>
            </a:r>
            <a:r>
              <a:rPr lang="en-US" sz="2200" dirty="0">
                <a:latin typeface="Calibri"/>
                <a:ea typeface="Calibri"/>
                <a:cs typeface="Calibri"/>
              </a:rPr>
              <a:t>.</a:t>
            </a:r>
            <a:r>
              <a:rPr lang="en-US" sz="2200" dirty="0">
                <a:highlight>
                  <a:srgbClr val="FFFFFF"/>
                </a:highlight>
                <a:latin typeface="Calibri"/>
                <a:ea typeface="Calibri"/>
                <a:cs typeface="Calibri"/>
              </a:rPr>
              <a:t>”  (</a:t>
            </a:r>
            <a:r>
              <a:rPr lang="en-US" sz="2200" dirty="0" err="1">
                <a:highlight>
                  <a:srgbClr val="FFFFFF"/>
                </a:highlight>
                <a:latin typeface="Calibri"/>
                <a:ea typeface="Calibri"/>
                <a:cs typeface="Calibri"/>
              </a:rPr>
              <a:t>Cantemos</a:t>
            </a:r>
            <a:r>
              <a:rPr lang="en-US" sz="2200" dirty="0">
                <a:highlight>
                  <a:srgbClr val="FFFFFF"/>
                </a:highlight>
                <a:latin typeface="Calibri"/>
                <a:ea typeface="Calibri"/>
                <a:cs typeface="Calibri"/>
              </a:rPr>
              <a:t> al </a:t>
            </a:r>
            <a:r>
              <a:rPr lang="en-US" sz="2200" dirty="0" err="1">
                <a:highlight>
                  <a:srgbClr val="FFFFFF"/>
                </a:highlight>
                <a:latin typeface="Calibri"/>
                <a:ea typeface="Calibri"/>
                <a:cs typeface="Calibri"/>
              </a:rPr>
              <a:t>Señor</a:t>
            </a:r>
            <a:r>
              <a:rPr lang="en-US" sz="2200" dirty="0">
                <a:highlight>
                  <a:srgbClr val="FFFFFF"/>
                </a:highlight>
                <a:latin typeface="Calibri"/>
                <a:ea typeface="Calibri"/>
                <a:cs typeface="Calibri"/>
              </a:rPr>
              <a:t>, 133)</a:t>
            </a:r>
          </a:p>
        </p:txBody>
      </p:sp>
      <p:sp>
        <p:nvSpPr>
          <p:cNvPr id="3" name="Title 1">
            <a:extLst>
              <a:ext uri="{FF2B5EF4-FFF2-40B4-BE49-F238E27FC236}">
                <a16:creationId xmlns:a16="http://schemas.microsoft.com/office/drawing/2014/main" id="{3A67CB8D-8C00-7DA8-A5F4-DDAF1CF75436}"/>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Tres </a:t>
            </a:r>
            <a:r>
              <a:rPr lang="en-US" sz="3600" b="1" cap="small" dirty="0" err="1"/>
              <a:t>criterios</a:t>
            </a:r>
            <a:r>
              <a:rPr lang="en-US" sz="3600" b="1" cap="small" dirty="0"/>
              <a:t> para la </a:t>
            </a:r>
            <a:r>
              <a:rPr lang="en-US" sz="3600" b="1" cap="small" dirty="0" err="1"/>
              <a:t>buena</a:t>
            </a:r>
            <a:r>
              <a:rPr lang="en-US" sz="3600" b="1" cap="small" dirty="0"/>
              <a:t> </a:t>
            </a:r>
            <a:r>
              <a:rPr lang="en-US" sz="3600" b="1" cap="small" dirty="0" err="1"/>
              <a:t>música</a:t>
            </a:r>
            <a:r>
              <a:rPr lang="en-US" sz="3600" b="1" cap="small" dirty="0"/>
              <a:t> </a:t>
            </a:r>
            <a:r>
              <a:rPr lang="en-US" sz="3600" b="1" cap="small" dirty="0" err="1"/>
              <a:t>litúrgica</a:t>
            </a:r>
            <a:endParaRPr lang="en-US" sz="3600" dirty="0"/>
          </a:p>
        </p:txBody>
      </p:sp>
    </p:spTree>
    <p:extLst>
      <p:ext uri="{BB962C8B-B14F-4D97-AF65-F5344CB8AC3E}">
        <p14:creationId xmlns:p14="http://schemas.microsoft.com/office/powerpoint/2010/main" val="176012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4798B-934C-AD55-B934-58AE92619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01154F-FB90-0F3B-3628-F0F0C1508892}"/>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0AA4623-B73C-A47B-292B-9DAC186ECD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B1340BFB-C643-9E4B-F76F-ECAC4483DB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434AF77D-5E9A-F611-97B2-E107EC8AEB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742DA38F-8C1E-283D-0E63-2D27E7C98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7DB0502B-DFA2-D0C4-EB54-5542ABA2C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72F6AC1C-E966-8A50-59FE-46CF909F916A}"/>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1767" y="1778166"/>
            <a:ext cx="11463699" cy="4999425"/>
          </a:xfrm>
          <a:solidFill>
            <a:schemeClr val="bg1"/>
          </a:solidFill>
        </p:spPr>
        <p:txBody>
          <a:bodyPr>
            <a:noAutofit/>
          </a:bodyPr>
          <a:lstStyle/>
          <a:p>
            <a:pPr marL="457200" lvl="0" indent="-457200">
              <a:buFont typeface="+mj-lt"/>
              <a:buAutoNum type="arabicPeriod" startAt="3"/>
            </a:pPr>
            <a:r>
              <a:rPr lang="en-US" sz="2400" dirty="0">
                <a:highlight>
                  <a:srgbClr val="FFFFFF"/>
                </a:highlight>
                <a:latin typeface="Calibri"/>
                <a:ea typeface="Calibri"/>
                <a:cs typeface="Calibri"/>
              </a:rPr>
              <a:t>JUICIO ARTÍSTICO O MÚSICAL</a:t>
            </a:r>
          </a:p>
          <a:p>
            <a:pPr lvl="1"/>
            <a:r>
              <a:rPr lang="en-US" sz="2200" dirty="0">
                <a:latin typeface="Calibri"/>
                <a:ea typeface="Calibri"/>
                <a:cs typeface="Calibri"/>
              </a:rPr>
              <a:t>¿Posee </a:t>
            </a:r>
            <a:r>
              <a:rPr lang="en-US" sz="2200" dirty="0" err="1">
                <a:latin typeface="Calibri"/>
                <a:ea typeface="Calibri"/>
                <a:cs typeface="Calibri"/>
              </a:rPr>
              <a:t>cada</a:t>
            </a:r>
            <a:r>
              <a:rPr lang="en-US" sz="2200" dirty="0">
                <a:latin typeface="Calibri"/>
                <a:ea typeface="Calibri"/>
                <a:cs typeface="Calibri"/>
              </a:rPr>
              <a:t> </a:t>
            </a:r>
            <a:r>
              <a:rPr lang="en-US" sz="2200" dirty="0" err="1">
                <a:latin typeface="Calibri"/>
                <a:ea typeface="Calibri"/>
                <a:cs typeface="Calibri"/>
              </a:rPr>
              <a:t>composición</a:t>
            </a:r>
            <a:r>
              <a:rPr lang="en-US" sz="2200" dirty="0">
                <a:latin typeface="Calibri"/>
                <a:ea typeface="Calibri"/>
                <a:cs typeface="Calibri"/>
              </a:rPr>
              <a:t> las </a:t>
            </a:r>
            <a:r>
              <a:rPr lang="en-US" sz="2200" dirty="0" err="1">
                <a:latin typeface="Calibri"/>
                <a:ea typeface="Calibri"/>
                <a:cs typeface="Calibri"/>
              </a:rPr>
              <a:t>cualidades</a:t>
            </a:r>
            <a:r>
              <a:rPr lang="en-US" sz="2200" dirty="0">
                <a:latin typeface="Calibri"/>
                <a:ea typeface="Calibri"/>
                <a:cs typeface="Calibri"/>
              </a:rPr>
              <a:t> </a:t>
            </a:r>
            <a:r>
              <a:rPr lang="en-US" sz="2200" dirty="0" err="1">
                <a:latin typeface="Calibri"/>
                <a:ea typeface="Calibri"/>
                <a:cs typeface="Calibri"/>
              </a:rPr>
              <a:t>estéticas</a:t>
            </a:r>
            <a:r>
              <a:rPr lang="en-US" sz="2200" dirty="0">
                <a:latin typeface="Calibri"/>
                <a:ea typeface="Calibri"/>
                <a:cs typeface="Calibri"/>
              </a:rPr>
              <a:t> </a:t>
            </a:r>
            <a:r>
              <a:rPr lang="en-US" sz="2200" dirty="0" err="1">
                <a:latin typeface="Calibri"/>
                <a:ea typeface="Calibri"/>
                <a:cs typeface="Calibri"/>
              </a:rPr>
              <a:t>necesarias</a:t>
            </a:r>
            <a:r>
              <a:rPr lang="en-US" sz="2200" dirty="0">
                <a:latin typeface="Calibri"/>
                <a:ea typeface="Calibri"/>
                <a:cs typeface="Calibri"/>
              </a:rPr>
              <a:t> para </a:t>
            </a:r>
            <a:r>
              <a:rPr lang="en-US" sz="2200" dirty="0" err="1">
                <a:latin typeface="Calibri"/>
                <a:ea typeface="Calibri"/>
                <a:cs typeface="Calibri"/>
              </a:rPr>
              <a:t>soportar</a:t>
            </a:r>
            <a:r>
              <a:rPr lang="en-US" sz="2200" dirty="0">
                <a:latin typeface="Calibri"/>
                <a:ea typeface="Calibri"/>
                <a:cs typeface="Calibri"/>
              </a:rPr>
              <a:t> </a:t>
            </a:r>
            <a:r>
              <a:rPr lang="en-US" sz="2200" dirty="0" err="1">
                <a:latin typeface="Calibri"/>
                <a:ea typeface="Calibri"/>
                <a:cs typeface="Calibri"/>
              </a:rPr>
              <a:t>el</a:t>
            </a:r>
            <a:r>
              <a:rPr lang="en-US" sz="2200" dirty="0">
                <a:latin typeface="Calibri"/>
                <a:ea typeface="Calibri"/>
                <a:cs typeface="Calibri"/>
              </a:rPr>
              <a:t> peso de </a:t>
            </a:r>
            <a:r>
              <a:rPr lang="en-US" sz="2200" dirty="0" err="1">
                <a:latin typeface="Calibri"/>
                <a:ea typeface="Calibri"/>
                <a:cs typeface="Calibri"/>
              </a:rPr>
              <a:t>los</a:t>
            </a:r>
            <a:r>
              <a:rPr lang="en-US" sz="2200" dirty="0">
                <a:latin typeface="Calibri"/>
                <a:ea typeface="Calibri"/>
                <a:cs typeface="Calibri"/>
              </a:rPr>
              <a:t> </a:t>
            </a:r>
            <a:r>
              <a:rPr lang="en-US" sz="2200" dirty="0" err="1">
                <a:latin typeface="Calibri"/>
                <a:ea typeface="Calibri"/>
                <a:cs typeface="Calibri"/>
              </a:rPr>
              <a:t>misterios</a:t>
            </a:r>
            <a:r>
              <a:rPr lang="en-US" sz="2200" dirty="0">
                <a:latin typeface="Calibri"/>
                <a:ea typeface="Calibri"/>
                <a:cs typeface="Calibri"/>
              </a:rPr>
              <a:t> </a:t>
            </a:r>
            <a:r>
              <a:rPr lang="en-US" sz="2200" dirty="0" err="1">
                <a:latin typeface="Calibri"/>
                <a:ea typeface="Calibri"/>
                <a:cs typeface="Calibri"/>
              </a:rPr>
              <a:t>celebrados</a:t>
            </a:r>
            <a:r>
              <a:rPr lang="en-US" sz="2200" dirty="0">
                <a:latin typeface="Calibri"/>
                <a:ea typeface="Calibri"/>
                <a:cs typeface="Calibri"/>
              </a:rPr>
              <a:t> </a:t>
            </a:r>
            <a:r>
              <a:rPr lang="en-US" sz="2200" dirty="0" err="1">
                <a:latin typeface="Calibri"/>
                <a:ea typeface="Calibri"/>
                <a:cs typeface="Calibri"/>
              </a:rPr>
              <a:t>en</a:t>
            </a:r>
            <a:r>
              <a:rPr lang="en-US" sz="2200" dirty="0">
                <a:latin typeface="Calibri"/>
                <a:ea typeface="Calibri"/>
                <a:cs typeface="Calibri"/>
              </a:rPr>
              <a:t> la </a:t>
            </a:r>
            <a:r>
              <a:rPr lang="en-US" sz="2200" dirty="0" err="1">
                <a:latin typeface="Calibri"/>
                <a:ea typeface="Calibri"/>
                <a:cs typeface="Calibri"/>
              </a:rPr>
              <a:t>liturgia</a:t>
            </a:r>
            <a:r>
              <a:rPr lang="en-US" sz="2200" dirty="0">
                <a:latin typeface="Calibri"/>
                <a:ea typeface="Calibri"/>
                <a:cs typeface="Calibri"/>
              </a:rPr>
              <a:t>?</a:t>
            </a:r>
            <a:r>
              <a:rPr lang="en-US" sz="2200" dirty="0">
                <a:highlight>
                  <a:srgbClr val="FFFFFF"/>
                </a:highlight>
                <a:latin typeface="Calibri"/>
                <a:ea typeface="Calibri"/>
                <a:cs typeface="Calibri"/>
              </a:rPr>
              <a:t> (</a:t>
            </a:r>
            <a:r>
              <a:rPr lang="en-US" sz="2200" dirty="0" err="1">
                <a:highlight>
                  <a:srgbClr val="FFFFFF"/>
                </a:highlight>
                <a:latin typeface="Calibri"/>
                <a:ea typeface="Calibri"/>
                <a:cs typeface="Calibri"/>
              </a:rPr>
              <a:t>Cantemos</a:t>
            </a:r>
            <a:r>
              <a:rPr lang="en-US" sz="2200" dirty="0">
                <a:highlight>
                  <a:srgbClr val="FFFFFF"/>
                </a:highlight>
                <a:latin typeface="Calibri"/>
                <a:ea typeface="Calibri"/>
                <a:cs typeface="Calibri"/>
              </a:rPr>
              <a:t> al </a:t>
            </a:r>
            <a:r>
              <a:rPr lang="en-US" sz="2200" dirty="0" err="1">
                <a:highlight>
                  <a:srgbClr val="FFFFFF"/>
                </a:highlight>
                <a:latin typeface="Calibri"/>
                <a:ea typeface="Calibri"/>
                <a:cs typeface="Calibri"/>
              </a:rPr>
              <a:t>Señor</a:t>
            </a:r>
            <a:r>
              <a:rPr lang="en-US" sz="2200" dirty="0">
                <a:highlight>
                  <a:srgbClr val="FFFFFF"/>
                </a:highlight>
                <a:latin typeface="Calibri"/>
                <a:ea typeface="Calibri"/>
                <a:cs typeface="Calibri"/>
              </a:rPr>
              <a:t> 134)</a:t>
            </a:r>
          </a:p>
        </p:txBody>
      </p:sp>
      <p:sp>
        <p:nvSpPr>
          <p:cNvPr id="3" name="Title 1">
            <a:extLst>
              <a:ext uri="{FF2B5EF4-FFF2-40B4-BE49-F238E27FC236}">
                <a16:creationId xmlns:a16="http://schemas.microsoft.com/office/drawing/2014/main" id="{1A8AFAD7-B6BB-2783-1411-0A61D6406F2D}"/>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Tres </a:t>
            </a:r>
            <a:r>
              <a:rPr lang="en-US" sz="3600" b="1" cap="small" dirty="0" err="1"/>
              <a:t>criterios</a:t>
            </a:r>
            <a:r>
              <a:rPr lang="en-US" sz="3600" b="1" cap="small" dirty="0"/>
              <a:t> para la </a:t>
            </a:r>
            <a:r>
              <a:rPr lang="en-US" sz="3600" b="1" cap="small" dirty="0" err="1"/>
              <a:t>buena</a:t>
            </a:r>
            <a:r>
              <a:rPr lang="en-US" sz="3600" b="1" cap="small" dirty="0"/>
              <a:t> </a:t>
            </a:r>
            <a:r>
              <a:rPr lang="en-US" sz="3600" b="1" cap="small" dirty="0" err="1"/>
              <a:t>música</a:t>
            </a:r>
            <a:r>
              <a:rPr lang="en-US" sz="3600" b="1" cap="small" dirty="0"/>
              <a:t> </a:t>
            </a:r>
            <a:r>
              <a:rPr lang="en-US" sz="3600" b="1" cap="small" dirty="0" err="1"/>
              <a:t>litúrgica</a:t>
            </a:r>
            <a:endParaRPr lang="en-US" sz="3600" dirty="0"/>
          </a:p>
        </p:txBody>
      </p:sp>
    </p:spTree>
    <p:extLst>
      <p:ext uri="{BB962C8B-B14F-4D97-AF65-F5344CB8AC3E}">
        <p14:creationId xmlns:p14="http://schemas.microsoft.com/office/powerpoint/2010/main" val="320077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515F9-05B6-0BFE-4B75-34B1A0067E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69139A-4255-3E81-0A2F-540F1BB9A51B}"/>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80EB5300-6D20-EBC7-7EAA-851457F31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0FB14294-1454-1E7A-B4C3-7C032A3CD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5D9DAEB5-A20C-3C06-70C2-2D0A195A9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1A70DC65-2788-AA91-6A4C-000452AE67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FE163835-AC0D-987F-C972-A48EA86DDF41}"/>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Recomendaciones</a:t>
            </a:r>
            <a:r>
              <a:rPr lang="en-US" sz="3600" b="1" cap="small" dirty="0"/>
              <a:t> para </a:t>
            </a:r>
            <a:r>
              <a:rPr lang="en-US" sz="3600" b="1" cap="small" dirty="0" err="1"/>
              <a:t>ministros</a:t>
            </a:r>
            <a:r>
              <a:rPr lang="en-US" sz="3600" b="1" cap="small" dirty="0"/>
              <a:t> de </a:t>
            </a:r>
            <a:r>
              <a:rPr lang="en-US" sz="3600" b="1" cap="small" dirty="0" err="1"/>
              <a:t>música</a:t>
            </a:r>
            <a:endParaRPr lang="en-US" dirty="0"/>
          </a:p>
        </p:txBody>
      </p:sp>
      <p:sp>
        <p:nvSpPr>
          <p:cNvPr id="10" name="Rectangle 9">
            <a:extLst>
              <a:ext uri="{FF2B5EF4-FFF2-40B4-BE49-F238E27FC236}">
                <a16:creationId xmlns:a16="http://schemas.microsoft.com/office/drawing/2014/main" id="{A231CC4C-901C-F411-3446-255384DE10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BAC19168-D9A1-3678-DD9E-AAA54323CA3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5760" y="1803705"/>
            <a:ext cx="11433219" cy="4597095"/>
          </a:xfrm>
          <a:solidFill>
            <a:schemeClr val="bg1"/>
          </a:solidFill>
        </p:spPr>
        <p:txBody>
          <a:bodyPr>
            <a:noAutofit/>
          </a:bodyPr>
          <a:lstStyle/>
          <a:p>
            <a:pPr marL="666900" lvl="1" indent="-342900">
              <a:buFont typeface="+mj-lt"/>
              <a:buAutoNum type="arabicPeriod"/>
            </a:pPr>
            <a:r>
              <a:rPr lang="en-US" sz="2400" dirty="0" err="1"/>
              <a:t>Finaliza</a:t>
            </a:r>
            <a:r>
              <a:rPr lang="en-US" sz="2400" dirty="0"/>
              <a:t> </a:t>
            </a:r>
            <a:r>
              <a:rPr lang="en-US" sz="2400" dirty="0" err="1"/>
              <a:t>el</a:t>
            </a:r>
            <a:r>
              <a:rPr lang="en-US" sz="2400" dirty="0"/>
              <a:t> </a:t>
            </a:r>
            <a:r>
              <a:rPr lang="en-US" sz="2400" dirty="0" err="1"/>
              <a:t>ensayo</a:t>
            </a:r>
            <a:r>
              <a:rPr lang="en-US" sz="2400" dirty="0"/>
              <a:t> al </a:t>
            </a:r>
            <a:r>
              <a:rPr lang="en-US" sz="2400" dirty="0" err="1"/>
              <a:t>menos</a:t>
            </a:r>
            <a:r>
              <a:rPr lang="en-US" sz="2400" dirty="0"/>
              <a:t> 5 </a:t>
            </a:r>
            <a:r>
              <a:rPr lang="en-US" sz="2400" dirty="0" err="1"/>
              <a:t>minutos</a:t>
            </a:r>
            <a:r>
              <a:rPr lang="en-US" sz="2400" dirty="0"/>
              <a:t> antes de la </a:t>
            </a:r>
            <a:r>
              <a:rPr lang="en-US" sz="2400" dirty="0" err="1"/>
              <a:t>misa</a:t>
            </a:r>
            <a:r>
              <a:rPr lang="en-US" sz="2400" dirty="0"/>
              <a:t>.</a:t>
            </a:r>
          </a:p>
          <a:p>
            <a:pPr marL="936900" lvl="2" indent="-342900">
              <a:buFont typeface="+mj-lt"/>
              <a:buAutoNum type="arabicPeriod"/>
            </a:pPr>
            <a:r>
              <a:rPr lang="en-US" sz="2200" dirty="0" err="1"/>
              <a:t>Permita</a:t>
            </a:r>
            <a:r>
              <a:rPr lang="en-US" sz="2200" dirty="0"/>
              <a:t> un </a:t>
            </a:r>
            <a:r>
              <a:rPr lang="en-US" sz="2200" dirty="0" err="1"/>
              <a:t>momento</a:t>
            </a:r>
            <a:r>
              <a:rPr lang="en-US" sz="2200" dirty="0"/>
              <a:t> de </a:t>
            </a:r>
            <a:r>
              <a:rPr lang="en-US" sz="2200" dirty="0" err="1"/>
              <a:t>reflexión</a:t>
            </a:r>
            <a:r>
              <a:rPr lang="en-US" sz="2200" dirty="0"/>
              <a:t> </a:t>
            </a:r>
            <a:r>
              <a:rPr lang="en-US" sz="2200" dirty="0" err="1"/>
              <a:t>tranquila</a:t>
            </a:r>
            <a:r>
              <a:rPr lang="en-US" sz="2200" dirty="0"/>
              <a:t> y de </a:t>
            </a:r>
            <a:r>
              <a:rPr lang="en-US" sz="2200" dirty="0" err="1"/>
              <a:t>oración</a:t>
            </a:r>
            <a:r>
              <a:rPr lang="en-US" sz="2200" dirty="0"/>
              <a:t>.</a:t>
            </a:r>
          </a:p>
          <a:p>
            <a:pPr marL="666900" lvl="1" indent="-342900">
              <a:buFont typeface="+mj-lt"/>
              <a:buAutoNum type="arabicPeriod"/>
            </a:pPr>
            <a:r>
              <a:rPr lang="en-US" sz="2400" dirty="0"/>
              <a:t>Si </a:t>
            </a:r>
            <a:r>
              <a:rPr lang="en-US" sz="2400" dirty="0" err="1"/>
              <a:t>va</a:t>
            </a:r>
            <a:r>
              <a:rPr lang="en-US" sz="2400" dirty="0"/>
              <a:t> a </a:t>
            </a:r>
            <a:r>
              <a:rPr lang="en-US" sz="2400" dirty="0" err="1"/>
              <a:t>enseñar</a:t>
            </a:r>
            <a:r>
              <a:rPr lang="en-US" sz="2400" dirty="0"/>
              <a:t> un nuevo </a:t>
            </a:r>
            <a:r>
              <a:rPr lang="en-US" sz="2400" dirty="0" err="1"/>
              <a:t>himno</a:t>
            </a:r>
            <a:r>
              <a:rPr lang="en-US" sz="2400" dirty="0"/>
              <a:t> o </a:t>
            </a:r>
            <a:r>
              <a:rPr lang="en-US" sz="2400" dirty="0" err="1"/>
              <a:t>respuesta</a:t>
            </a:r>
            <a:r>
              <a:rPr lang="en-US" sz="2400" dirty="0"/>
              <a:t> </a:t>
            </a:r>
            <a:r>
              <a:rPr lang="en-US" sz="2400" dirty="0" err="1"/>
              <a:t>salmódica</a:t>
            </a:r>
            <a:r>
              <a:rPr lang="en-US" sz="2400" dirty="0"/>
              <a:t> a la </a:t>
            </a:r>
            <a:r>
              <a:rPr lang="en-US" sz="2400" dirty="0" err="1"/>
              <a:t>congregación</a:t>
            </a:r>
            <a:r>
              <a:rPr lang="en-US" sz="2400" dirty="0"/>
              <a:t>, </a:t>
            </a:r>
            <a:r>
              <a:rPr lang="en-US" sz="2400" dirty="0" err="1"/>
              <a:t>hágalo</a:t>
            </a:r>
            <a:r>
              <a:rPr lang="en-US" sz="2400" dirty="0"/>
              <a:t> </a:t>
            </a:r>
            <a:r>
              <a:rPr lang="en-US" sz="2400" dirty="0" err="1"/>
              <a:t>inmediatamente</a:t>
            </a:r>
            <a:r>
              <a:rPr lang="en-US" sz="2400" dirty="0"/>
              <a:t> antes de </a:t>
            </a:r>
            <a:r>
              <a:rPr lang="en-US" sz="2400" dirty="0" err="1"/>
              <a:t>que</a:t>
            </a:r>
            <a:r>
              <a:rPr lang="en-US" sz="2400" dirty="0"/>
              <a:t> </a:t>
            </a:r>
            <a:r>
              <a:rPr lang="en-US" sz="2400" dirty="0" err="1"/>
              <a:t>comience</a:t>
            </a:r>
            <a:r>
              <a:rPr lang="en-US" sz="2400" dirty="0"/>
              <a:t> la Misa.</a:t>
            </a:r>
          </a:p>
          <a:p>
            <a:pPr marL="0" indent="0">
              <a:buNone/>
            </a:pPr>
            <a:endParaRPr lang="en-US" sz="2400" dirty="0">
              <a:solidFill>
                <a:srgbClr val="0070C0"/>
              </a:solidFill>
            </a:endParaRPr>
          </a:p>
          <a:p>
            <a:pPr marL="0" indent="0">
              <a:buNone/>
            </a:pPr>
            <a:r>
              <a:rPr lang="en-US" dirty="0">
                <a:solidFill>
                  <a:srgbClr val="0070C0"/>
                </a:solidFill>
              </a:rPr>
              <a:t>* IGMR 117</a:t>
            </a:r>
          </a:p>
        </p:txBody>
      </p:sp>
    </p:spTree>
    <p:extLst>
      <p:ext uri="{BB962C8B-B14F-4D97-AF65-F5344CB8AC3E}">
        <p14:creationId xmlns:p14="http://schemas.microsoft.com/office/powerpoint/2010/main" val="226236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C1AF-72C6-14F9-2B53-93DCF33B03FB}"/>
              </a:ext>
            </a:extLst>
          </p:cNvPr>
          <p:cNvSpPr>
            <a:spLocks noGrp="1"/>
          </p:cNvSpPr>
          <p:nvPr>
            <p:ph type="title"/>
          </p:nvPr>
        </p:nvSpPr>
        <p:spPr/>
        <p:txBody>
          <a:bodyPr/>
          <a:lstStyle/>
          <a:p>
            <a:r>
              <a:rPr lang="en-US" dirty="0" err="1"/>
              <a:t>referencias</a:t>
            </a:r>
            <a:endParaRPr lang="en-US" dirty="0"/>
          </a:p>
        </p:txBody>
      </p:sp>
      <p:sp>
        <p:nvSpPr>
          <p:cNvPr id="3" name="Content Placeholder 2">
            <a:extLst>
              <a:ext uri="{FF2B5EF4-FFF2-40B4-BE49-F238E27FC236}">
                <a16:creationId xmlns:a16="http://schemas.microsoft.com/office/drawing/2014/main" id="{D25055B3-687F-9A02-FE21-A831D7391089}"/>
              </a:ext>
            </a:extLst>
          </p:cNvPr>
          <p:cNvSpPr>
            <a:spLocks noGrp="1"/>
          </p:cNvSpPr>
          <p:nvPr>
            <p:ph idx="1"/>
          </p:nvPr>
        </p:nvSpPr>
        <p:spPr>
          <a:xfrm>
            <a:off x="581192" y="2180496"/>
            <a:ext cx="11029615" cy="4350933"/>
          </a:xfrm>
        </p:spPr>
        <p:txBody>
          <a:bodyPr>
            <a:normAutofit/>
          </a:bodyPr>
          <a:lstStyle/>
          <a:p>
            <a:r>
              <a:rPr lang="en-US" sz="2400" dirty="0"/>
              <a:t>INSTRUCCIÓN GENERAL DEL MISAL ROMANO</a:t>
            </a:r>
          </a:p>
          <a:p>
            <a:pPr lvl="1"/>
            <a:r>
              <a:rPr lang="en-US" sz="2200" dirty="0" err="1"/>
              <a:t>Publicado</a:t>
            </a:r>
            <a:r>
              <a:rPr lang="en-US" sz="2200" dirty="0"/>
              <a:t> </a:t>
            </a:r>
            <a:r>
              <a:rPr lang="en-US" sz="2200" dirty="0" err="1"/>
              <a:t>como</a:t>
            </a:r>
            <a:r>
              <a:rPr lang="en-US" sz="2200" dirty="0"/>
              <a:t> </a:t>
            </a:r>
            <a:r>
              <a:rPr lang="en-US" sz="2200" dirty="0" err="1"/>
              <a:t>parte</a:t>
            </a:r>
            <a:r>
              <a:rPr lang="en-US" sz="2200" dirty="0"/>
              <a:t> de la 3ª </a:t>
            </a:r>
            <a:r>
              <a:rPr lang="en-US" sz="2200" dirty="0" err="1"/>
              <a:t>Edición</a:t>
            </a:r>
            <a:r>
              <a:rPr lang="en-US" sz="2200" dirty="0"/>
              <a:t> del Misal Romano (2010)</a:t>
            </a:r>
          </a:p>
          <a:p>
            <a:pPr lvl="1"/>
            <a:r>
              <a:rPr lang="en-US" sz="2200" dirty="0" err="1"/>
              <a:t>Folleto</a:t>
            </a:r>
            <a:r>
              <a:rPr lang="en-US" sz="2200" dirty="0"/>
              <a:t> </a:t>
            </a:r>
            <a:r>
              <a:rPr lang="en-US" sz="2200" dirty="0" err="1"/>
              <a:t>publicado</a:t>
            </a:r>
            <a:r>
              <a:rPr lang="en-US" sz="2200" dirty="0"/>
              <a:t> </a:t>
            </a:r>
            <a:r>
              <a:rPr lang="en-US" sz="2200" dirty="0" err="1"/>
              <a:t>por</a:t>
            </a:r>
            <a:r>
              <a:rPr lang="en-US" sz="2200" dirty="0"/>
              <a:t> LTP (Liturgy Training Publications)</a:t>
            </a:r>
          </a:p>
          <a:p>
            <a:pPr lvl="1"/>
            <a:r>
              <a:rPr lang="en-US" sz="2200" dirty="0"/>
              <a:t>URL del sitio web de la USCCB:</a:t>
            </a:r>
          </a:p>
          <a:p>
            <a:pPr lvl="2"/>
            <a:r>
              <a:rPr lang="en-US" sz="1800" dirty="0"/>
              <a:t>Inglés:  </a:t>
            </a:r>
            <a:r>
              <a:rPr lang="en-US" sz="1800" dirty="0">
                <a:hlinkClick r:id="rId2"/>
              </a:rPr>
              <a:t>https://www.usccb.org/prayer-and-worship/the-mass/general-instruction-of-the-roman-missal</a:t>
            </a:r>
            <a:endParaRPr lang="en-US" sz="1800" dirty="0"/>
          </a:p>
          <a:p>
            <a:pPr lvl="2"/>
            <a:r>
              <a:rPr lang="en-US" sz="1800" dirty="0"/>
              <a:t>Español: </a:t>
            </a:r>
            <a:r>
              <a:rPr lang="en-US" sz="1800" dirty="0" err="1"/>
              <a:t>Instrucción</a:t>
            </a:r>
            <a:r>
              <a:rPr lang="en-US" sz="1800" dirty="0"/>
              <a:t> General del Misal Romano </a:t>
            </a:r>
            <a:r>
              <a:rPr lang="en-US" sz="1800" dirty="0">
                <a:hlinkClick r:id="rId3"/>
              </a:rPr>
              <a:t>https://www.usccb.org/es/prayer-and-worship/the-mass/general-instruction-of-the-roman-missal</a:t>
            </a:r>
            <a:endParaRPr lang="en-US" sz="1800" dirty="0"/>
          </a:p>
          <a:p>
            <a:r>
              <a:rPr lang="en-US" sz="2400" dirty="0" err="1"/>
              <a:t>Cantemos</a:t>
            </a:r>
            <a:r>
              <a:rPr lang="en-US" sz="2400" dirty="0"/>
              <a:t> al </a:t>
            </a:r>
            <a:r>
              <a:rPr lang="en-US" sz="2400" dirty="0" err="1"/>
              <a:t>Señor</a:t>
            </a:r>
            <a:r>
              <a:rPr lang="en-US" sz="2400" dirty="0"/>
              <a:t>: La Música </a:t>
            </a:r>
            <a:r>
              <a:rPr lang="en-US" sz="2400" dirty="0" err="1"/>
              <a:t>en</a:t>
            </a:r>
            <a:r>
              <a:rPr lang="en-US" sz="2400" dirty="0"/>
              <a:t> </a:t>
            </a:r>
            <a:r>
              <a:rPr lang="en-US" sz="2400" dirty="0" err="1"/>
              <a:t>el</a:t>
            </a:r>
            <a:r>
              <a:rPr lang="en-US" sz="2400" dirty="0"/>
              <a:t> </a:t>
            </a:r>
            <a:r>
              <a:rPr lang="en-US" sz="2400" dirty="0" err="1"/>
              <a:t>Culto</a:t>
            </a:r>
            <a:r>
              <a:rPr lang="en-US" sz="2400" dirty="0"/>
              <a:t> Divino   </a:t>
            </a:r>
          </a:p>
          <a:p>
            <a:pPr lvl="1"/>
            <a:r>
              <a:rPr lang="en-US" sz="1900" dirty="0" err="1"/>
              <a:t>Publicado</a:t>
            </a:r>
            <a:r>
              <a:rPr lang="en-US" sz="1900" dirty="0"/>
              <a:t> </a:t>
            </a:r>
            <a:r>
              <a:rPr lang="en-US" sz="1900" dirty="0" err="1"/>
              <a:t>por</a:t>
            </a:r>
            <a:r>
              <a:rPr lang="en-US" sz="1900" dirty="0"/>
              <a:t> la USCCB, </a:t>
            </a:r>
            <a:r>
              <a:rPr lang="en-US" sz="1900" dirty="0" err="1"/>
              <a:t>junio</a:t>
            </a:r>
            <a:r>
              <a:rPr lang="en-US" sz="1900" dirty="0"/>
              <a:t> de 2008</a:t>
            </a:r>
          </a:p>
        </p:txBody>
      </p:sp>
    </p:spTree>
    <p:extLst>
      <p:ext uri="{BB962C8B-B14F-4D97-AF65-F5344CB8AC3E}">
        <p14:creationId xmlns:p14="http://schemas.microsoft.com/office/powerpoint/2010/main" val="2377552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AAD89-D8EE-58DE-4BAA-04436323E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FD2D8-0DB2-A99B-25D0-86483673340D}"/>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8BA7426B-3FD2-E3FE-C2E7-649AA81AB7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4A9379B0-0EEA-C9A0-2BC3-11B51A415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2D1FD05C-165F-F304-DFF0-224025BF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11022559-41B8-218C-28C3-92FA8416B5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3A61AFE7-04C1-1A0D-382D-964349F6C82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oración</a:t>
            </a:r>
            <a:endParaRPr lang="en-US" sz="3600" dirty="0"/>
          </a:p>
        </p:txBody>
      </p:sp>
      <p:sp>
        <p:nvSpPr>
          <p:cNvPr id="10" name="Rectangle 9">
            <a:extLst>
              <a:ext uri="{FF2B5EF4-FFF2-40B4-BE49-F238E27FC236}">
                <a16:creationId xmlns:a16="http://schemas.microsoft.com/office/drawing/2014/main" id="{0A61F996-7D9E-E4D2-2D57-DF5A080D8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192" y="2301306"/>
            <a:ext cx="5792062" cy="3348058"/>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TextBox 13">
            <a:extLst>
              <a:ext uri="{FF2B5EF4-FFF2-40B4-BE49-F238E27FC236}">
                <a16:creationId xmlns:a16="http://schemas.microsoft.com/office/drawing/2014/main" id="{951666B4-A340-2BF1-362E-C10F3D55C386}"/>
              </a:ext>
            </a:extLst>
          </p:cNvPr>
          <p:cNvSpPr txBox="1"/>
          <p:nvPr/>
        </p:nvSpPr>
        <p:spPr>
          <a:xfrm>
            <a:off x="6987258" y="1997379"/>
            <a:ext cx="4023360" cy="461665"/>
          </a:xfrm>
          <a:prstGeom prst="rect">
            <a:avLst/>
          </a:prstGeom>
          <a:solidFill>
            <a:schemeClr val="bg1"/>
          </a:solidFill>
        </p:spPr>
        <p:txBody>
          <a:bodyPr wrap="square" rtlCol="0">
            <a:spAutoFit/>
          </a:bodyPr>
          <a:lstStyle/>
          <a:p>
            <a:r>
              <a:rPr lang="en-US" sz="2400" b="1" dirty="0"/>
              <a:t>Lectura: </a:t>
            </a:r>
            <a:r>
              <a:rPr lang="en-US" sz="2400" dirty="0"/>
              <a:t>Mateo 20: 25-28</a:t>
            </a:r>
          </a:p>
        </p:txBody>
      </p:sp>
      <p:pic>
        <p:nvPicPr>
          <p:cNvPr id="1033" name="Picture 9" descr="STAY CONNECTED - St Stephen's Cathedral, Brisbane"/>
          <p:cNvPicPr>
            <a:picLocks noChangeAspect="1" noChangeArrowheads="1"/>
          </p:cNvPicPr>
          <p:nvPr/>
        </p:nvPicPr>
        <p:blipFill>
          <a:blip r:embed="rId3">
            <a:extLst>
              <a:ext uri="{28A0092B-C50C-407E-A947-70E740481C1C}">
                <a14:useLocalDpi xmlns:a14="http://schemas.microsoft.com/office/drawing/2010/main" val="0"/>
              </a:ext>
            </a:extLst>
          </a:blip>
          <a:srcRect t="22922"/>
          <a:stretch>
            <a:fillRect/>
          </a:stretch>
        </p:blipFill>
        <p:spPr bwMode="auto">
          <a:xfrm>
            <a:off x="765676" y="2607784"/>
            <a:ext cx="4243112" cy="245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TextBox 3">
            <a:extLst>
              <a:ext uri="{FF2B5EF4-FFF2-40B4-BE49-F238E27FC236}">
                <a16:creationId xmlns:a16="http://schemas.microsoft.com/office/drawing/2014/main" id="{2C79CBCF-0236-2940-A5C1-9D8E65C75441}"/>
              </a:ext>
            </a:extLst>
          </p:cNvPr>
          <p:cNvSpPr txBox="1"/>
          <p:nvPr/>
        </p:nvSpPr>
        <p:spPr>
          <a:xfrm>
            <a:off x="5178714" y="2464626"/>
            <a:ext cx="6577262" cy="3785652"/>
          </a:xfrm>
          <a:prstGeom prst="rect">
            <a:avLst/>
          </a:prstGeom>
          <a:solidFill>
            <a:schemeClr val="bg1"/>
          </a:solidFill>
        </p:spPr>
        <p:txBody>
          <a:bodyPr wrap="square" lIns="91440" tIns="45720" rIns="91440" bIns="45720" anchor="t">
            <a:spAutoFit/>
          </a:bodyPr>
          <a:lstStyle/>
          <a:p>
            <a:pPr algn="l" fontAlgn="base">
              <a:spcBef>
                <a:spcPts val="300"/>
              </a:spcBef>
            </a:pPr>
            <a:r>
              <a:rPr lang="en-US" sz="2400" dirty="0"/>
              <a:t>Pero Jesús, </a:t>
            </a:r>
            <a:r>
              <a:rPr lang="en-US" sz="2400" dirty="0" err="1"/>
              <a:t>llamándolos</a:t>
            </a:r>
            <a:r>
              <a:rPr lang="en-US" sz="2400" dirty="0"/>
              <a:t> junto a </a:t>
            </a:r>
            <a:r>
              <a:rPr lang="en-US" sz="2400" dirty="0" err="1"/>
              <a:t>Él</a:t>
            </a:r>
            <a:r>
              <a:rPr lang="en-US" sz="2400" dirty="0"/>
              <a:t>, </a:t>
            </a:r>
            <a:r>
              <a:rPr lang="en-US" sz="2400" dirty="0" err="1"/>
              <a:t>dijo</a:t>
            </a:r>
            <a:r>
              <a:rPr lang="en-US" sz="2400" dirty="0"/>
              <a:t>:  “</a:t>
            </a:r>
            <a:r>
              <a:rPr lang="en-US" sz="2400" dirty="0" err="1"/>
              <a:t>Ustedes</a:t>
            </a:r>
            <a:r>
              <a:rPr lang="en-US" sz="2400" dirty="0"/>
              <a:t> </a:t>
            </a:r>
            <a:r>
              <a:rPr lang="en-US" sz="2400" dirty="0" err="1"/>
              <a:t>saben</a:t>
            </a:r>
            <a:r>
              <a:rPr lang="en-US" sz="2400" dirty="0"/>
              <a:t> </a:t>
            </a:r>
            <a:r>
              <a:rPr lang="en-US" sz="2400" dirty="0" err="1"/>
              <a:t>que</a:t>
            </a:r>
            <a:r>
              <a:rPr lang="en-US" sz="2400" dirty="0"/>
              <a:t> </a:t>
            </a:r>
            <a:r>
              <a:rPr lang="en-US" sz="2400" dirty="0" err="1"/>
              <a:t>los</a:t>
            </a:r>
            <a:r>
              <a:rPr lang="en-US" sz="2400" dirty="0"/>
              <a:t> </a:t>
            </a:r>
            <a:r>
              <a:rPr lang="en-US" sz="2400" dirty="0" err="1"/>
              <a:t>gobernantes</a:t>
            </a:r>
            <a:r>
              <a:rPr lang="en-US" sz="2400" dirty="0"/>
              <a:t> de </a:t>
            </a:r>
            <a:r>
              <a:rPr lang="en-US" sz="2400" dirty="0" err="1"/>
              <a:t>los</a:t>
            </a:r>
            <a:r>
              <a:rPr lang="en-US" sz="2400" dirty="0"/>
              <a:t> gentiles se </a:t>
            </a:r>
            <a:r>
              <a:rPr lang="en-US" sz="2400" dirty="0" err="1"/>
              <a:t>enseñorean</a:t>
            </a:r>
            <a:r>
              <a:rPr lang="en-US" sz="2400" dirty="0"/>
              <a:t> de </a:t>
            </a:r>
            <a:r>
              <a:rPr lang="en-US" sz="2400" dirty="0" err="1"/>
              <a:t>ellos</a:t>
            </a:r>
            <a:r>
              <a:rPr lang="en-US" sz="2400" dirty="0"/>
              <a:t>, y </a:t>
            </a:r>
            <a:r>
              <a:rPr lang="en-US" sz="2400" dirty="0" err="1"/>
              <a:t>que</a:t>
            </a:r>
            <a:r>
              <a:rPr lang="en-US" sz="2400" dirty="0"/>
              <a:t> </a:t>
            </a:r>
            <a:r>
              <a:rPr lang="en-US" sz="2400" dirty="0" err="1"/>
              <a:t>los</a:t>
            </a:r>
            <a:r>
              <a:rPr lang="en-US" sz="2400" dirty="0"/>
              <a:t> </a:t>
            </a:r>
            <a:r>
              <a:rPr lang="en-US" sz="2400" dirty="0" err="1"/>
              <a:t>grandes</a:t>
            </a:r>
            <a:r>
              <a:rPr lang="en-US" sz="2400" dirty="0"/>
              <a:t> </a:t>
            </a:r>
            <a:r>
              <a:rPr lang="en-US" sz="2400" dirty="0" err="1"/>
              <a:t>ejercen</a:t>
            </a:r>
            <a:r>
              <a:rPr lang="en-US" sz="2400" dirty="0"/>
              <a:t> </a:t>
            </a:r>
            <a:r>
              <a:rPr lang="en-US" sz="2400" dirty="0" err="1"/>
              <a:t>autoridad</a:t>
            </a:r>
            <a:r>
              <a:rPr lang="en-US" sz="2400" dirty="0"/>
              <a:t> </a:t>
            </a:r>
            <a:r>
              <a:rPr lang="en-US" sz="2400" dirty="0" err="1"/>
              <a:t>sobre</a:t>
            </a:r>
            <a:r>
              <a:rPr lang="en-US" sz="2400" dirty="0"/>
              <a:t> </a:t>
            </a:r>
            <a:r>
              <a:rPr lang="en-US" sz="2400" dirty="0" err="1"/>
              <a:t>ellos</a:t>
            </a:r>
            <a:r>
              <a:rPr lang="en-US" sz="2400" dirty="0"/>
              <a:t>. </a:t>
            </a:r>
            <a:r>
              <a:rPr lang="en-US" sz="2400" b="1" baseline="30000" dirty="0"/>
              <a:t> </a:t>
            </a:r>
            <a:r>
              <a:rPr lang="en-US" sz="2400" dirty="0"/>
              <a:t>No ha de ser </a:t>
            </a:r>
            <a:r>
              <a:rPr lang="en-US" sz="2400" dirty="0" err="1"/>
              <a:t>así</a:t>
            </a:r>
            <a:r>
              <a:rPr lang="en-US" sz="2400" dirty="0"/>
              <a:t> entre </a:t>
            </a:r>
            <a:r>
              <a:rPr lang="en-US" sz="2400" dirty="0" err="1"/>
              <a:t>ustedes</a:t>
            </a:r>
            <a:r>
              <a:rPr lang="en-US" sz="2400" dirty="0"/>
              <a:t>, </a:t>
            </a:r>
            <a:r>
              <a:rPr lang="en-US" sz="2400" dirty="0" err="1"/>
              <a:t>sino</a:t>
            </a:r>
            <a:r>
              <a:rPr lang="en-US" sz="2400" dirty="0"/>
              <a:t> </a:t>
            </a:r>
            <a:r>
              <a:rPr lang="en-US" sz="2400" dirty="0" err="1"/>
              <a:t>que</a:t>
            </a:r>
            <a:r>
              <a:rPr lang="en-US" sz="2400" dirty="0"/>
              <a:t> </a:t>
            </a:r>
            <a:r>
              <a:rPr lang="en-US" sz="2400" dirty="0" err="1"/>
              <a:t>el</a:t>
            </a:r>
            <a:r>
              <a:rPr lang="en-US" sz="2400" dirty="0"/>
              <a:t> </a:t>
            </a:r>
            <a:r>
              <a:rPr lang="en-US" sz="2400" dirty="0" err="1"/>
              <a:t>que</a:t>
            </a:r>
            <a:r>
              <a:rPr lang="en-US" sz="2400" dirty="0"/>
              <a:t> entre </a:t>
            </a:r>
            <a:r>
              <a:rPr lang="en-US" sz="2400" dirty="0" err="1"/>
              <a:t>ustedes</a:t>
            </a:r>
            <a:r>
              <a:rPr lang="en-US" sz="2400" dirty="0"/>
              <a:t> </a:t>
            </a:r>
            <a:r>
              <a:rPr lang="en-US" sz="2400" dirty="0" err="1"/>
              <a:t>quiera</a:t>
            </a:r>
            <a:r>
              <a:rPr lang="en-US" sz="2400" dirty="0"/>
              <a:t> </a:t>
            </a:r>
            <a:r>
              <a:rPr lang="en-US" sz="2400" dirty="0" err="1"/>
              <a:t>llegar</a:t>
            </a:r>
            <a:r>
              <a:rPr lang="en-US" sz="2400" dirty="0"/>
              <a:t> a ser grande, </a:t>
            </a:r>
            <a:r>
              <a:rPr lang="en-US" sz="2400" dirty="0" err="1"/>
              <a:t>será</a:t>
            </a:r>
            <a:r>
              <a:rPr lang="en-US" sz="2400" dirty="0"/>
              <a:t> </a:t>
            </a:r>
            <a:r>
              <a:rPr lang="en-US" sz="2400" dirty="0" err="1"/>
              <a:t>su</a:t>
            </a:r>
            <a:r>
              <a:rPr lang="en-US" sz="2400" dirty="0"/>
              <a:t> </a:t>
            </a:r>
            <a:r>
              <a:rPr lang="en-US" sz="2400" dirty="0" err="1"/>
              <a:t>servidor</a:t>
            </a:r>
            <a:r>
              <a:rPr lang="en-US" sz="2400" dirty="0"/>
              <a:t>,</a:t>
            </a:r>
            <a:r>
              <a:rPr lang="en-US" sz="2400" b="1" baseline="30000" dirty="0"/>
              <a:t> </a:t>
            </a:r>
            <a:r>
              <a:rPr lang="en-US" sz="2400" dirty="0"/>
              <a:t>y </a:t>
            </a:r>
            <a:r>
              <a:rPr lang="en-US" sz="2400" dirty="0" err="1"/>
              <a:t>el</a:t>
            </a:r>
            <a:r>
              <a:rPr lang="en-US" sz="2400" dirty="0"/>
              <a:t> </a:t>
            </a:r>
            <a:r>
              <a:rPr lang="en-US" sz="2400" dirty="0" err="1"/>
              <a:t>que</a:t>
            </a:r>
            <a:r>
              <a:rPr lang="en-US" sz="2400" dirty="0"/>
              <a:t> entre </a:t>
            </a:r>
            <a:r>
              <a:rPr lang="en-US" sz="2400" dirty="0" err="1"/>
              <a:t>ustedes</a:t>
            </a:r>
            <a:r>
              <a:rPr lang="en-US" sz="2400" dirty="0"/>
              <a:t> </a:t>
            </a:r>
            <a:r>
              <a:rPr lang="en-US" sz="2400" dirty="0" err="1"/>
              <a:t>quiera</a:t>
            </a:r>
            <a:r>
              <a:rPr lang="en-US" sz="2400" dirty="0"/>
              <a:t> ser </a:t>
            </a:r>
            <a:r>
              <a:rPr lang="en-US" sz="2400" dirty="0" err="1"/>
              <a:t>el</a:t>
            </a:r>
            <a:r>
              <a:rPr lang="en-US" sz="2400" dirty="0"/>
              <a:t> primero, </a:t>
            </a:r>
            <a:r>
              <a:rPr lang="en-US" sz="2400" dirty="0" err="1"/>
              <a:t>será</a:t>
            </a:r>
            <a:r>
              <a:rPr lang="en-US" sz="2400" dirty="0"/>
              <a:t> </a:t>
            </a:r>
            <a:r>
              <a:rPr lang="en-US" sz="2400" dirty="0" err="1"/>
              <a:t>su</a:t>
            </a:r>
            <a:r>
              <a:rPr lang="en-US" sz="2400" dirty="0"/>
              <a:t> </a:t>
            </a:r>
            <a:r>
              <a:rPr lang="en-US" sz="2400" dirty="0" err="1"/>
              <a:t>siervo</a:t>
            </a:r>
            <a:r>
              <a:rPr lang="en-US" sz="2400" dirty="0"/>
              <a:t>; </a:t>
            </a:r>
            <a:r>
              <a:rPr lang="en-US" sz="2400" b="1" baseline="30000" dirty="0"/>
              <a:t> </a:t>
            </a:r>
            <a:r>
              <a:rPr lang="en-US" sz="2400" dirty="0" err="1"/>
              <a:t>así</a:t>
            </a:r>
            <a:r>
              <a:rPr lang="en-US" sz="2400" dirty="0"/>
              <a:t> </a:t>
            </a:r>
            <a:r>
              <a:rPr lang="en-US" sz="2400" dirty="0" err="1"/>
              <a:t>como</a:t>
            </a:r>
            <a:r>
              <a:rPr lang="en-US" sz="2400" dirty="0"/>
              <a:t> </a:t>
            </a:r>
            <a:r>
              <a:rPr lang="en-US" sz="2400" dirty="0" err="1"/>
              <a:t>el</a:t>
            </a:r>
            <a:r>
              <a:rPr lang="en-US" sz="2400" dirty="0"/>
              <a:t> </a:t>
            </a:r>
            <a:r>
              <a:rPr lang="en-US" sz="2400" dirty="0" err="1"/>
              <a:t>Hijo</a:t>
            </a:r>
            <a:r>
              <a:rPr lang="en-US" sz="2400" dirty="0"/>
              <a:t> del Hombre no vino para ser </a:t>
            </a:r>
            <a:r>
              <a:rPr lang="en-US" sz="2400" dirty="0" err="1"/>
              <a:t>servido</a:t>
            </a:r>
            <a:r>
              <a:rPr lang="en-US" sz="2400" dirty="0"/>
              <a:t>, </a:t>
            </a:r>
            <a:r>
              <a:rPr lang="en-US" sz="2400" dirty="0" err="1"/>
              <a:t>sino</a:t>
            </a:r>
            <a:r>
              <a:rPr lang="en-US" sz="2400" dirty="0"/>
              <a:t> para </a:t>
            </a:r>
            <a:r>
              <a:rPr lang="en-US" sz="2400" dirty="0" err="1"/>
              <a:t>servir</a:t>
            </a:r>
            <a:r>
              <a:rPr lang="en-US" sz="2400" dirty="0"/>
              <a:t> y para </a:t>
            </a:r>
            <a:r>
              <a:rPr lang="en-US" sz="2400" dirty="0" err="1"/>
              <a:t>dar</a:t>
            </a:r>
            <a:r>
              <a:rPr lang="en-US" sz="2400" dirty="0"/>
              <a:t> Su </a:t>
            </a:r>
            <a:r>
              <a:rPr lang="en-US" sz="2400" dirty="0" err="1"/>
              <a:t>vida</a:t>
            </a:r>
            <a:r>
              <a:rPr lang="en-US" sz="2400" dirty="0"/>
              <a:t> </a:t>
            </a:r>
            <a:r>
              <a:rPr lang="en-US" sz="2400" dirty="0" err="1"/>
              <a:t>en</a:t>
            </a:r>
            <a:r>
              <a:rPr lang="en-US" sz="2400" dirty="0"/>
              <a:t> </a:t>
            </a:r>
            <a:r>
              <a:rPr lang="en-US" sz="2400" dirty="0" err="1"/>
              <a:t>rescate</a:t>
            </a:r>
            <a:r>
              <a:rPr lang="en-US" sz="2400" dirty="0"/>
              <a:t> </a:t>
            </a:r>
            <a:r>
              <a:rPr lang="en-US" sz="2400" dirty="0" err="1"/>
              <a:t>por</a:t>
            </a:r>
            <a:r>
              <a:rPr lang="en-US" sz="2400" dirty="0"/>
              <a:t> </a:t>
            </a:r>
            <a:r>
              <a:rPr lang="en-US" sz="2400" dirty="0" err="1"/>
              <a:t>muchos</a:t>
            </a:r>
            <a:r>
              <a:rPr lang="en-US" sz="2400" dirty="0"/>
              <a:t>.”</a:t>
            </a:r>
            <a:endParaRPr lang="en-US" sz="2400" b="0" i="0" dirty="0">
              <a:solidFill>
                <a:srgbClr val="363936"/>
              </a:solidFill>
              <a:effectLst/>
              <a:latin typeface="Gill Sans MT"/>
            </a:endParaRPr>
          </a:p>
        </p:txBody>
      </p:sp>
    </p:spTree>
    <p:extLst>
      <p:ext uri="{BB962C8B-B14F-4D97-AF65-F5344CB8AC3E}">
        <p14:creationId xmlns:p14="http://schemas.microsoft.com/office/powerpoint/2010/main" val="777085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95043-FB4A-3219-3867-14FB9475E5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C4B031-A3B7-1730-0203-2971A8CC57AA}"/>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61DEB51F-A250-A9E4-EBB2-3EDC438E6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289357E1-2D91-9AAE-E6BE-914CD0D34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41F1A4CB-BE30-777F-0B7B-98B50CBFD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5DC0BDA6-9FBF-2835-FD02-B3990C10B7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D250A99E-127F-9B11-B128-0F7F722AB4C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Reflexión</a:t>
            </a:r>
            <a:endParaRPr lang="en-US" sz="3600" dirty="0"/>
          </a:p>
        </p:txBody>
      </p:sp>
      <p:sp>
        <p:nvSpPr>
          <p:cNvPr id="10" name="Rectangle 9">
            <a:extLst>
              <a:ext uri="{FF2B5EF4-FFF2-40B4-BE49-F238E27FC236}">
                <a16:creationId xmlns:a16="http://schemas.microsoft.com/office/drawing/2014/main" id="{A6143904-C96F-9023-DA3D-13DEC9E12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C92DB1CE-2125-7867-D678-5C23E6C96C4C}"/>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371D4E84-BD1A-E488-02CA-EEF65656F914}"/>
              </a:ext>
            </a:extLst>
          </p:cNvPr>
          <p:cNvSpPr txBox="1"/>
          <p:nvPr/>
        </p:nvSpPr>
        <p:spPr>
          <a:xfrm>
            <a:off x="5053965" y="2414096"/>
            <a:ext cx="6691501" cy="2523768"/>
          </a:xfrm>
          <a:prstGeom prst="rect">
            <a:avLst/>
          </a:prstGeom>
          <a:noFill/>
        </p:spPr>
        <p:txBody>
          <a:bodyPr wrap="square" rtlCol="0">
            <a:spAutoFit/>
          </a:bodyPr>
          <a:lstStyle/>
          <a:p>
            <a:r>
              <a:rPr lang="en-US" sz="2800" b="1" dirty="0"/>
              <a:t>¿</a:t>
            </a:r>
            <a:r>
              <a:rPr lang="en-US" sz="2800" b="1" dirty="0" err="1"/>
              <a:t>Qué</a:t>
            </a:r>
            <a:r>
              <a:rPr lang="en-US" sz="2800" b="1" dirty="0"/>
              <a:t> </a:t>
            </a:r>
            <a:r>
              <a:rPr lang="en-US" sz="2800" b="1" dirty="0" err="1"/>
              <a:t>enfoque</a:t>
            </a:r>
            <a:r>
              <a:rPr lang="en-US" sz="2800" b="1" dirty="0"/>
              <a:t> de </a:t>
            </a:r>
            <a:r>
              <a:rPr lang="en-US" sz="2800" b="1" dirty="0" err="1"/>
              <a:t>tu</a:t>
            </a:r>
            <a:r>
              <a:rPr lang="en-US" sz="2800" b="1" dirty="0"/>
              <a:t> </a:t>
            </a:r>
            <a:r>
              <a:rPr lang="en-US" sz="2800" b="1" dirty="0" err="1"/>
              <a:t>ministerio</a:t>
            </a:r>
            <a:r>
              <a:rPr lang="en-US" sz="2800" b="1" dirty="0"/>
              <a:t> </a:t>
            </a:r>
            <a:r>
              <a:rPr lang="en-US" sz="2800" b="1" dirty="0" err="1"/>
              <a:t>te</a:t>
            </a:r>
            <a:r>
              <a:rPr lang="en-US" sz="2800" b="1" dirty="0"/>
              <a:t> </a:t>
            </a:r>
            <a:r>
              <a:rPr lang="en-US" sz="2800" b="1" dirty="0" err="1"/>
              <a:t>ayudaría</a:t>
            </a:r>
            <a:r>
              <a:rPr lang="en-US" sz="2800" b="1" dirty="0"/>
              <a:t> a </a:t>
            </a:r>
            <a:r>
              <a:rPr lang="en-US" sz="2800" b="1" dirty="0" err="1"/>
              <a:t>centrarte</a:t>
            </a:r>
            <a:r>
              <a:rPr lang="en-US" sz="2800" b="1" dirty="0"/>
              <a:t> </a:t>
            </a:r>
            <a:r>
              <a:rPr lang="en-US" sz="2800" b="1" dirty="0" err="1"/>
              <a:t>espiritualmente</a:t>
            </a:r>
            <a:r>
              <a:rPr lang="en-US" sz="2800" b="1" dirty="0"/>
              <a:t> y a </a:t>
            </a:r>
            <a:r>
              <a:rPr lang="en-US" sz="2800" b="1" dirty="0" err="1"/>
              <a:t>obtener</a:t>
            </a:r>
            <a:r>
              <a:rPr lang="en-US" sz="2800" b="1" dirty="0"/>
              <a:t> </a:t>
            </a:r>
            <a:r>
              <a:rPr lang="en-US" sz="2800" b="1" dirty="0" err="1"/>
              <a:t>una</a:t>
            </a:r>
            <a:r>
              <a:rPr lang="en-US" sz="2800" b="1" dirty="0"/>
              <a:t> mayor </a:t>
            </a:r>
            <a:r>
              <a:rPr lang="en-US" sz="2800" b="1" dirty="0" err="1"/>
              <a:t>comprensión</a:t>
            </a:r>
            <a:r>
              <a:rPr lang="en-US" sz="2800" b="1" dirty="0"/>
              <a:t> de la </a:t>
            </a:r>
            <a:r>
              <a:rPr lang="en-US" sz="2800" b="1" dirty="0" err="1"/>
              <a:t>temporada</a:t>
            </a:r>
            <a:r>
              <a:rPr lang="en-US" sz="2800" b="1" dirty="0"/>
              <a:t> o del día para </a:t>
            </a:r>
            <a:r>
              <a:rPr lang="en-US" sz="2800" b="1" dirty="0" err="1"/>
              <a:t>el</a:t>
            </a:r>
            <a:r>
              <a:rPr lang="en-US" sz="2800" b="1" dirty="0"/>
              <a:t> </a:t>
            </a:r>
            <a:r>
              <a:rPr lang="en-US" sz="2800" b="1" dirty="0" err="1"/>
              <a:t>cual</a:t>
            </a:r>
            <a:r>
              <a:rPr lang="en-US" sz="2800" b="1" dirty="0"/>
              <a:t> </a:t>
            </a:r>
            <a:r>
              <a:rPr lang="en-US" sz="2800" b="1" dirty="0" err="1"/>
              <a:t>te</a:t>
            </a:r>
            <a:r>
              <a:rPr lang="en-US" sz="2800" b="1" dirty="0"/>
              <a:t> </a:t>
            </a:r>
            <a:r>
              <a:rPr lang="en-US" sz="2800" b="1" dirty="0" err="1"/>
              <a:t>estás</a:t>
            </a:r>
            <a:r>
              <a:rPr lang="en-US" sz="2800" b="1" dirty="0"/>
              <a:t> </a:t>
            </a:r>
            <a:r>
              <a:rPr lang="en-US" sz="2800" b="1" dirty="0" err="1"/>
              <a:t>preparando</a:t>
            </a:r>
            <a:r>
              <a:rPr lang="en-US" sz="2800" b="1" dirty="0"/>
              <a:t>?</a:t>
            </a:r>
          </a:p>
          <a:p>
            <a:endParaRPr lang="en-US" dirty="0"/>
          </a:p>
        </p:txBody>
      </p:sp>
      <p:pic>
        <p:nvPicPr>
          <p:cNvPr id="3" name="Picture 2">
            <a:extLst>
              <a:ext uri="{FF2B5EF4-FFF2-40B4-BE49-F238E27FC236}">
                <a16:creationId xmlns:a16="http://schemas.microsoft.com/office/drawing/2014/main" id="{54B56909-F432-4012-DC1F-62F3C8805AA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294" t="31123" r="10553" b="3"/>
          <a:stretch>
            <a:fillRect/>
          </a:stretch>
        </p:blipFill>
        <p:spPr>
          <a:xfrm>
            <a:off x="698559" y="2457828"/>
            <a:ext cx="4099184" cy="3117208"/>
          </a:xfrm>
          <a:prstGeom prst="rect">
            <a:avLst/>
          </a:prstGeom>
        </p:spPr>
      </p:pic>
    </p:spTree>
    <p:extLst>
      <p:ext uri="{BB962C8B-B14F-4D97-AF65-F5344CB8AC3E}">
        <p14:creationId xmlns:p14="http://schemas.microsoft.com/office/powerpoint/2010/main" val="3466938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CD74-B575-565D-E504-EF7890D15BD2}"/>
              </a:ext>
            </a:extLst>
          </p:cNvPr>
          <p:cNvSpPr>
            <a:spLocks noGrp="1"/>
          </p:cNvSpPr>
          <p:nvPr>
            <p:ph type="title"/>
          </p:nvPr>
        </p:nvSpPr>
        <p:spPr/>
        <p:txBody>
          <a:bodyPr/>
          <a:lstStyle/>
          <a:p>
            <a:r>
              <a:rPr lang="en-US" dirty="0" err="1"/>
              <a:t>Información</a:t>
            </a:r>
            <a:r>
              <a:rPr lang="en-US" dirty="0"/>
              <a:t> de </a:t>
            </a:r>
            <a:r>
              <a:rPr lang="en-US" dirty="0" err="1"/>
              <a:t>contacto</a:t>
            </a:r>
            <a:endParaRPr lang="en-US" dirty="0"/>
          </a:p>
        </p:txBody>
      </p:sp>
      <p:sp>
        <p:nvSpPr>
          <p:cNvPr id="3" name="Text Placeholder 2">
            <a:extLst>
              <a:ext uri="{FF2B5EF4-FFF2-40B4-BE49-F238E27FC236}">
                <a16:creationId xmlns:a16="http://schemas.microsoft.com/office/drawing/2014/main" id="{AD8022F0-AE36-6FD1-6F6F-38F02580B872}"/>
              </a:ext>
            </a:extLst>
          </p:cNvPr>
          <p:cNvSpPr>
            <a:spLocks noGrp="1"/>
          </p:cNvSpPr>
          <p:nvPr>
            <p:ph type="body" idx="1"/>
          </p:nvPr>
        </p:nvSpPr>
        <p:spPr>
          <a:xfrm>
            <a:off x="495467" y="1540255"/>
            <a:ext cx="5087075" cy="536005"/>
          </a:xfrm>
        </p:spPr>
        <p:txBody>
          <a:bodyPr/>
          <a:lstStyle/>
          <a:p>
            <a:r>
              <a:rPr lang="en-US" dirty="0"/>
              <a:t>COMISIÓN LITÚRGICA DIOCESANA</a:t>
            </a:r>
          </a:p>
        </p:txBody>
      </p:sp>
      <p:sp>
        <p:nvSpPr>
          <p:cNvPr id="4" name="Content Placeholder 3">
            <a:extLst>
              <a:ext uri="{FF2B5EF4-FFF2-40B4-BE49-F238E27FC236}">
                <a16:creationId xmlns:a16="http://schemas.microsoft.com/office/drawing/2014/main" id="{BC00456F-143F-8D97-4DB8-87B0CC91B2C2}"/>
              </a:ext>
            </a:extLst>
          </p:cNvPr>
          <p:cNvSpPr>
            <a:spLocks noGrp="1"/>
          </p:cNvSpPr>
          <p:nvPr>
            <p:ph sz="half" idx="2"/>
          </p:nvPr>
        </p:nvSpPr>
        <p:spPr>
          <a:xfrm>
            <a:off x="702900" y="2114170"/>
            <a:ext cx="5393100" cy="4332929"/>
          </a:xfrm>
        </p:spPr>
        <p:txBody>
          <a:bodyPr>
            <a:noAutofit/>
          </a:bodyPr>
          <a:lstStyle/>
          <a:p>
            <a:pPr marL="0" indent="0">
              <a:spcBef>
                <a:spcPts val="0"/>
              </a:spcBef>
              <a:spcAft>
                <a:spcPts val="0"/>
              </a:spcAft>
              <a:buNone/>
            </a:pPr>
            <a:r>
              <a:rPr lang="en-US" sz="2400" dirty="0"/>
              <a:t>Padre Jeff Fernandez - Presidente</a:t>
            </a:r>
          </a:p>
          <a:p>
            <a:pPr marL="0" indent="0">
              <a:spcBef>
                <a:spcPts val="0"/>
              </a:spcBef>
              <a:spcAft>
                <a:spcPts val="0"/>
              </a:spcAft>
              <a:buNone/>
            </a:pPr>
            <a:r>
              <a:rPr lang="en-US" sz="2400" dirty="0"/>
              <a:t>Padre Chris Bennett</a:t>
            </a:r>
          </a:p>
          <a:p>
            <a:pPr marL="0" indent="0">
              <a:spcBef>
                <a:spcPts val="0"/>
              </a:spcBef>
              <a:spcAft>
                <a:spcPts val="0"/>
              </a:spcAft>
              <a:buNone/>
            </a:pPr>
            <a:r>
              <a:rPr lang="en-US" sz="2400" dirty="0"/>
              <a:t>Padre Gerardo Menchaca</a:t>
            </a:r>
          </a:p>
          <a:p>
            <a:pPr marL="0" indent="0">
              <a:spcBef>
                <a:spcPts val="0"/>
              </a:spcBef>
              <a:spcAft>
                <a:spcPts val="0"/>
              </a:spcAft>
              <a:buNone/>
            </a:pPr>
            <a:r>
              <a:rPr lang="en-US" sz="2400" dirty="0"/>
              <a:t>Padre Hao Dinh</a:t>
            </a:r>
          </a:p>
          <a:p>
            <a:pPr marL="0" indent="0">
              <a:spcBef>
                <a:spcPts val="0"/>
              </a:spcBef>
              <a:spcAft>
                <a:spcPts val="0"/>
              </a:spcAft>
              <a:buNone/>
            </a:pPr>
            <a:r>
              <a:rPr lang="en-US" sz="2400" dirty="0"/>
              <a:t>Padre Ritche </a:t>
            </a:r>
            <a:r>
              <a:rPr lang="en-US" sz="2400" dirty="0" err="1"/>
              <a:t>Bueza</a:t>
            </a:r>
            <a:endParaRPr lang="en-US" sz="2400" dirty="0"/>
          </a:p>
          <a:p>
            <a:pPr marL="0" indent="0">
              <a:spcBef>
                <a:spcPts val="0"/>
              </a:spcBef>
              <a:spcAft>
                <a:spcPts val="0"/>
              </a:spcAft>
              <a:buNone/>
            </a:pPr>
            <a:r>
              <a:rPr lang="en-US" sz="2400" dirty="0" err="1"/>
              <a:t>Diácono</a:t>
            </a:r>
            <a:r>
              <a:rPr lang="en-US" sz="2400" dirty="0"/>
              <a:t> Richard Noack</a:t>
            </a:r>
          </a:p>
          <a:p>
            <a:pPr marL="0" indent="0">
              <a:spcBef>
                <a:spcPts val="0"/>
              </a:spcBef>
              <a:spcAft>
                <a:spcPts val="0"/>
              </a:spcAft>
              <a:buNone/>
            </a:pPr>
            <a:r>
              <a:rPr lang="en-US" sz="2400" dirty="0" err="1"/>
              <a:t>Hna</a:t>
            </a:r>
            <a:r>
              <a:rPr lang="en-US" sz="2400" dirty="0"/>
              <a:t>. Catherine Dang</a:t>
            </a:r>
          </a:p>
          <a:p>
            <a:pPr marL="0" indent="0">
              <a:spcBef>
                <a:spcPts val="0"/>
              </a:spcBef>
              <a:spcAft>
                <a:spcPts val="0"/>
              </a:spcAft>
              <a:buNone/>
            </a:pPr>
            <a:r>
              <a:rPr lang="en-US" sz="2400" dirty="0"/>
              <a:t>Blessie LaScola</a:t>
            </a:r>
          </a:p>
          <a:p>
            <a:pPr marL="305435" indent="-305435">
              <a:spcBef>
                <a:spcPts val="0"/>
              </a:spcBef>
              <a:spcAft>
                <a:spcPts val="0"/>
              </a:spcAft>
              <a:buNone/>
            </a:pPr>
            <a:r>
              <a:rPr lang="en-US" sz="2400" dirty="0"/>
              <a:t>Amy </a:t>
            </a:r>
            <a:r>
              <a:rPr lang="en-US" sz="2400" dirty="0" err="1"/>
              <a:t>Stacke</a:t>
            </a:r>
            <a:endParaRPr lang="en-US" sz="2400" dirty="0">
              <a:solidFill>
                <a:srgbClr val="000000"/>
              </a:solidFill>
            </a:endParaRPr>
          </a:p>
          <a:p>
            <a:pPr marL="0" indent="0">
              <a:spcBef>
                <a:spcPts val="0"/>
              </a:spcBef>
              <a:spcAft>
                <a:spcPts val="0"/>
              </a:spcAft>
              <a:buNone/>
            </a:pPr>
            <a:r>
              <a:rPr lang="en-US" sz="2400" dirty="0"/>
              <a:t>Veronica </a:t>
            </a:r>
            <a:r>
              <a:rPr lang="en-US" sz="2400" dirty="0" err="1"/>
              <a:t>Duluk</a:t>
            </a:r>
            <a:endParaRPr lang="en-US" sz="2400" dirty="0"/>
          </a:p>
        </p:txBody>
      </p:sp>
      <p:sp>
        <p:nvSpPr>
          <p:cNvPr id="5" name="Text Placeholder 4">
            <a:extLst>
              <a:ext uri="{FF2B5EF4-FFF2-40B4-BE49-F238E27FC236}">
                <a16:creationId xmlns:a16="http://schemas.microsoft.com/office/drawing/2014/main" id="{F6952247-89B3-20A5-6A8D-6565D542F5B0}"/>
              </a:ext>
            </a:extLst>
          </p:cNvPr>
          <p:cNvSpPr>
            <a:spLocks noGrp="1"/>
          </p:cNvSpPr>
          <p:nvPr>
            <p:ph type="body" sz="quarter" idx="3"/>
          </p:nvPr>
        </p:nvSpPr>
        <p:spPr>
          <a:xfrm>
            <a:off x="6285608" y="1522887"/>
            <a:ext cx="5087073" cy="553373"/>
          </a:xfrm>
        </p:spPr>
        <p:txBody>
          <a:bodyPr/>
          <a:lstStyle/>
          <a:p>
            <a:r>
              <a:rPr lang="en-US" dirty="0"/>
              <a:t>OFICINA DE CULTO</a:t>
            </a:r>
          </a:p>
        </p:txBody>
      </p:sp>
      <p:sp>
        <p:nvSpPr>
          <p:cNvPr id="6" name="Content Placeholder 5">
            <a:extLst>
              <a:ext uri="{FF2B5EF4-FFF2-40B4-BE49-F238E27FC236}">
                <a16:creationId xmlns:a16="http://schemas.microsoft.com/office/drawing/2014/main" id="{94E3F13F-3531-907A-5F78-0BC0151E62F8}"/>
              </a:ext>
            </a:extLst>
          </p:cNvPr>
          <p:cNvSpPr>
            <a:spLocks noGrp="1"/>
          </p:cNvSpPr>
          <p:nvPr>
            <p:ph sz="quarter" idx="4"/>
          </p:nvPr>
        </p:nvSpPr>
        <p:spPr>
          <a:xfrm>
            <a:off x="6438008" y="2316116"/>
            <a:ext cx="5393100" cy="2934999"/>
          </a:xfrm>
        </p:spPr>
        <p:txBody>
          <a:bodyPr>
            <a:noAutofit/>
          </a:bodyPr>
          <a:lstStyle/>
          <a:p>
            <a:pPr marL="0" indent="0">
              <a:spcBef>
                <a:spcPts val="0"/>
              </a:spcBef>
              <a:spcAft>
                <a:spcPts val="0"/>
              </a:spcAft>
              <a:buNone/>
            </a:pPr>
            <a:r>
              <a:rPr lang="en-US" sz="2400" dirty="0"/>
              <a:t>Director: Father Jeff Fernandez</a:t>
            </a:r>
          </a:p>
          <a:p>
            <a:pPr marL="0" indent="0">
              <a:spcBef>
                <a:spcPts val="0"/>
              </a:spcBef>
              <a:spcAft>
                <a:spcPts val="0"/>
              </a:spcAft>
              <a:buNone/>
            </a:pPr>
            <a:r>
              <a:rPr lang="en-US" sz="2400" dirty="0"/>
              <a:t>	</a:t>
            </a:r>
            <a:r>
              <a:rPr lang="en-US" sz="2400" dirty="0">
                <a:hlinkClick r:id="rId2"/>
              </a:rPr>
              <a:t>jeff.Fernandez@dsj.org</a:t>
            </a:r>
            <a:endParaRPr lang="en-US" sz="2400" dirty="0"/>
          </a:p>
          <a:p>
            <a:pPr marL="0" indent="0">
              <a:spcBef>
                <a:spcPts val="0"/>
              </a:spcBef>
              <a:spcAft>
                <a:spcPts val="0"/>
              </a:spcAft>
              <a:buNone/>
            </a:pPr>
            <a:r>
              <a:rPr lang="en-US" sz="2400" dirty="0"/>
              <a:t>	(408)983-0136</a:t>
            </a:r>
          </a:p>
          <a:p>
            <a:pPr marL="0" indent="0">
              <a:spcBef>
                <a:spcPts val="0"/>
              </a:spcBef>
              <a:spcAft>
                <a:spcPts val="0"/>
              </a:spcAft>
              <a:buNone/>
            </a:pPr>
            <a:endParaRPr lang="en-US" sz="800" dirty="0"/>
          </a:p>
          <a:p>
            <a:pPr marL="0" indent="0">
              <a:spcBef>
                <a:spcPts val="0"/>
              </a:spcBef>
              <a:spcAft>
                <a:spcPts val="0"/>
              </a:spcAft>
              <a:buNone/>
            </a:pPr>
            <a:r>
              <a:rPr lang="en-US" sz="2400" dirty="0" err="1"/>
              <a:t>Asistente</a:t>
            </a:r>
            <a:r>
              <a:rPr lang="en-US" sz="2400" dirty="0"/>
              <a:t> </a:t>
            </a:r>
            <a:r>
              <a:rPr lang="en-US" sz="2400" dirty="0" err="1"/>
              <a:t>Administrativa</a:t>
            </a:r>
            <a:r>
              <a:rPr lang="en-US" sz="2400" dirty="0"/>
              <a:t>: Kristine </a:t>
            </a:r>
            <a:r>
              <a:rPr lang="en-US" sz="2400" dirty="0" err="1"/>
              <a:t>Lalaquit</a:t>
            </a:r>
            <a:endParaRPr lang="en-US" sz="2400" dirty="0"/>
          </a:p>
          <a:p>
            <a:pPr marL="0" indent="0">
              <a:spcBef>
                <a:spcPts val="0"/>
              </a:spcBef>
              <a:spcAft>
                <a:spcPts val="0"/>
              </a:spcAft>
              <a:buNone/>
            </a:pPr>
            <a:r>
              <a:rPr lang="en-US" sz="2400" dirty="0"/>
              <a:t>	</a:t>
            </a:r>
            <a:r>
              <a:rPr lang="en-US" sz="2400" dirty="0">
                <a:hlinkClick r:id="rId3"/>
              </a:rPr>
              <a:t>Kristine.lalaquit@dsj.org</a:t>
            </a:r>
            <a:endParaRPr lang="en-US" sz="2400" dirty="0"/>
          </a:p>
          <a:p>
            <a:pPr marL="0" indent="0">
              <a:spcBef>
                <a:spcPts val="0"/>
              </a:spcBef>
              <a:spcAft>
                <a:spcPts val="0"/>
              </a:spcAft>
              <a:buNone/>
            </a:pPr>
            <a:r>
              <a:rPr lang="en-US" sz="2400" dirty="0"/>
              <a:t>	(408)983-0139</a:t>
            </a:r>
          </a:p>
          <a:p>
            <a:pPr marL="0" indent="0">
              <a:spcBef>
                <a:spcPts val="0"/>
              </a:spcBef>
              <a:spcAft>
                <a:spcPts val="0"/>
              </a:spcAft>
              <a:buNone/>
            </a:pPr>
            <a:endParaRPr lang="en-US" sz="800" dirty="0"/>
          </a:p>
          <a:p>
            <a:pPr marL="0" indent="0">
              <a:spcBef>
                <a:spcPts val="0"/>
              </a:spcBef>
              <a:spcAft>
                <a:spcPts val="0"/>
              </a:spcAft>
              <a:buNone/>
            </a:pPr>
            <a:r>
              <a:rPr lang="en-US" sz="2400" dirty="0"/>
              <a:t>Coordinadora de </a:t>
            </a:r>
            <a:r>
              <a:rPr lang="en-US" sz="2400" dirty="0" err="1"/>
              <a:t>Proyectos</a:t>
            </a:r>
            <a:r>
              <a:rPr lang="en-US" sz="2400" dirty="0"/>
              <a:t>: Mary Jewell</a:t>
            </a:r>
            <a:endParaRPr lang="en-US" sz="2400" dirty="0">
              <a:solidFill>
                <a:srgbClr val="000000"/>
              </a:solidFill>
            </a:endParaRPr>
          </a:p>
          <a:p>
            <a:pPr marL="594000" lvl="2" indent="0">
              <a:spcBef>
                <a:spcPts val="0"/>
              </a:spcBef>
              <a:spcAft>
                <a:spcPts val="0"/>
              </a:spcAft>
              <a:buNone/>
            </a:pPr>
            <a:r>
              <a:rPr lang="en-US" sz="2400" dirty="0">
                <a:solidFill>
                  <a:srgbClr val="000000"/>
                </a:solidFill>
                <a:hlinkClick r:id="rId4"/>
              </a:rPr>
              <a:t>mary.jewell@dsj.org</a:t>
            </a:r>
            <a:endParaRPr lang="en-US" sz="2400" dirty="0">
              <a:solidFill>
                <a:srgbClr val="000000"/>
              </a:solidFill>
            </a:endParaRPr>
          </a:p>
          <a:p>
            <a:pPr marL="594000" lvl="2" indent="0">
              <a:spcBef>
                <a:spcPts val="0"/>
              </a:spcBef>
              <a:spcAft>
                <a:spcPts val="0"/>
              </a:spcAft>
              <a:buNone/>
            </a:pPr>
            <a:r>
              <a:rPr lang="en-US" sz="2400" dirty="0"/>
              <a:t>408-983-0127</a:t>
            </a:r>
          </a:p>
        </p:txBody>
      </p:sp>
    </p:spTree>
    <p:extLst>
      <p:ext uri="{BB962C8B-B14F-4D97-AF65-F5344CB8AC3E}">
        <p14:creationId xmlns:p14="http://schemas.microsoft.com/office/powerpoint/2010/main" val="211714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D2BC6-4922-D94B-71F3-EC9AFF91E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48520-51F0-4433-6934-4FB404F85B09}"/>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052A6A63-A3DD-F803-59F8-052F9BEB7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81E05FF3-B7D6-71C7-53CE-5B08DE085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ED404761-E2B4-9542-FF27-5D08507C8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74B86755-A0F8-317B-FEE5-919A7FBE7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467F158B-1A2C-3341-F3C3-F5EAF7ACD69E}"/>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cap="small" dirty="0" err="1"/>
              <a:t>Actividad</a:t>
            </a:r>
            <a:endParaRPr lang="en-US" sz="4400" dirty="0"/>
          </a:p>
        </p:txBody>
      </p:sp>
      <p:sp>
        <p:nvSpPr>
          <p:cNvPr id="10" name="Rectangle 9">
            <a:extLst>
              <a:ext uri="{FF2B5EF4-FFF2-40B4-BE49-F238E27FC236}">
                <a16:creationId xmlns:a16="http://schemas.microsoft.com/office/drawing/2014/main" id="{C6347557-F1E6-AEC4-93A1-C0DAEDFCC3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3FF631A3-6776-F4F1-7ACC-3DEF850053CF}"/>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79440" y="2649950"/>
            <a:ext cx="6197601" cy="2826608"/>
          </a:xfrm>
          <a:solidFill>
            <a:schemeClr val="bg1"/>
          </a:solidFill>
        </p:spPr>
        <p:txBody>
          <a:bodyPr>
            <a:noAutofit/>
          </a:bodyPr>
          <a:lstStyle/>
          <a:p>
            <a:pPr marL="0" indent="0">
              <a:buNone/>
            </a:pPr>
            <a:r>
              <a:rPr lang="en-US" sz="3600" b="1" dirty="0" err="1">
                <a:solidFill>
                  <a:schemeClr val="tx1"/>
                </a:solidFill>
              </a:rPr>
              <a:t>Comparte</a:t>
            </a:r>
            <a:r>
              <a:rPr lang="en-US" sz="3600" b="1" dirty="0">
                <a:solidFill>
                  <a:schemeClr val="tx1"/>
                </a:solidFill>
              </a:rPr>
              <a:t> </a:t>
            </a:r>
            <a:r>
              <a:rPr lang="en-US" sz="3600" b="1" dirty="0" err="1">
                <a:solidFill>
                  <a:schemeClr val="tx1"/>
                </a:solidFill>
              </a:rPr>
              <a:t>una</a:t>
            </a:r>
            <a:r>
              <a:rPr lang="en-US" sz="3600" b="1" dirty="0">
                <a:solidFill>
                  <a:schemeClr val="tx1"/>
                </a:solidFill>
              </a:rPr>
              <a:t> palabra o </a:t>
            </a:r>
            <a:r>
              <a:rPr lang="en-US" sz="3600" b="1" dirty="0" err="1">
                <a:solidFill>
                  <a:schemeClr val="tx1"/>
                </a:solidFill>
              </a:rPr>
              <a:t>frase</a:t>
            </a:r>
            <a:r>
              <a:rPr lang="en-US" sz="3600" b="1" dirty="0">
                <a:solidFill>
                  <a:schemeClr val="tx1"/>
                </a:solidFill>
              </a:rPr>
              <a:t> </a:t>
            </a:r>
            <a:r>
              <a:rPr lang="en-US" sz="3600" b="1" dirty="0" err="1">
                <a:solidFill>
                  <a:schemeClr val="tx1"/>
                </a:solidFill>
              </a:rPr>
              <a:t>que</a:t>
            </a:r>
            <a:r>
              <a:rPr lang="en-US" sz="3600" b="1" dirty="0">
                <a:solidFill>
                  <a:schemeClr val="tx1"/>
                </a:solidFill>
              </a:rPr>
              <a:t> describe </a:t>
            </a:r>
            <a:r>
              <a:rPr lang="en-US" sz="3600" b="1" dirty="0" err="1">
                <a:solidFill>
                  <a:schemeClr val="tx1"/>
                </a:solidFill>
              </a:rPr>
              <a:t>cómo</a:t>
            </a:r>
            <a:r>
              <a:rPr lang="en-US" sz="3600" b="1" dirty="0">
                <a:solidFill>
                  <a:schemeClr val="tx1"/>
                </a:solidFill>
              </a:rPr>
              <a:t> </a:t>
            </a:r>
            <a:r>
              <a:rPr lang="en-US" sz="3600" b="1" dirty="0" err="1">
                <a:solidFill>
                  <a:schemeClr val="tx1"/>
                </a:solidFill>
              </a:rPr>
              <a:t>te</a:t>
            </a:r>
            <a:r>
              <a:rPr lang="en-US" sz="3600" b="1" dirty="0">
                <a:solidFill>
                  <a:schemeClr val="tx1"/>
                </a:solidFill>
              </a:rPr>
              <a:t> </a:t>
            </a:r>
            <a:r>
              <a:rPr lang="en-US" sz="3600" b="1" dirty="0" err="1">
                <a:solidFill>
                  <a:schemeClr val="tx1"/>
                </a:solidFill>
              </a:rPr>
              <a:t>sientes</a:t>
            </a:r>
            <a:r>
              <a:rPr lang="en-US" sz="3600" b="1" dirty="0">
                <a:solidFill>
                  <a:schemeClr val="tx1"/>
                </a:solidFill>
              </a:rPr>
              <a:t> </a:t>
            </a:r>
            <a:r>
              <a:rPr lang="en-US" sz="3600" b="1" dirty="0" err="1">
                <a:solidFill>
                  <a:schemeClr val="tx1"/>
                </a:solidFill>
              </a:rPr>
              <a:t>cuando</a:t>
            </a:r>
            <a:r>
              <a:rPr lang="en-US" sz="3600" b="1" dirty="0">
                <a:solidFill>
                  <a:schemeClr val="tx1"/>
                </a:solidFill>
              </a:rPr>
              <a:t> </a:t>
            </a:r>
            <a:r>
              <a:rPr lang="en-US" sz="3600" b="1" dirty="0" err="1">
                <a:solidFill>
                  <a:schemeClr val="tx1"/>
                </a:solidFill>
              </a:rPr>
              <a:t>entras</a:t>
            </a:r>
            <a:r>
              <a:rPr lang="en-US" sz="3600" b="1" dirty="0">
                <a:solidFill>
                  <a:schemeClr val="tx1"/>
                </a:solidFill>
              </a:rPr>
              <a:t> a la </a:t>
            </a:r>
            <a:r>
              <a:rPr lang="en-US" sz="3600" b="1" dirty="0" err="1">
                <a:solidFill>
                  <a:schemeClr val="tx1"/>
                </a:solidFill>
              </a:rPr>
              <a:t>iglesia</a:t>
            </a:r>
            <a:r>
              <a:rPr lang="en-US" sz="3600" b="1" dirty="0">
                <a:solidFill>
                  <a:schemeClr val="tx1"/>
                </a:solidFill>
              </a:rPr>
              <a:t> para la Misa.</a:t>
            </a:r>
          </a:p>
          <a:p>
            <a:endParaRPr lang="en-US" sz="1600" dirty="0">
              <a:solidFill>
                <a:srgbClr val="0070C0"/>
              </a:solidFill>
            </a:endParaRPr>
          </a:p>
        </p:txBody>
      </p:sp>
      <p:sp>
        <p:nvSpPr>
          <p:cNvPr id="3" name="TextBox 2">
            <a:extLst>
              <a:ext uri="{FF2B5EF4-FFF2-40B4-BE49-F238E27FC236}">
                <a16:creationId xmlns:a16="http://schemas.microsoft.com/office/drawing/2014/main" id="{BBB76309-2B05-5BE4-68D9-BB92D88207F2}"/>
              </a:ext>
            </a:extLst>
          </p:cNvPr>
          <p:cNvSpPr txBox="1"/>
          <p:nvPr/>
        </p:nvSpPr>
        <p:spPr>
          <a:xfrm>
            <a:off x="304800" y="2092960"/>
            <a:ext cx="4023360" cy="4307840"/>
          </a:xfrm>
          <a:prstGeom prst="rect">
            <a:avLst/>
          </a:prstGeom>
          <a:solidFill>
            <a:schemeClr val="bg1"/>
          </a:solidFill>
        </p:spPr>
        <p:txBody>
          <a:bodyPr wrap="square" rtlCol="0">
            <a:spAutoFit/>
          </a:bodyPr>
          <a:lstStyle/>
          <a:p>
            <a:endParaRPr lang="en-US"/>
          </a:p>
        </p:txBody>
      </p:sp>
      <p:pic>
        <p:nvPicPr>
          <p:cNvPr id="1026" name="Picture 2">
            <a:extLst>
              <a:ext uri="{FF2B5EF4-FFF2-40B4-BE49-F238E27FC236}">
                <a16:creationId xmlns:a16="http://schemas.microsoft.com/office/drawing/2014/main" id="{CE568595-1559-798D-6406-79572961831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38" t="32957" r="19018"/>
          <a:stretch>
            <a:fillRect/>
          </a:stretch>
        </p:blipFill>
        <p:spPr bwMode="auto">
          <a:xfrm>
            <a:off x="655899" y="2352357"/>
            <a:ext cx="4320180" cy="31242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05618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8094E-1E43-EC34-FA55-441970F93A44}"/>
            </a:ext>
          </a:extLst>
        </p:cNvPr>
        <p:cNvGrpSpPr/>
        <p:nvPr/>
      </p:nvGrpSpPr>
      <p:grpSpPr>
        <a:xfrm>
          <a:off x="0" y="0"/>
          <a:ext cx="0" cy="0"/>
          <a:chOff x="0" y="0"/>
          <a:chExt cx="0" cy="0"/>
        </a:xfrm>
      </p:grpSpPr>
      <p:pic>
        <p:nvPicPr>
          <p:cNvPr id="5" name="Content Placeholder 4" descr="Religious cross in Serbian Orthodox Church of St. Cyril and St. Methodius">
            <a:extLst>
              <a:ext uri="{FF2B5EF4-FFF2-40B4-BE49-F238E27FC236}">
                <a16:creationId xmlns:a16="http://schemas.microsoft.com/office/drawing/2014/main" id="{B7F0A833-7B63-B060-D280-33EFFFF2077F}"/>
              </a:ext>
            </a:extLst>
          </p:cNvPr>
          <p:cNvPicPr>
            <a:picLocks noGrp="1" noChangeAspect="1"/>
          </p:cNvPicPr>
          <p:nvPr>
            <p:ph type="pic" sz="quarter" idx="4294967295"/>
          </p:nvPr>
        </p:nvPicPr>
        <p:blipFill>
          <a:blip r:embed="rId3">
            <a:alphaModFix amt="50000"/>
          </a:blip>
          <a:srcRect t="23391" r="909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82AACBD3-EFA9-7362-78E0-DCB900D71ABB}"/>
              </a:ext>
            </a:extLst>
          </p:cNvPr>
          <p:cNvSpPr>
            <a:spLocks noGrp="1"/>
          </p:cNvSpPr>
          <p:nvPr>
            <p:ph type="title"/>
          </p:nvPr>
        </p:nvSpPr>
        <p:spPr>
          <a:xfrm>
            <a:off x="600730" y="3651989"/>
            <a:ext cx="10990540" cy="1475013"/>
          </a:xfrm>
        </p:spPr>
        <p:txBody>
          <a:bodyPr vert="horz" lIns="91440" tIns="45720" rIns="91440" bIns="45720" rtlCol="0" anchor="b">
            <a:noAutofit/>
          </a:bodyPr>
          <a:lstStyle/>
          <a:p>
            <a:pPr algn="ctr">
              <a:lnSpc>
                <a:spcPct val="90000"/>
              </a:lnSpc>
            </a:pPr>
            <a:r>
              <a:rPr lang="en-US" cap="none" dirty="0">
                <a:solidFill>
                  <a:schemeClr val="tx1"/>
                </a:solidFill>
              </a:rPr>
              <a:t>La </a:t>
            </a:r>
            <a:r>
              <a:rPr lang="en-US" cap="none" dirty="0" err="1">
                <a:solidFill>
                  <a:schemeClr val="tx1"/>
                </a:solidFill>
              </a:rPr>
              <a:t>renovación</a:t>
            </a:r>
            <a:r>
              <a:rPr lang="en-US" cap="none" dirty="0">
                <a:solidFill>
                  <a:schemeClr val="tx1"/>
                </a:solidFill>
              </a:rPr>
              <a:t> </a:t>
            </a:r>
            <a:r>
              <a:rPr lang="en-US" cap="none" dirty="0" err="1">
                <a:solidFill>
                  <a:schemeClr val="tx1"/>
                </a:solidFill>
              </a:rPr>
              <a:t>litúrgica</a:t>
            </a:r>
            <a:r>
              <a:rPr lang="en-US" cap="none" dirty="0">
                <a:solidFill>
                  <a:schemeClr val="tx1"/>
                </a:solidFill>
              </a:rPr>
              <a:t> es un </a:t>
            </a:r>
            <a:r>
              <a:rPr lang="en-US" cap="none" dirty="0" err="1">
                <a:solidFill>
                  <a:schemeClr val="tx1"/>
                </a:solidFill>
              </a:rPr>
              <a:t>esfuerzo</a:t>
            </a:r>
            <a:r>
              <a:rPr lang="en-US" cap="none" dirty="0">
                <a:solidFill>
                  <a:schemeClr val="tx1"/>
                </a:solidFill>
              </a:rPr>
              <a:t> </a:t>
            </a:r>
            <a:r>
              <a:rPr lang="en-US" cap="none" dirty="0" err="1">
                <a:solidFill>
                  <a:schemeClr val="tx1"/>
                </a:solidFill>
              </a:rPr>
              <a:t>diocesano</a:t>
            </a:r>
            <a:r>
              <a:rPr lang="en-US" cap="none" dirty="0">
                <a:solidFill>
                  <a:schemeClr val="tx1"/>
                </a:solidFill>
              </a:rPr>
              <a:t> para </a:t>
            </a:r>
            <a:r>
              <a:rPr lang="en-US" cap="none" dirty="0" err="1">
                <a:solidFill>
                  <a:schemeClr val="tx1"/>
                </a:solidFill>
              </a:rPr>
              <a:t>profundizar</a:t>
            </a:r>
            <a:r>
              <a:rPr lang="en-US" cap="none" dirty="0">
                <a:solidFill>
                  <a:schemeClr val="tx1"/>
                </a:solidFill>
              </a:rPr>
              <a:t> la </a:t>
            </a:r>
            <a:r>
              <a:rPr lang="en-US" cap="none" dirty="0" err="1">
                <a:solidFill>
                  <a:schemeClr val="tx1"/>
                </a:solidFill>
              </a:rPr>
              <a:t>renovación</a:t>
            </a:r>
            <a:r>
              <a:rPr lang="en-US" cap="none" dirty="0">
                <a:solidFill>
                  <a:schemeClr val="tx1"/>
                </a:solidFill>
              </a:rPr>
              <a:t> </a:t>
            </a:r>
            <a:r>
              <a:rPr lang="en-US" cap="none" dirty="0" err="1">
                <a:solidFill>
                  <a:schemeClr val="tx1"/>
                </a:solidFill>
              </a:rPr>
              <a:t>espiritual</a:t>
            </a:r>
            <a:r>
              <a:rPr lang="en-US" cap="none" dirty="0">
                <a:solidFill>
                  <a:schemeClr val="tx1"/>
                </a:solidFill>
              </a:rPr>
              <a:t> </a:t>
            </a:r>
            <a:r>
              <a:rPr lang="en-US" cap="none" dirty="0" err="1">
                <a:solidFill>
                  <a:schemeClr val="tx1"/>
                </a:solidFill>
              </a:rPr>
              <a:t>ayudando</a:t>
            </a:r>
            <a:r>
              <a:rPr lang="en-US" cap="none" dirty="0">
                <a:solidFill>
                  <a:schemeClr val="tx1"/>
                </a:solidFill>
              </a:rPr>
              <a:t> a </a:t>
            </a:r>
            <a:r>
              <a:rPr lang="en-US" cap="none" dirty="0" err="1">
                <a:solidFill>
                  <a:schemeClr val="tx1"/>
                </a:solidFill>
              </a:rPr>
              <a:t>nuestro</a:t>
            </a:r>
            <a:r>
              <a:rPr lang="en-US" cap="none" dirty="0">
                <a:solidFill>
                  <a:schemeClr val="tx1"/>
                </a:solidFill>
              </a:rPr>
              <a:t> pueblo a </a:t>
            </a:r>
            <a:r>
              <a:rPr lang="en-US" cap="none" dirty="0" err="1">
                <a:solidFill>
                  <a:schemeClr val="tx1"/>
                </a:solidFill>
              </a:rPr>
              <a:t>participar</a:t>
            </a:r>
            <a:r>
              <a:rPr lang="en-US" cap="none" dirty="0">
                <a:solidFill>
                  <a:schemeClr val="tx1"/>
                </a:solidFill>
              </a:rPr>
              <a:t> </a:t>
            </a:r>
            <a:r>
              <a:rPr lang="en-US" cap="none" dirty="0" err="1">
                <a:solidFill>
                  <a:schemeClr val="tx1"/>
                </a:solidFill>
              </a:rPr>
              <a:t>más</a:t>
            </a:r>
            <a:r>
              <a:rPr lang="en-US" cap="none" dirty="0">
                <a:solidFill>
                  <a:schemeClr val="tx1"/>
                </a:solidFill>
              </a:rPr>
              <a:t> plena, </a:t>
            </a:r>
            <a:r>
              <a:rPr lang="en-US" cap="none" dirty="0" err="1">
                <a:solidFill>
                  <a:schemeClr val="tx1"/>
                </a:solidFill>
              </a:rPr>
              <a:t>consciente</a:t>
            </a:r>
            <a:r>
              <a:rPr lang="en-US" cap="none" dirty="0">
                <a:solidFill>
                  <a:schemeClr val="tx1"/>
                </a:solidFill>
              </a:rPr>
              <a:t> y </a:t>
            </a:r>
            <a:r>
              <a:rPr lang="en-US" cap="none" dirty="0" err="1">
                <a:solidFill>
                  <a:schemeClr val="tx1"/>
                </a:solidFill>
              </a:rPr>
              <a:t>activamente</a:t>
            </a:r>
            <a:r>
              <a:rPr lang="en-US" cap="none" dirty="0">
                <a:solidFill>
                  <a:schemeClr val="tx1"/>
                </a:solidFill>
              </a:rPr>
              <a:t> </a:t>
            </a:r>
            <a:r>
              <a:rPr lang="en-US" cap="none" dirty="0" err="1">
                <a:solidFill>
                  <a:schemeClr val="tx1"/>
                </a:solidFill>
              </a:rPr>
              <a:t>en</a:t>
            </a:r>
            <a:r>
              <a:rPr lang="en-US" cap="none" dirty="0">
                <a:solidFill>
                  <a:schemeClr val="tx1"/>
                </a:solidFill>
              </a:rPr>
              <a:t> la Misa, la </a:t>
            </a:r>
            <a:r>
              <a:rPr lang="en-US" cap="none" dirty="0" err="1">
                <a:solidFill>
                  <a:schemeClr val="tx1"/>
                </a:solidFill>
              </a:rPr>
              <a:t>fuente</a:t>
            </a:r>
            <a:r>
              <a:rPr lang="en-US" cap="none" dirty="0">
                <a:solidFill>
                  <a:schemeClr val="tx1"/>
                </a:solidFill>
              </a:rPr>
              <a:t> y </a:t>
            </a:r>
            <a:r>
              <a:rPr lang="en-US" cap="none" dirty="0" err="1">
                <a:solidFill>
                  <a:schemeClr val="tx1"/>
                </a:solidFill>
              </a:rPr>
              <a:t>cumbre</a:t>
            </a:r>
            <a:r>
              <a:rPr lang="en-US" cap="none" dirty="0">
                <a:solidFill>
                  <a:schemeClr val="tx1"/>
                </a:solidFill>
              </a:rPr>
              <a:t> de </a:t>
            </a:r>
            <a:r>
              <a:rPr lang="en-US" cap="none" dirty="0" err="1">
                <a:solidFill>
                  <a:schemeClr val="tx1"/>
                </a:solidFill>
              </a:rPr>
              <a:t>nuestra</a:t>
            </a:r>
            <a:r>
              <a:rPr lang="en-US" cap="none" dirty="0">
                <a:solidFill>
                  <a:schemeClr val="tx1"/>
                </a:solidFill>
              </a:rPr>
              <a:t> </a:t>
            </a:r>
            <a:r>
              <a:rPr lang="en-US" cap="none" dirty="0" err="1">
                <a:solidFill>
                  <a:schemeClr val="tx1"/>
                </a:solidFill>
              </a:rPr>
              <a:t>vida</a:t>
            </a:r>
            <a:r>
              <a:rPr lang="en-US" cap="none" dirty="0">
                <a:solidFill>
                  <a:schemeClr val="tx1"/>
                </a:solidFill>
              </a:rPr>
              <a:t> </a:t>
            </a:r>
            <a:r>
              <a:rPr lang="en-US" cap="none" dirty="0" err="1">
                <a:solidFill>
                  <a:schemeClr val="tx1"/>
                </a:solidFill>
              </a:rPr>
              <a:t>juntos</a:t>
            </a:r>
            <a:r>
              <a:rPr lang="en-US" cap="none" dirty="0">
                <a:solidFill>
                  <a:schemeClr val="tx1"/>
                </a:solidFill>
              </a:rPr>
              <a:t>.</a:t>
            </a:r>
          </a:p>
        </p:txBody>
      </p:sp>
      <p:sp>
        <p:nvSpPr>
          <p:cNvPr id="4" name="Content Placeholder 3">
            <a:extLst>
              <a:ext uri="{FF2B5EF4-FFF2-40B4-BE49-F238E27FC236}">
                <a16:creationId xmlns:a16="http://schemas.microsoft.com/office/drawing/2014/main" id="{4FD266E0-FD9C-A3C1-A58C-CD10C2955C42}"/>
              </a:ext>
            </a:extLst>
          </p:cNvPr>
          <p:cNvSpPr>
            <a:spLocks noGrp="1"/>
          </p:cNvSpPr>
          <p:nvPr>
            <p:ph type="body"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2600" y="5686493"/>
            <a:ext cx="10993546" cy="484822"/>
          </a:xfrm>
        </p:spPr>
        <p:txBody>
          <a:bodyPr>
            <a:noAutofit/>
          </a:bodyPr>
          <a:lstStyle/>
          <a:p>
            <a:pPr algn="ctr">
              <a:spcBef>
                <a:spcPts val="2500"/>
              </a:spcBef>
            </a:pPr>
            <a:r>
              <a:rPr lang="en-US" sz="2400" b="1" dirty="0">
                <a:solidFill>
                  <a:srgbClr val="E5AC4F"/>
                </a:solidFill>
              </a:rPr>
              <a:t>El Por </a:t>
            </a:r>
            <a:r>
              <a:rPr lang="en-US" sz="2400" b="1" dirty="0" err="1">
                <a:solidFill>
                  <a:srgbClr val="E5AC4F"/>
                </a:solidFill>
              </a:rPr>
              <a:t>qué</a:t>
            </a:r>
            <a:r>
              <a:rPr lang="en-US" sz="2400" b="1" dirty="0">
                <a:solidFill>
                  <a:srgbClr val="E5AC4F"/>
                </a:solidFill>
              </a:rPr>
              <a:t> de la Renovación </a:t>
            </a:r>
            <a:r>
              <a:rPr lang="en-US" sz="2400" b="1" dirty="0" err="1">
                <a:solidFill>
                  <a:srgbClr val="E5AC4F"/>
                </a:solidFill>
              </a:rPr>
              <a:t>Litúrgica</a:t>
            </a:r>
            <a:r>
              <a:rPr lang="en-US" sz="2400" b="1" dirty="0">
                <a:solidFill>
                  <a:srgbClr val="E5AC4F"/>
                </a:solidFill>
              </a:rPr>
              <a:t> — </a:t>
            </a:r>
            <a:r>
              <a:rPr lang="en-US" sz="2400" b="1" dirty="0" err="1">
                <a:solidFill>
                  <a:srgbClr val="E5AC4F"/>
                </a:solidFill>
              </a:rPr>
              <a:t>en</a:t>
            </a:r>
            <a:r>
              <a:rPr lang="en-US" sz="2400" b="1" dirty="0">
                <a:solidFill>
                  <a:srgbClr val="E5AC4F"/>
                </a:solidFill>
              </a:rPr>
              <a:t> </a:t>
            </a:r>
            <a:r>
              <a:rPr lang="en-US" sz="2400" b="1" dirty="0" err="1">
                <a:solidFill>
                  <a:srgbClr val="E5AC4F"/>
                </a:solidFill>
              </a:rPr>
              <a:t>una</a:t>
            </a:r>
            <a:r>
              <a:rPr lang="en-US" sz="2400" b="1" dirty="0">
                <a:solidFill>
                  <a:srgbClr val="E5AC4F"/>
                </a:solidFill>
              </a:rPr>
              <a:t> </a:t>
            </a:r>
            <a:r>
              <a:rPr lang="en-US" sz="2400" b="1" dirty="0" err="1">
                <a:solidFill>
                  <a:srgbClr val="E5AC4F"/>
                </a:solidFill>
              </a:rPr>
              <a:t>frase</a:t>
            </a:r>
            <a:endParaRPr lang="en-US" sz="2400" b="1" dirty="0">
              <a:solidFill>
                <a:srgbClr val="E5AC4F"/>
              </a:solidFill>
            </a:endParaRPr>
          </a:p>
        </p:txBody>
      </p:sp>
    </p:spTree>
    <p:extLst>
      <p:ext uri="{BB962C8B-B14F-4D97-AF65-F5344CB8AC3E}">
        <p14:creationId xmlns:p14="http://schemas.microsoft.com/office/powerpoint/2010/main" val="1185523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82EF0-C146-6A19-7579-131CFEBBDBFF}"/>
              </a:ext>
            </a:extLst>
          </p:cNvPr>
          <p:cNvSpPr>
            <a:spLocks noGrp="1"/>
          </p:cNvSpPr>
          <p:nvPr>
            <p:ph type="title"/>
          </p:nvPr>
        </p:nvSpPr>
        <p:spPr>
          <a:xfrm>
            <a:off x="581192" y="702156"/>
            <a:ext cx="11029616" cy="1013800"/>
          </a:xfrm>
        </p:spPr>
        <p:txBody>
          <a:bodyPr vert="horz" lIns="91440" tIns="45720" rIns="91440" bIns="45720" rtlCol="0">
            <a:normAutofit/>
          </a:bodyPr>
          <a:lstStyle/>
          <a:p>
            <a:r>
              <a:rPr lang="en-US" dirty="0"/>
              <a:t>Marcos </a:t>
            </a:r>
            <a:r>
              <a:rPr lang="en-US" dirty="0" err="1"/>
              <a:t>espirituales</a:t>
            </a:r>
            <a:r>
              <a:rPr lang="en-US" dirty="0"/>
              <a:t> y pastorales</a:t>
            </a:r>
          </a:p>
        </p:txBody>
      </p:sp>
      <p:pic>
        <p:nvPicPr>
          <p:cNvPr id="3" name="Picture 2" descr="A stained glass window with a person in her arms&#10;&#10;Description automatically generated">
            <a:extLst>
              <a:ext uri="{FF2B5EF4-FFF2-40B4-BE49-F238E27FC236}">
                <a16:creationId xmlns:a16="http://schemas.microsoft.com/office/drawing/2014/main" id="{C74319A8-28F2-A60D-1866-E0FABE1EA602}"/>
              </a:ext>
            </a:extLst>
          </p:cNvPr>
          <p:cNvPicPr>
            <a:picLocks noChangeAspect="1"/>
          </p:cNvPicPr>
          <p:nvPr/>
        </p:nvPicPr>
        <p:blipFill>
          <a:blip r:embed="rId3"/>
          <a:srcRect t="10083" r="-1" b="40832"/>
          <a:stretch>
            <a:fillRect/>
          </a:stretch>
        </p:blipFill>
        <p:spPr>
          <a:xfrm>
            <a:off x="657225" y="2361056"/>
            <a:ext cx="4962525" cy="3649219"/>
          </a:xfrm>
          <a:prstGeom prst="rect">
            <a:avLst/>
          </a:prstGeom>
        </p:spPr>
      </p:pic>
      <p:sp>
        <p:nvSpPr>
          <p:cNvPr id="4" name="Content Placeholder 3">
            <a:extLst>
              <a:ext uri="{FF2B5EF4-FFF2-40B4-BE49-F238E27FC236}">
                <a16:creationId xmlns:a16="http://schemas.microsoft.com/office/drawing/2014/main" id="{D03757E3-D438-6CBD-3064-B86319D16083}"/>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335805" y="2180496"/>
            <a:ext cx="5275001" cy="4045683"/>
          </a:xfrm>
        </p:spPr>
        <p:txBody>
          <a:bodyPr>
            <a:noAutofit/>
          </a:bodyPr>
          <a:lstStyle/>
          <a:p>
            <a:pPr marL="0" indent="0">
              <a:spcBef>
                <a:spcPts val="2500"/>
              </a:spcBef>
              <a:buNone/>
            </a:pPr>
            <a:r>
              <a:rPr lang="en-US" sz="2400" b="1" dirty="0"/>
              <a:t>EUCARISTÍA – La </a:t>
            </a:r>
            <a:r>
              <a:rPr lang="en-US" sz="2400" b="1" dirty="0" err="1"/>
              <a:t>Eucaristía</a:t>
            </a:r>
            <a:r>
              <a:rPr lang="en-US" sz="2400" b="1" dirty="0"/>
              <a:t> </a:t>
            </a:r>
            <a:r>
              <a:rPr lang="en-US" sz="2400" b="1" dirty="0" err="1"/>
              <a:t>como</a:t>
            </a:r>
            <a:r>
              <a:rPr lang="en-US" sz="2400" b="1" dirty="0"/>
              <a:t> “</a:t>
            </a:r>
            <a:r>
              <a:rPr lang="en-US" sz="2400" b="1" dirty="0" err="1"/>
              <a:t>fuente</a:t>
            </a:r>
            <a:r>
              <a:rPr lang="en-US" sz="2400" b="1" dirty="0"/>
              <a:t> y </a:t>
            </a:r>
            <a:r>
              <a:rPr lang="en-US" sz="2400" b="1" dirty="0" err="1"/>
              <a:t>cumbre</a:t>
            </a:r>
            <a:r>
              <a:rPr lang="en-US" sz="2400" b="1" dirty="0"/>
              <a:t>” de la </a:t>
            </a:r>
            <a:r>
              <a:rPr lang="en-US" sz="2400" b="1" dirty="0" err="1"/>
              <a:t>vida</a:t>
            </a:r>
            <a:r>
              <a:rPr lang="en-US" sz="2400" b="1" dirty="0"/>
              <a:t> Cristiana</a:t>
            </a:r>
          </a:p>
          <a:p>
            <a:pPr marL="0" indent="0">
              <a:spcBef>
                <a:spcPts val="2500"/>
              </a:spcBef>
              <a:buNone/>
            </a:pPr>
            <a:r>
              <a:rPr lang="en-US" sz="2400" b="1" dirty="0"/>
              <a:t>ASAMBLEA – El Vaticano II </a:t>
            </a:r>
            <a:r>
              <a:rPr lang="en-US" sz="2400" b="1" dirty="0" err="1"/>
              <a:t>llamó</a:t>
            </a:r>
            <a:r>
              <a:rPr lang="en-US" sz="2400" b="1" dirty="0"/>
              <a:t> a </a:t>
            </a:r>
            <a:r>
              <a:rPr lang="en-US" sz="2400" b="1" dirty="0" err="1"/>
              <a:t>todos</a:t>
            </a:r>
            <a:r>
              <a:rPr lang="en-US" sz="2400" b="1" dirty="0"/>
              <a:t> </a:t>
            </a:r>
            <a:r>
              <a:rPr lang="en-US" sz="2400" b="1" dirty="0" err="1"/>
              <a:t>los</a:t>
            </a:r>
            <a:r>
              <a:rPr lang="en-US" sz="2400" b="1" dirty="0"/>
              <a:t> </a:t>
            </a:r>
            <a:r>
              <a:rPr lang="en-US" sz="2400" b="1" dirty="0" err="1"/>
              <a:t>miembros</a:t>
            </a:r>
            <a:r>
              <a:rPr lang="en-US" sz="2400" b="1" dirty="0"/>
              <a:t> de la </a:t>
            </a:r>
            <a:r>
              <a:rPr lang="en-US" sz="2400" b="1" dirty="0" err="1"/>
              <a:t>asamblea</a:t>
            </a:r>
            <a:r>
              <a:rPr lang="en-US" sz="2400" b="1" dirty="0"/>
              <a:t> a </a:t>
            </a:r>
            <a:r>
              <a:rPr lang="en-US" sz="2400" b="1" dirty="0" err="1"/>
              <a:t>participar</a:t>
            </a:r>
            <a:r>
              <a:rPr lang="en-US" sz="2400" b="1" dirty="0"/>
              <a:t> </a:t>
            </a:r>
            <a:r>
              <a:rPr lang="en-US" sz="2400" b="1" dirty="0" err="1"/>
              <a:t>activamente</a:t>
            </a:r>
            <a:r>
              <a:rPr lang="en-US" sz="2400" b="1" dirty="0"/>
              <a:t> </a:t>
            </a:r>
            <a:r>
              <a:rPr lang="en-US" sz="2400" b="1" dirty="0" err="1"/>
              <a:t>en</a:t>
            </a:r>
            <a:r>
              <a:rPr lang="en-US" sz="2400" b="1" dirty="0"/>
              <a:t> la </a:t>
            </a:r>
            <a:r>
              <a:rPr lang="en-US" sz="2400" b="1" dirty="0" err="1"/>
              <a:t>liturgia</a:t>
            </a:r>
            <a:endParaRPr lang="en-US" sz="2400" b="1" dirty="0"/>
          </a:p>
          <a:p>
            <a:pPr marL="0" indent="0">
              <a:spcBef>
                <a:spcPts val="2500"/>
              </a:spcBef>
              <a:buNone/>
            </a:pPr>
            <a:r>
              <a:rPr lang="en-US" sz="2400" b="1" dirty="0"/>
              <a:t>UNIDAD – Nuestra </a:t>
            </a:r>
            <a:r>
              <a:rPr lang="en-US" sz="2400" b="1" dirty="0" err="1"/>
              <a:t>Señora</a:t>
            </a:r>
            <a:r>
              <a:rPr lang="en-US" sz="2400" b="1" dirty="0"/>
              <a:t> de Guadalupe </a:t>
            </a:r>
            <a:r>
              <a:rPr lang="en-US" sz="2400" b="1" dirty="0" err="1"/>
              <a:t>nos</a:t>
            </a:r>
            <a:r>
              <a:rPr lang="en-US" sz="2400" b="1" dirty="0"/>
              <a:t> </a:t>
            </a:r>
            <a:r>
              <a:rPr lang="en-US" sz="2400" b="1" dirty="0" err="1"/>
              <a:t>reúne</a:t>
            </a:r>
            <a:r>
              <a:rPr lang="en-US" sz="2400" b="1" dirty="0"/>
              <a:t> </a:t>
            </a:r>
            <a:r>
              <a:rPr lang="en-US" sz="2400" b="1" dirty="0" err="1"/>
              <a:t>como</a:t>
            </a:r>
            <a:r>
              <a:rPr lang="en-US" sz="2400" b="1" dirty="0"/>
              <a:t> UNA familia </a:t>
            </a:r>
            <a:r>
              <a:rPr lang="en-US" sz="2400" b="1" dirty="0" err="1"/>
              <a:t>que</a:t>
            </a:r>
            <a:r>
              <a:rPr lang="en-US" sz="2400" b="1" dirty="0"/>
              <a:t> </a:t>
            </a:r>
            <a:r>
              <a:rPr lang="en-US" sz="2400" b="1" dirty="0" err="1"/>
              <a:t>nos</a:t>
            </a:r>
            <a:r>
              <a:rPr lang="en-US" sz="2400" b="1" dirty="0"/>
              <a:t> </a:t>
            </a:r>
            <a:r>
              <a:rPr lang="en-US" sz="2400" b="1" dirty="0" err="1"/>
              <a:t>lleva</a:t>
            </a:r>
            <a:r>
              <a:rPr lang="en-US" sz="2400" b="1" dirty="0"/>
              <a:t> a Cristo</a:t>
            </a:r>
          </a:p>
        </p:txBody>
      </p:sp>
    </p:spTree>
    <p:extLst>
      <p:ext uri="{BB962C8B-B14F-4D97-AF65-F5344CB8AC3E}">
        <p14:creationId xmlns:p14="http://schemas.microsoft.com/office/powerpoint/2010/main" val="4045250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0FFC-EB7B-137D-8BB9-717F980B14A8}"/>
              </a:ext>
            </a:extLst>
          </p:cNvPr>
          <p:cNvSpPr>
            <a:spLocks noGrp="1"/>
          </p:cNvSpPr>
          <p:nvPr>
            <p:ph type="title"/>
          </p:nvPr>
        </p:nvSpPr>
        <p:spPr>
          <a:xfrm>
            <a:off x="362258" y="452698"/>
            <a:ext cx="12407307" cy="1490940"/>
          </a:xfrm>
        </p:spPr>
        <p:txBody>
          <a:bodyPr>
            <a:normAutofit/>
          </a:bodyPr>
          <a:lstStyle/>
          <a:p>
            <a:r>
              <a:rPr lang="en-US" sz="2400" b="1" dirty="0">
                <a:ea typeface="+mj-lt"/>
                <a:cs typeface="+mj-lt"/>
              </a:rPr>
              <a:t>La </a:t>
            </a:r>
            <a:r>
              <a:rPr lang="en-US" sz="2400" b="1" dirty="0" err="1">
                <a:ea typeface="+mj-lt"/>
                <a:cs typeface="+mj-lt"/>
              </a:rPr>
              <a:t>renovación</a:t>
            </a:r>
            <a:r>
              <a:rPr lang="en-US" sz="2400" b="1" dirty="0">
                <a:ea typeface="+mj-lt"/>
                <a:cs typeface="+mj-lt"/>
              </a:rPr>
              <a:t> </a:t>
            </a:r>
            <a:r>
              <a:rPr lang="en-US" sz="2400" b="1" dirty="0" err="1">
                <a:ea typeface="+mj-lt"/>
                <a:cs typeface="+mj-lt"/>
              </a:rPr>
              <a:t>litúrgica</a:t>
            </a:r>
            <a:r>
              <a:rPr lang="en-US" sz="2400" b="1" dirty="0">
                <a:ea typeface="+mj-lt"/>
                <a:cs typeface="+mj-lt"/>
              </a:rPr>
              <a:t> Forma </a:t>
            </a:r>
            <a:r>
              <a:rPr lang="en-US" sz="2400" b="1" dirty="0" err="1">
                <a:ea typeface="+mj-lt"/>
                <a:cs typeface="+mj-lt"/>
              </a:rPr>
              <a:t>parte</a:t>
            </a:r>
            <a:r>
              <a:rPr lang="en-US" sz="2400" b="1" dirty="0">
                <a:ea typeface="+mj-lt"/>
                <a:cs typeface="+mj-lt"/>
              </a:rPr>
              <a:t> del camino </a:t>
            </a:r>
            <a:r>
              <a:rPr lang="en-US" sz="2400" b="1" dirty="0" err="1">
                <a:ea typeface="+mj-lt"/>
                <a:cs typeface="+mj-lt"/>
              </a:rPr>
              <a:t>diocesano</a:t>
            </a:r>
            <a:endParaRPr lang="en-US" sz="2400" dirty="0"/>
          </a:p>
          <a:p>
            <a:endParaRPr lang="en-US" dirty="0"/>
          </a:p>
        </p:txBody>
      </p:sp>
      <p:sp>
        <p:nvSpPr>
          <p:cNvPr id="3" name="Content Placeholder 2">
            <a:extLst>
              <a:ext uri="{FF2B5EF4-FFF2-40B4-BE49-F238E27FC236}">
                <a16:creationId xmlns:a16="http://schemas.microsoft.com/office/drawing/2014/main" id="{E546D8B0-23DC-F76C-D487-547811CE0942}"/>
              </a:ext>
            </a:extLst>
          </p:cNvPr>
          <p:cNvSpPr>
            <a:spLocks noGrp="1"/>
          </p:cNvSpPr>
          <p:nvPr>
            <p:ph idx="1"/>
          </p:nvPr>
        </p:nvSpPr>
        <p:spPr>
          <a:xfrm>
            <a:off x="2430970" y="1896378"/>
            <a:ext cx="9584475" cy="4909513"/>
          </a:xfrm>
        </p:spPr>
        <p:txBody>
          <a:bodyPr>
            <a:noAutofit/>
          </a:bodyPr>
          <a:lstStyle/>
          <a:p>
            <a:pPr marL="0" indent="0">
              <a:buNone/>
            </a:pPr>
            <a:r>
              <a:rPr lang="en-US" sz="2400" b="1" dirty="0">
                <a:ea typeface="+mn-lt"/>
                <a:cs typeface="+mn-lt"/>
              </a:rPr>
              <a:t>La </a:t>
            </a:r>
            <a:r>
              <a:rPr lang="en-US" sz="2400" b="1" dirty="0" err="1">
                <a:ea typeface="+mn-lt"/>
                <a:cs typeface="+mn-lt"/>
              </a:rPr>
              <a:t>renovación</a:t>
            </a:r>
            <a:r>
              <a:rPr lang="en-US" sz="2400" b="1" dirty="0">
                <a:ea typeface="+mn-lt"/>
                <a:cs typeface="+mn-lt"/>
              </a:rPr>
              <a:t> </a:t>
            </a:r>
            <a:r>
              <a:rPr lang="en-US" sz="2400" b="1" dirty="0" err="1">
                <a:ea typeface="+mn-lt"/>
                <a:cs typeface="+mn-lt"/>
              </a:rPr>
              <a:t>litúrgica</a:t>
            </a:r>
            <a:r>
              <a:rPr lang="en-US" sz="2400" b="1" dirty="0">
                <a:ea typeface="+mn-lt"/>
                <a:cs typeface="+mn-lt"/>
              </a:rPr>
              <a:t> es un </a:t>
            </a:r>
            <a:r>
              <a:rPr lang="en-US" sz="2400" b="1" dirty="0" err="1">
                <a:ea typeface="+mn-lt"/>
                <a:cs typeface="+mn-lt"/>
              </a:rPr>
              <a:t>aspecto</a:t>
            </a:r>
            <a:r>
              <a:rPr lang="en-US" sz="2400" b="1" dirty="0">
                <a:ea typeface="+mn-lt"/>
                <a:cs typeface="+mn-lt"/>
              </a:rPr>
              <a:t> clave </a:t>
            </a:r>
            <a:r>
              <a:rPr lang="en-US" sz="2400" b="1" dirty="0" err="1">
                <a:ea typeface="+mn-lt"/>
                <a:cs typeface="+mn-lt"/>
              </a:rPr>
              <a:t>dentro</a:t>
            </a:r>
            <a:r>
              <a:rPr lang="en-US" sz="2400" b="1" dirty="0">
                <a:ea typeface="+mn-lt"/>
                <a:cs typeface="+mn-lt"/>
              </a:rPr>
              <a:t> de la </a:t>
            </a:r>
            <a:r>
              <a:rPr lang="en-US" sz="2400" b="1" dirty="0" err="1">
                <a:ea typeface="+mn-lt"/>
                <a:cs typeface="+mn-lt"/>
              </a:rPr>
              <a:t>renovación</a:t>
            </a:r>
            <a:r>
              <a:rPr lang="en-US" sz="2400" b="1" dirty="0">
                <a:ea typeface="+mn-lt"/>
                <a:cs typeface="+mn-lt"/>
              </a:rPr>
              <a:t> </a:t>
            </a:r>
            <a:r>
              <a:rPr lang="en-US" sz="2400" b="1" dirty="0" err="1">
                <a:ea typeface="+mn-lt"/>
                <a:cs typeface="+mn-lt"/>
              </a:rPr>
              <a:t>espiritual</a:t>
            </a:r>
            <a:r>
              <a:rPr lang="en-US" sz="2400" b="1" dirty="0">
                <a:ea typeface="+mn-lt"/>
                <a:cs typeface="+mn-lt"/>
              </a:rPr>
              <a:t> </a:t>
            </a:r>
            <a:r>
              <a:rPr lang="en-US" sz="2400" dirty="0" err="1">
                <a:ea typeface="+mn-lt"/>
                <a:cs typeface="+mn-lt"/>
              </a:rPr>
              <a:t>en</a:t>
            </a:r>
            <a:r>
              <a:rPr lang="en-US" sz="2400" dirty="0">
                <a:ea typeface="+mn-lt"/>
                <a:cs typeface="+mn-lt"/>
              </a:rPr>
              <a:t> </a:t>
            </a:r>
            <a:r>
              <a:rPr lang="en-US" sz="2400" dirty="0" err="1">
                <a:ea typeface="+mn-lt"/>
                <a:cs typeface="+mn-lt"/>
              </a:rPr>
              <a:t>nuestro</a:t>
            </a:r>
            <a:r>
              <a:rPr lang="en-US" sz="2400" dirty="0">
                <a:ea typeface="+mn-lt"/>
                <a:cs typeface="+mn-lt"/>
              </a:rPr>
              <a:t> Camino </a:t>
            </a:r>
            <a:r>
              <a:rPr lang="en-US" sz="2400" dirty="0" err="1">
                <a:ea typeface="+mn-lt"/>
                <a:cs typeface="+mn-lt"/>
              </a:rPr>
              <a:t>hacia</a:t>
            </a:r>
            <a:r>
              <a:rPr lang="en-US" sz="2400" dirty="0">
                <a:ea typeface="+mn-lt"/>
                <a:cs typeface="+mn-lt"/>
              </a:rPr>
              <a:t> 2031, </a:t>
            </a:r>
            <a:r>
              <a:rPr lang="en-US" sz="2400" i="1" dirty="0">
                <a:ea typeface="+mn-lt"/>
                <a:cs typeface="+mn-lt"/>
              </a:rPr>
              <a:t>no “un </a:t>
            </a:r>
            <a:r>
              <a:rPr lang="en-US" sz="2400" i="1" dirty="0" err="1">
                <a:ea typeface="+mn-lt"/>
                <a:cs typeface="+mn-lt"/>
              </a:rPr>
              <a:t>cambio</a:t>
            </a:r>
            <a:r>
              <a:rPr lang="en-US" sz="2400" i="1" dirty="0">
                <a:ea typeface="+mn-lt"/>
                <a:cs typeface="+mn-lt"/>
              </a:rPr>
              <a:t> </a:t>
            </a:r>
            <a:r>
              <a:rPr lang="en-US" sz="2400" i="1" dirty="0" err="1">
                <a:ea typeface="+mn-lt"/>
                <a:cs typeface="+mn-lt"/>
              </a:rPr>
              <a:t>más</a:t>
            </a:r>
            <a:r>
              <a:rPr lang="en-US" sz="2400" i="1" dirty="0">
                <a:ea typeface="+mn-lt"/>
                <a:cs typeface="+mn-lt"/>
              </a:rPr>
              <a:t>.”</a:t>
            </a:r>
            <a:endParaRPr lang="en-US" sz="2400" i="1" dirty="0"/>
          </a:p>
          <a:p>
            <a:pPr marL="629920" lvl="1" indent="-305435"/>
            <a:r>
              <a:rPr lang="en-US" sz="2400" dirty="0"/>
              <a:t>La forma y la </a:t>
            </a:r>
            <a:r>
              <a:rPr lang="en-US" sz="2400" dirty="0" err="1"/>
              <a:t>razón</a:t>
            </a:r>
            <a:r>
              <a:rPr lang="en-US" sz="2400" dirty="0"/>
              <a:t> </a:t>
            </a:r>
            <a:r>
              <a:rPr lang="en-US" sz="2400" dirty="0" err="1"/>
              <a:t>por</a:t>
            </a:r>
            <a:r>
              <a:rPr lang="en-US" sz="2400" dirty="0"/>
              <a:t> las </a:t>
            </a:r>
            <a:r>
              <a:rPr lang="en-US" sz="2400" dirty="0" err="1"/>
              <a:t>que</a:t>
            </a:r>
            <a:r>
              <a:rPr lang="en-US" sz="2400" dirty="0"/>
              <a:t> </a:t>
            </a:r>
            <a:r>
              <a:rPr lang="en-US" sz="2400" dirty="0" err="1"/>
              <a:t>celebramos</a:t>
            </a:r>
            <a:r>
              <a:rPr lang="en-US" sz="2400" dirty="0"/>
              <a:t> la Misa </a:t>
            </a:r>
            <a:r>
              <a:rPr lang="en-US" sz="2400" dirty="0" err="1"/>
              <a:t>constituyen</a:t>
            </a:r>
            <a:r>
              <a:rPr lang="en-US" sz="2400" dirty="0"/>
              <a:t> </a:t>
            </a:r>
            <a:r>
              <a:rPr lang="en-US" sz="2400" dirty="0" err="1"/>
              <a:t>una</a:t>
            </a:r>
            <a:r>
              <a:rPr lang="en-US" sz="2400" dirty="0"/>
              <a:t> de las </a:t>
            </a:r>
            <a:r>
              <a:rPr lang="en-US" sz="2400" dirty="0" err="1"/>
              <a:t>maneras</a:t>
            </a:r>
            <a:r>
              <a:rPr lang="en-US" sz="2400" dirty="0"/>
              <a:t> </a:t>
            </a:r>
            <a:r>
              <a:rPr lang="en-US" sz="2400" dirty="0" err="1"/>
              <a:t>principales</a:t>
            </a:r>
            <a:r>
              <a:rPr lang="en-US" sz="2400" dirty="0"/>
              <a:t> </a:t>
            </a:r>
            <a:r>
              <a:rPr lang="en-US" sz="2400" dirty="0" err="1"/>
              <a:t>en</a:t>
            </a:r>
            <a:r>
              <a:rPr lang="en-US" sz="2400" dirty="0"/>
              <a:t> </a:t>
            </a:r>
            <a:r>
              <a:rPr lang="en-US" sz="2400" dirty="0" err="1"/>
              <a:t>que</a:t>
            </a:r>
            <a:r>
              <a:rPr lang="en-US" sz="2400" dirty="0"/>
              <a:t> </a:t>
            </a:r>
            <a:r>
              <a:rPr lang="en-US" sz="2400" dirty="0" err="1"/>
              <a:t>vivimos</a:t>
            </a:r>
            <a:r>
              <a:rPr lang="en-US" sz="2400" dirty="0"/>
              <a:t> </a:t>
            </a:r>
            <a:r>
              <a:rPr lang="en-US" sz="2400" dirty="0" err="1"/>
              <a:t>este</a:t>
            </a:r>
            <a:r>
              <a:rPr lang="en-US" sz="2400" dirty="0"/>
              <a:t> </a:t>
            </a:r>
            <a:r>
              <a:rPr lang="en-US" sz="2400" dirty="0" err="1"/>
              <a:t>viaje</a:t>
            </a:r>
            <a:r>
              <a:rPr lang="en-US" sz="2400" dirty="0"/>
              <a:t> </a:t>
            </a:r>
            <a:r>
              <a:rPr lang="en-US" sz="2400" dirty="0" err="1"/>
              <a:t>más</a:t>
            </a:r>
            <a:r>
              <a:rPr lang="en-US" sz="2400" dirty="0"/>
              <a:t> </a:t>
            </a:r>
            <a:r>
              <a:rPr lang="en-US" sz="2400" dirty="0" err="1"/>
              <a:t>amplio</a:t>
            </a:r>
            <a:r>
              <a:rPr lang="en-US" sz="2400" dirty="0"/>
              <a:t> de </a:t>
            </a:r>
            <a:r>
              <a:rPr lang="en-US" sz="2400" dirty="0" err="1"/>
              <a:t>renovación</a:t>
            </a:r>
            <a:r>
              <a:rPr lang="en-US" sz="2400" dirty="0"/>
              <a:t>.</a:t>
            </a:r>
          </a:p>
          <a:p>
            <a:pPr marL="629920" lvl="1" indent="-305435"/>
            <a:r>
              <a:rPr lang="en-US" sz="2400" dirty="0"/>
              <a:t>La </a:t>
            </a:r>
            <a:r>
              <a:rPr lang="en-US" sz="2400" dirty="0" err="1"/>
              <a:t>celebración</a:t>
            </a:r>
            <a:r>
              <a:rPr lang="en-US" sz="2400" dirty="0"/>
              <a:t> de la Misa </a:t>
            </a:r>
            <a:r>
              <a:rPr lang="en-US" sz="2400" dirty="0" err="1"/>
              <a:t>nutre</a:t>
            </a:r>
            <a:r>
              <a:rPr lang="en-US" sz="2400" dirty="0"/>
              <a:t> </a:t>
            </a:r>
            <a:r>
              <a:rPr lang="en-US" sz="2400" dirty="0" err="1"/>
              <a:t>una</a:t>
            </a:r>
            <a:r>
              <a:rPr lang="en-US" sz="2400" dirty="0"/>
              <a:t> </a:t>
            </a:r>
            <a:r>
              <a:rPr lang="en-US" sz="2400" dirty="0" err="1"/>
              <a:t>fe</a:t>
            </a:r>
            <a:r>
              <a:rPr lang="en-US" sz="2400" dirty="0"/>
              <a:t> </a:t>
            </a:r>
            <a:r>
              <a:rPr lang="en-US" sz="2400" dirty="0" err="1"/>
              <a:t>vibrante</a:t>
            </a:r>
            <a:r>
              <a:rPr lang="en-US" sz="2400" dirty="0"/>
              <a:t>.</a:t>
            </a:r>
          </a:p>
          <a:p>
            <a:pPr marL="629920" lvl="1" indent="-305435"/>
            <a:r>
              <a:rPr lang="en-US" sz="2400" dirty="0"/>
              <a:t>La </a:t>
            </a:r>
            <a:r>
              <a:rPr lang="en-US" sz="2400" dirty="0" err="1"/>
              <a:t>Eucaristía</a:t>
            </a:r>
            <a:r>
              <a:rPr lang="en-US" sz="2400" dirty="0"/>
              <a:t> </a:t>
            </a:r>
            <a:r>
              <a:rPr lang="en-US" sz="2400" dirty="0" err="1"/>
              <a:t>nos</a:t>
            </a:r>
            <a:r>
              <a:rPr lang="en-US" sz="2400" dirty="0"/>
              <a:t> </a:t>
            </a:r>
            <a:r>
              <a:rPr lang="en-US" sz="2400" dirty="0" err="1"/>
              <a:t>impulsa</a:t>
            </a:r>
            <a:r>
              <a:rPr lang="en-US" sz="2400" dirty="0"/>
              <a:t> a </a:t>
            </a:r>
            <a:r>
              <a:rPr lang="en-US" sz="2400" dirty="0" err="1"/>
              <a:t>evangelizar</a:t>
            </a:r>
            <a:r>
              <a:rPr lang="en-US" sz="2400" dirty="0"/>
              <a:t> </a:t>
            </a:r>
            <a:r>
              <a:rPr lang="en-US" sz="2400" dirty="0" err="1"/>
              <a:t>mediante</a:t>
            </a:r>
            <a:r>
              <a:rPr lang="en-US" sz="2400" dirty="0"/>
              <a:t> </a:t>
            </a:r>
            <a:r>
              <a:rPr lang="en-US" sz="2400" dirty="0" err="1"/>
              <a:t>acciones</a:t>
            </a:r>
            <a:r>
              <a:rPr lang="en-US" sz="2400" dirty="0"/>
              <a:t> y palabras.</a:t>
            </a:r>
          </a:p>
          <a:p>
            <a:pPr marL="629920" lvl="1" indent="-305435"/>
            <a:r>
              <a:rPr lang="en-US" sz="2400" dirty="0" err="1">
                <a:ea typeface="+mn-lt"/>
                <a:cs typeface="+mn-lt"/>
              </a:rPr>
              <a:t>Apoya</a:t>
            </a:r>
            <a:r>
              <a:rPr lang="en-US" sz="2400" dirty="0">
                <a:ea typeface="+mn-lt"/>
                <a:cs typeface="+mn-lt"/>
              </a:rPr>
              <a:t> la </a:t>
            </a:r>
            <a:r>
              <a:rPr lang="en-US" sz="2400" b="1" dirty="0" err="1">
                <a:ea typeface="+mn-lt"/>
                <a:cs typeface="+mn-lt"/>
              </a:rPr>
              <a:t>Prioridad</a:t>
            </a:r>
            <a:r>
              <a:rPr lang="en-US" sz="2400" b="1" dirty="0">
                <a:ea typeface="+mn-lt"/>
                <a:cs typeface="+mn-lt"/>
              </a:rPr>
              <a:t> de “Adoración” del Plan Pastoral </a:t>
            </a:r>
            <a:r>
              <a:rPr lang="en-US" sz="2400" dirty="0">
                <a:ea typeface="+mn-lt"/>
                <a:cs typeface="+mn-lt"/>
              </a:rPr>
              <a:t>y sus </a:t>
            </a:r>
            <a:r>
              <a:rPr lang="en-US" sz="2400" dirty="0" err="1">
                <a:ea typeface="+mn-lt"/>
                <a:cs typeface="+mn-lt"/>
              </a:rPr>
              <a:t>objetivos</a:t>
            </a:r>
            <a:r>
              <a:rPr lang="en-US" sz="2400" dirty="0">
                <a:ea typeface="+mn-lt"/>
                <a:cs typeface="+mn-lt"/>
              </a:rPr>
              <a:t>, </a:t>
            </a:r>
            <a:r>
              <a:rPr lang="en-US" sz="2400" dirty="0" err="1">
                <a:ea typeface="+mn-lt"/>
                <a:cs typeface="+mn-lt"/>
              </a:rPr>
              <a:t>centrados</a:t>
            </a:r>
            <a:r>
              <a:rPr lang="en-US" sz="2400" dirty="0">
                <a:ea typeface="+mn-lt"/>
                <a:cs typeface="+mn-lt"/>
              </a:rPr>
              <a:t> </a:t>
            </a:r>
            <a:r>
              <a:rPr lang="en-US" sz="2400" dirty="0" err="1">
                <a:ea typeface="+mn-lt"/>
                <a:cs typeface="+mn-lt"/>
              </a:rPr>
              <a:t>en</a:t>
            </a:r>
            <a:r>
              <a:rPr lang="en-US" sz="2400" dirty="0">
                <a:ea typeface="+mn-lt"/>
                <a:cs typeface="+mn-lt"/>
              </a:rPr>
              <a:t> la </a:t>
            </a:r>
            <a:r>
              <a:rPr lang="en-US" sz="2400" dirty="0" err="1">
                <a:ea typeface="+mn-lt"/>
                <a:cs typeface="+mn-lt"/>
              </a:rPr>
              <a:t>comprensión</a:t>
            </a:r>
            <a:r>
              <a:rPr lang="en-US" sz="2400" dirty="0">
                <a:ea typeface="+mn-lt"/>
                <a:cs typeface="+mn-lt"/>
              </a:rPr>
              <a:t> de la Misa, </a:t>
            </a:r>
            <a:r>
              <a:rPr lang="en-US" sz="2400" dirty="0" err="1">
                <a:ea typeface="+mn-lt"/>
                <a:cs typeface="+mn-lt"/>
              </a:rPr>
              <a:t>una</a:t>
            </a:r>
            <a:r>
              <a:rPr lang="en-US" sz="2400" dirty="0">
                <a:ea typeface="+mn-lt"/>
                <a:cs typeface="+mn-lt"/>
              </a:rPr>
              <a:t> </a:t>
            </a:r>
            <a:r>
              <a:rPr lang="en-US" sz="2400" dirty="0" err="1">
                <a:ea typeface="+mn-lt"/>
                <a:cs typeface="+mn-lt"/>
              </a:rPr>
              <a:t>música</a:t>
            </a:r>
            <a:r>
              <a:rPr lang="en-US" sz="2400" dirty="0">
                <a:ea typeface="+mn-lt"/>
                <a:cs typeface="+mn-lt"/>
              </a:rPr>
              <a:t> </a:t>
            </a:r>
            <a:r>
              <a:rPr lang="en-US" sz="2400" dirty="0" err="1">
                <a:ea typeface="+mn-lt"/>
                <a:cs typeface="+mn-lt"/>
              </a:rPr>
              <a:t>alegre</a:t>
            </a:r>
            <a:r>
              <a:rPr lang="en-US" sz="2400" dirty="0">
                <a:ea typeface="+mn-lt"/>
                <a:cs typeface="+mn-lt"/>
              </a:rPr>
              <a:t>, </a:t>
            </a:r>
            <a:r>
              <a:rPr lang="en-US" sz="2400" dirty="0" err="1">
                <a:ea typeface="+mn-lt"/>
                <a:cs typeface="+mn-lt"/>
              </a:rPr>
              <a:t>homilías</a:t>
            </a:r>
            <a:r>
              <a:rPr lang="en-US" sz="2400" dirty="0">
                <a:ea typeface="+mn-lt"/>
                <a:cs typeface="+mn-lt"/>
              </a:rPr>
              <a:t> </a:t>
            </a:r>
            <a:r>
              <a:rPr lang="en-US" sz="2400" dirty="0" err="1">
                <a:ea typeface="+mn-lt"/>
                <a:cs typeface="+mn-lt"/>
              </a:rPr>
              <a:t>eficaces</a:t>
            </a:r>
            <a:r>
              <a:rPr lang="en-US" sz="2400" dirty="0">
                <a:ea typeface="+mn-lt"/>
                <a:cs typeface="+mn-lt"/>
              </a:rPr>
              <a:t> y la </a:t>
            </a:r>
            <a:r>
              <a:rPr lang="en-US" sz="2400" dirty="0" err="1">
                <a:ea typeface="+mn-lt"/>
                <a:cs typeface="+mn-lt"/>
              </a:rPr>
              <a:t>sensación</a:t>
            </a:r>
            <a:r>
              <a:rPr lang="en-US" sz="2400" dirty="0">
                <a:ea typeface="+mn-lt"/>
                <a:cs typeface="+mn-lt"/>
              </a:rPr>
              <a:t> de ser </a:t>
            </a:r>
            <a:r>
              <a:rPr lang="en-US" sz="2400" dirty="0" err="1">
                <a:ea typeface="+mn-lt"/>
                <a:cs typeface="+mn-lt"/>
              </a:rPr>
              <a:t>bienvenido</a:t>
            </a:r>
            <a:r>
              <a:rPr lang="en-US" sz="2400" dirty="0">
                <a:ea typeface="+mn-lt"/>
                <a:cs typeface="+mn-lt"/>
              </a:rPr>
              <a:t> con </a:t>
            </a:r>
            <a:r>
              <a:rPr lang="en-US" sz="2400" dirty="0" err="1">
                <a:ea typeface="+mn-lt"/>
                <a:cs typeface="+mn-lt"/>
              </a:rPr>
              <a:t>generosidad</a:t>
            </a:r>
            <a:r>
              <a:rPr lang="en-US" sz="2400" dirty="0">
                <a:ea typeface="+mn-lt"/>
                <a:cs typeface="+mn-lt"/>
              </a:rPr>
              <a:t>.</a:t>
            </a:r>
          </a:p>
          <a:p>
            <a:pPr marL="629920" lvl="1" indent="-305435"/>
            <a:endParaRPr lang="en-US" sz="2400" dirty="0"/>
          </a:p>
        </p:txBody>
      </p:sp>
      <p:pic>
        <p:nvPicPr>
          <p:cNvPr id="4" name="Picture 3" descr="A logo with a tree and text&#10;&#10;Description automatically generated">
            <a:extLst>
              <a:ext uri="{FF2B5EF4-FFF2-40B4-BE49-F238E27FC236}">
                <a16:creationId xmlns:a16="http://schemas.microsoft.com/office/drawing/2014/main" id="{2C099A83-E7C6-D958-E0B3-49D5A26E9B39}"/>
              </a:ext>
            </a:extLst>
          </p:cNvPr>
          <p:cNvPicPr>
            <a:picLocks noChangeAspect="1"/>
          </p:cNvPicPr>
          <p:nvPr/>
        </p:nvPicPr>
        <p:blipFill>
          <a:blip r:embed="rId3" cstate="hqprint">
            <a:extLst>
              <a:ext uri="{28A0092B-C50C-407E-A947-70E740481C1C}">
                <a14:useLocalDpi xmlns:a14="http://schemas.microsoft.com/office/drawing/2010/main"/>
              </a:ext>
            </a:extLst>
          </a:blip>
          <a:srcRect l="9428" r="-1" b="-1"/>
          <a:stretch>
            <a:fillRect/>
          </a:stretch>
        </p:blipFill>
        <p:spPr>
          <a:xfrm>
            <a:off x="362258" y="3134447"/>
            <a:ext cx="2203961" cy="2433376"/>
          </a:xfrm>
          <a:prstGeom prst="rect">
            <a:avLst/>
          </a:prstGeom>
        </p:spPr>
      </p:pic>
    </p:spTree>
    <p:extLst>
      <p:ext uri="{BB962C8B-B14F-4D97-AF65-F5344CB8AC3E}">
        <p14:creationId xmlns:p14="http://schemas.microsoft.com/office/powerpoint/2010/main" val="2656052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5C6D3-B2CC-4B9A-8128-8DE060341D87}"/>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16BD3D4C-007D-C344-9531-4D6879D1CE8E}"/>
              </a:ext>
            </a:extLst>
          </p:cNvPr>
          <p:cNvPicPr>
            <a:picLocks noChangeAspect="1"/>
          </p:cNvPicPr>
          <p:nvPr/>
        </p:nvPicPr>
        <p:blipFill>
          <a:blip r:embed="rId3">
            <a:alphaModFix amt="8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5206" r="9091" b="16442"/>
          <a:stretch>
            <a:fillRect/>
          </a:stretch>
        </p:blipFill>
        <p:spPr>
          <a:xfrm>
            <a:off x="20" y="277802"/>
            <a:ext cx="12191980" cy="6857990"/>
          </a:xfrm>
          <a:prstGeom prst="rect">
            <a:avLst/>
          </a:prstGeom>
        </p:spPr>
      </p:pic>
      <p:sp>
        <p:nvSpPr>
          <p:cNvPr id="2" name="Rectangle 1">
            <a:extLst>
              <a:ext uri="{FF2B5EF4-FFF2-40B4-BE49-F238E27FC236}">
                <a16:creationId xmlns:a16="http://schemas.microsoft.com/office/drawing/2014/main" id="{D56D66AC-B975-208E-7F8D-FC6B2DC40459}"/>
              </a:ext>
            </a:extLst>
          </p:cNvPr>
          <p:cNvSpPr/>
          <p:nvPr/>
        </p:nvSpPr>
        <p:spPr>
          <a:xfrm>
            <a:off x="540947" y="1350335"/>
            <a:ext cx="7731183" cy="5029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5656D71-900E-E5A3-69EA-BA2E8894F2B1}"/>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0947" y="723815"/>
            <a:ext cx="7216608" cy="5013962"/>
          </a:xfrm>
        </p:spPr>
        <p:txBody>
          <a:bodyPr>
            <a:noAutofit/>
          </a:bodyPr>
          <a:lstStyle/>
          <a:p>
            <a:pPr marL="0" indent="0">
              <a:spcBef>
                <a:spcPts val="2500"/>
              </a:spcBef>
              <a:buNone/>
            </a:pPr>
            <a:endParaRPr lang="en-US" sz="2400" dirty="0">
              <a:solidFill>
                <a:schemeClr val="bg1"/>
              </a:solidFill>
              <a:ea typeface="+mn-lt"/>
              <a:cs typeface="+mn-lt"/>
            </a:endParaRPr>
          </a:p>
          <a:p>
            <a:pPr marL="0" indent="0">
              <a:spcBef>
                <a:spcPts val="2500"/>
              </a:spcBef>
              <a:buNone/>
            </a:pPr>
            <a:endParaRPr lang="en-US" sz="2400" dirty="0">
              <a:solidFill>
                <a:schemeClr val="bg1"/>
              </a:solidFill>
              <a:ea typeface="+mn-lt"/>
              <a:cs typeface="+mn-lt"/>
            </a:endParaRPr>
          </a:p>
          <a:p>
            <a:pPr marL="0" indent="0">
              <a:spcBef>
                <a:spcPts val="2500"/>
              </a:spcBef>
              <a:buNone/>
            </a:pPr>
            <a:r>
              <a:rPr lang="en-US" sz="2400" dirty="0">
                <a:solidFill>
                  <a:schemeClr val="bg1"/>
                </a:solidFill>
                <a:ea typeface="+mn-lt"/>
                <a:cs typeface="+mn-lt"/>
              </a:rPr>
              <a:t>LA RENOVACIÓN LITÚRGICA HARÁ LO SIGUIENTE:</a:t>
            </a:r>
            <a:endParaRPr lang="en-US" dirty="0">
              <a:solidFill>
                <a:schemeClr val="bg1"/>
              </a:solidFill>
              <a:ea typeface="+mn-lt"/>
              <a:cs typeface="+mn-lt"/>
            </a:endParaRPr>
          </a:p>
          <a:p>
            <a:pPr marL="305435" indent="-305435">
              <a:buFont typeface="Wingdings 2"/>
              <a:buChar char=""/>
            </a:pPr>
            <a:r>
              <a:rPr lang="en-US" dirty="0" err="1">
                <a:solidFill>
                  <a:schemeClr val="bg1"/>
                </a:solidFill>
                <a:ea typeface="+mn-lt"/>
                <a:cs typeface="+mn-lt"/>
              </a:rPr>
              <a:t>Ofrecer</a:t>
            </a:r>
            <a:r>
              <a:rPr lang="en-US" dirty="0">
                <a:solidFill>
                  <a:schemeClr val="bg1"/>
                </a:solidFill>
                <a:ea typeface="+mn-lt"/>
                <a:cs typeface="+mn-lt"/>
              </a:rPr>
              <a:t> </a:t>
            </a:r>
            <a:r>
              <a:rPr lang="en-US" dirty="0" err="1">
                <a:solidFill>
                  <a:schemeClr val="bg1"/>
                </a:solidFill>
                <a:ea typeface="+mn-lt"/>
                <a:cs typeface="+mn-lt"/>
              </a:rPr>
              <a:t>una</a:t>
            </a:r>
            <a:r>
              <a:rPr lang="en-US" dirty="0">
                <a:solidFill>
                  <a:schemeClr val="bg1"/>
                </a:solidFill>
                <a:ea typeface="+mn-lt"/>
                <a:cs typeface="+mn-lt"/>
              </a:rPr>
              <a:t> </a:t>
            </a:r>
            <a:r>
              <a:rPr lang="en-US" dirty="0" err="1">
                <a:solidFill>
                  <a:schemeClr val="bg1"/>
                </a:solidFill>
                <a:ea typeface="+mn-lt"/>
                <a:cs typeface="+mn-lt"/>
              </a:rPr>
              <a:t>catequesis</a:t>
            </a:r>
            <a:r>
              <a:rPr lang="en-US" dirty="0">
                <a:solidFill>
                  <a:schemeClr val="bg1"/>
                </a:solidFill>
                <a:ea typeface="+mn-lt"/>
                <a:cs typeface="+mn-lt"/>
              </a:rPr>
              <a:t> </a:t>
            </a:r>
            <a:r>
              <a:rPr lang="en-US" dirty="0" err="1">
                <a:solidFill>
                  <a:schemeClr val="bg1"/>
                </a:solidFill>
                <a:ea typeface="+mn-lt"/>
                <a:cs typeface="+mn-lt"/>
              </a:rPr>
              <a:t>diocesana</a:t>
            </a:r>
            <a:r>
              <a:rPr lang="en-US" dirty="0">
                <a:solidFill>
                  <a:schemeClr val="bg1"/>
                </a:solidFill>
                <a:ea typeface="+mn-lt"/>
                <a:cs typeface="+mn-lt"/>
              </a:rPr>
              <a:t> de dos </a:t>
            </a:r>
            <a:r>
              <a:rPr lang="en-US" dirty="0" err="1">
                <a:solidFill>
                  <a:schemeClr val="bg1"/>
                </a:solidFill>
                <a:ea typeface="+mn-lt"/>
                <a:cs typeface="+mn-lt"/>
              </a:rPr>
              <a:t>años</a:t>
            </a:r>
            <a:r>
              <a:rPr lang="en-US" dirty="0">
                <a:solidFill>
                  <a:schemeClr val="bg1"/>
                </a:solidFill>
                <a:ea typeface="+mn-lt"/>
                <a:cs typeface="+mn-lt"/>
              </a:rPr>
              <a:t> </a:t>
            </a:r>
            <a:r>
              <a:rPr lang="en-US" dirty="0" err="1">
                <a:solidFill>
                  <a:schemeClr val="bg1"/>
                </a:solidFill>
                <a:ea typeface="+mn-lt"/>
                <a:cs typeface="+mn-lt"/>
              </a:rPr>
              <a:t>sobre</a:t>
            </a:r>
            <a:r>
              <a:rPr lang="en-US" dirty="0">
                <a:solidFill>
                  <a:schemeClr val="bg1"/>
                </a:solidFill>
                <a:ea typeface="+mn-lt"/>
                <a:cs typeface="+mn-lt"/>
              </a:rPr>
              <a:t> la Misa </a:t>
            </a:r>
            <a:r>
              <a:rPr lang="en-US" dirty="0" err="1">
                <a:solidFill>
                  <a:schemeClr val="bg1"/>
                </a:solidFill>
                <a:ea typeface="+mn-lt"/>
                <a:cs typeface="+mn-lt"/>
              </a:rPr>
              <a:t>que</a:t>
            </a:r>
            <a:r>
              <a:rPr lang="en-US" dirty="0">
                <a:solidFill>
                  <a:schemeClr val="bg1"/>
                </a:solidFill>
                <a:ea typeface="+mn-lt"/>
                <a:cs typeface="+mn-lt"/>
              </a:rPr>
              <a:t> </a:t>
            </a:r>
            <a:r>
              <a:rPr lang="en-US" dirty="0" err="1">
                <a:solidFill>
                  <a:schemeClr val="bg1"/>
                </a:solidFill>
                <a:ea typeface="+mn-lt"/>
                <a:cs typeface="+mn-lt"/>
              </a:rPr>
              <a:t>promueva</a:t>
            </a:r>
            <a:r>
              <a:rPr lang="en-US" dirty="0">
                <a:solidFill>
                  <a:schemeClr val="bg1"/>
                </a:solidFill>
                <a:ea typeface="+mn-lt"/>
                <a:cs typeface="+mn-lt"/>
              </a:rPr>
              <a:t> </a:t>
            </a:r>
            <a:r>
              <a:rPr lang="en-US" dirty="0" err="1">
                <a:solidFill>
                  <a:schemeClr val="bg1"/>
                </a:solidFill>
                <a:ea typeface="+mn-lt"/>
                <a:cs typeface="+mn-lt"/>
              </a:rPr>
              <a:t>una</a:t>
            </a:r>
            <a:r>
              <a:rPr lang="en-US" dirty="0">
                <a:solidFill>
                  <a:schemeClr val="bg1"/>
                </a:solidFill>
                <a:ea typeface="+mn-lt"/>
                <a:cs typeface="+mn-lt"/>
              </a:rPr>
              <a:t> mayor </a:t>
            </a:r>
            <a:r>
              <a:rPr lang="en-US" dirty="0" err="1">
                <a:solidFill>
                  <a:schemeClr val="bg1"/>
                </a:solidFill>
                <a:ea typeface="+mn-lt"/>
                <a:cs typeface="+mn-lt"/>
              </a:rPr>
              <a:t>comprensión</a:t>
            </a:r>
            <a:r>
              <a:rPr lang="en-US" dirty="0">
                <a:solidFill>
                  <a:schemeClr val="bg1"/>
                </a:solidFill>
                <a:ea typeface="+mn-lt"/>
                <a:cs typeface="+mn-lt"/>
              </a:rPr>
              <a:t> de la </a:t>
            </a:r>
            <a:r>
              <a:rPr lang="en-US" dirty="0" err="1">
                <a:solidFill>
                  <a:schemeClr val="bg1"/>
                </a:solidFill>
                <a:ea typeface="+mn-lt"/>
                <a:cs typeface="+mn-lt"/>
              </a:rPr>
              <a:t>misma</a:t>
            </a:r>
            <a:r>
              <a:rPr lang="en-US" dirty="0">
                <a:solidFill>
                  <a:schemeClr val="bg1"/>
                </a:solidFill>
                <a:ea typeface="+mn-lt"/>
                <a:cs typeface="+mn-lt"/>
              </a:rPr>
              <a:t>;</a:t>
            </a:r>
            <a:endParaRPr lang="en-US" dirty="0">
              <a:solidFill>
                <a:schemeClr val="bg1"/>
              </a:solidFill>
            </a:endParaRPr>
          </a:p>
          <a:p>
            <a:pPr marL="305435" indent="-305435">
              <a:buFont typeface="Wingdings 2"/>
              <a:buChar char=""/>
            </a:pPr>
            <a:r>
              <a:rPr lang="en-US" dirty="0" err="1">
                <a:solidFill>
                  <a:schemeClr val="bg1"/>
                </a:solidFill>
                <a:ea typeface="+mn-lt"/>
                <a:cs typeface="+mn-lt"/>
              </a:rPr>
              <a:t>Promover</a:t>
            </a:r>
            <a:r>
              <a:rPr lang="en-US" dirty="0">
                <a:solidFill>
                  <a:schemeClr val="bg1"/>
                </a:solidFill>
                <a:ea typeface="+mn-lt"/>
                <a:cs typeface="+mn-lt"/>
              </a:rPr>
              <a:t> </a:t>
            </a:r>
            <a:r>
              <a:rPr lang="en-US" dirty="0" err="1">
                <a:solidFill>
                  <a:schemeClr val="bg1"/>
                </a:solidFill>
                <a:ea typeface="+mn-lt"/>
                <a:cs typeface="+mn-lt"/>
              </a:rPr>
              <a:t>una</a:t>
            </a:r>
            <a:r>
              <a:rPr lang="en-US" dirty="0">
                <a:solidFill>
                  <a:schemeClr val="bg1"/>
                </a:solidFill>
                <a:ea typeface="+mn-lt"/>
                <a:cs typeface="+mn-lt"/>
              </a:rPr>
              <a:t> mayor </a:t>
            </a:r>
            <a:r>
              <a:rPr lang="en-US" dirty="0" err="1">
                <a:solidFill>
                  <a:schemeClr val="bg1"/>
                </a:solidFill>
                <a:ea typeface="+mn-lt"/>
                <a:cs typeface="+mn-lt"/>
              </a:rPr>
              <a:t>unidad</a:t>
            </a:r>
            <a:r>
              <a:rPr lang="en-US" dirty="0">
                <a:solidFill>
                  <a:schemeClr val="bg1"/>
                </a:solidFill>
                <a:ea typeface="+mn-lt"/>
                <a:cs typeface="+mn-lt"/>
              </a:rPr>
              <a:t> </a:t>
            </a:r>
            <a:r>
              <a:rPr lang="en-US" dirty="0" err="1">
                <a:solidFill>
                  <a:schemeClr val="bg1"/>
                </a:solidFill>
                <a:ea typeface="+mn-lt"/>
                <a:cs typeface="+mn-lt"/>
              </a:rPr>
              <a:t>en</a:t>
            </a:r>
            <a:r>
              <a:rPr lang="en-US" dirty="0">
                <a:solidFill>
                  <a:schemeClr val="bg1"/>
                </a:solidFill>
                <a:ea typeface="+mn-lt"/>
                <a:cs typeface="+mn-lt"/>
              </a:rPr>
              <a:t> la forma </a:t>
            </a:r>
            <a:r>
              <a:rPr lang="en-US" dirty="0" err="1">
                <a:solidFill>
                  <a:schemeClr val="bg1"/>
                </a:solidFill>
                <a:ea typeface="+mn-lt"/>
                <a:cs typeface="+mn-lt"/>
              </a:rPr>
              <a:t>en</a:t>
            </a:r>
            <a:r>
              <a:rPr lang="en-US" dirty="0">
                <a:solidFill>
                  <a:schemeClr val="bg1"/>
                </a:solidFill>
                <a:ea typeface="+mn-lt"/>
                <a:cs typeface="+mn-lt"/>
              </a:rPr>
              <a:t> </a:t>
            </a:r>
            <a:r>
              <a:rPr lang="en-US" dirty="0" err="1">
                <a:solidFill>
                  <a:schemeClr val="bg1"/>
                </a:solidFill>
                <a:ea typeface="+mn-lt"/>
                <a:cs typeface="+mn-lt"/>
              </a:rPr>
              <a:t>que</a:t>
            </a:r>
            <a:r>
              <a:rPr lang="en-US" dirty="0">
                <a:solidFill>
                  <a:schemeClr val="bg1"/>
                </a:solidFill>
                <a:ea typeface="+mn-lt"/>
                <a:cs typeface="+mn-lt"/>
              </a:rPr>
              <a:t> se </a:t>
            </a:r>
            <a:r>
              <a:rPr lang="en-US" dirty="0" err="1">
                <a:solidFill>
                  <a:schemeClr val="bg1"/>
                </a:solidFill>
                <a:ea typeface="+mn-lt"/>
                <a:cs typeface="+mn-lt"/>
              </a:rPr>
              <a:t>celebra</a:t>
            </a:r>
            <a:r>
              <a:rPr lang="en-US" dirty="0">
                <a:solidFill>
                  <a:schemeClr val="bg1"/>
                </a:solidFill>
                <a:ea typeface="+mn-lt"/>
                <a:cs typeface="+mn-lt"/>
              </a:rPr>
              <a:t> la Misa </a:t>
            </a:r>
            <a:r>
              <a:rPr lang="en-US" dirty="0" err="1">
                <a:solidFill>
                  <a:schemeClr val="bg1"/>
                </a:solidFill>
                <a:ea typeface="+mn-lt"/>
                <a:cs typeface="+mn-lt"/>
              </a:rPr>
              <a:t>en</a:t>
            </a:r>
            <a:r>
              <a:rPr lang="en-US" dirty="0">
                <a:solidFill>
                  <a:schemeClr val="bg1"/>
                </a:solidFill>
                <a:ea typeface="+mn-lt"/>
                <a:cs typeface="+mn-lt"/>
              </a:rPr>
              <a:t> </a:t>
            </a:r>
            <a:r>
              <a:rPr lang="en-US" dirty="0" err="1">
                <a:solidFill>
                  <a:schemeClr val="bg1"/>
                </a:solidFill>
                <a:ea typeface="+mn-lt"/>
                <a:cs typeface="+mn-lt"/>
              </a:rPr>
              <a:t>toda</a:t>
            </a:r>
            <a:r>
              <a:rPr lang="en-US" dirty="0">
                <a:solidFill>
                  <a:schemeClr val="bg1"/>
                </a:solidFill>
                <a:ea typeface="+mn-lt"/>
                <a:cs typeface="+mn-lt"/>
              </a:rPr>
              <a:t> la </a:t>
            </a:r>
            <a:r>
              <a:rPr lang="en-US" dirty="0" err="1">
                <a:solidFill>
                  <a:schemeClr val="bg1"/>
                </a:solidFill>
                <a:ea typeface="+mn-lt"/>
                <a:cs typeface="+mn-lt"/>
              </a:rPr>
              <a:t>Diócesis</a:t>
            </a:r>
            <a:r>
              <a:rPr lang="en-US" dirty="0">
                <a:solidFill>
                  <a:schemeClr val="bg1"/>
                </a:solidFill>
                <a:ea typeface="+mn-lt"/>
                <a:cs typeface="+mn-lt"/>
              </a:rPr>
              <a:t> de San José;</a:t>
            </a:r>
            <a:endParaRPr lang="en-US" dirty="0">
              <a:solidFill>
                <a:schemeClr val="bg1"/>
              </a:solidFill>
            </a:endParaRPr>
          </a:p>
          <a:p>
            <a:pPr marL="305435" indent="-305435">
              <a:buFont typeface="Wingdings 2"/>
              <a:buChar char=""/>
            </a:pPr>
            <a:r>
              <a:rPr lang="en-US" dirty="0" err="1">
                <a:solidFill>
                  <a:schemeClr val="bg1"/>
                </a:solidFill>
                <a:ea typeface="+mn-lt"/>
                <a:cs typeface="+mn-lt"/>
              </a:rPr>
              <a:t>Aclarar</a:t>
            </a:r>
            <a:r>
              <a:rPr lang="en-US" dirty="0">
                <a:solidFill>
                  <a:schemeClr val="bg1"/>
                </a:solidFill>
                <a:ea typeface="+mn-lt"/>
                <a:cs typeface="+mn-lt"/>
              </a:rPr>
              <a:t> y </a:t>
            </a:r>
            <a:r>
              <a:rPr lang="en-US" dirty="0" err="1">
                <a:solidFill>
                  <a:schemeClr val="bg1"/>
                </a:solidFill>
                <a:ea typeface="+mn-lt"/>
                <a:cs typeface="+mn-lt"/>
              </a:rPr>
              <a:t>fortalecer</a:t>
            </a:r>
            <a:r>
              <a:rPr lang="en-US" dirty="0">
                <a:solidFill>
                  <a:schemeClr val="bg1"/>
                </a:solidFill>
                <a:ea typeface="+mn-lt"/>
                <a:cs typeface="+mn-lt"/>
              </a:rPr>
              <a:t> las </a:t>
            </a:r>
            <a:r>
              <a:rPr lang="en-US" dirty="0" err="1">
                <a:solidFill>
                  <a:schemeClr val="bg1"/>
                </a:solidFill>
                <a:ea typeface="+mn-lt"/>
                <a:cs typeface="+mn-lt"/>
              </a:rPr>
              <a:t>rúbricas</a:t>
            </a:r>
            <a:r>
              <a:rPr lang="en-US" dirty="0">
                <a:solidFill>
                  <a:schemeClr val="bg1"/>
                </a:solidFill>
                <a:ea typeface="+mn-lt"/>
                <a:cs typeface="+mn-lt"/>
              </a:rPr>
              <a:t> de </a:t>
            </a:r>
            <a:r>
              <a:rPr lang="en-US" dirty="0" err="1">
                <a:solidFill>
                  <a:schemeClr val="bg1"/>
                </a:solidFill>
                <a:ea typeface="+mn-lt"/>
                <a:cs typeface="+mn-lt"/>
              </a:rPr>
              <a:t>Instrucción</a:t>
            </a:r>
            <a:r>
              <a:rPr lang="en-US" dirty="0">
                <a:solidFill>
                  <a:schemeClr val="bg1"/>
                </a:solidFill>
                <a:ea typeface="+mn-lt"/>
                <a:cs typeface="+mn-lt"/>
              </a:rPr>
              <a:t> General del Misal Romano (IGMR) y de las </a:t>
            </a:r>
            <a:r>
              <a:rPr lang="en-US" dirty="0" err="1">
                <a:solidFill>
                  <a:schemeClr val="bg1"/>
                </a:solidFill>
                <a:ea typeface="+mn-lt"/>
                <a:cs typeface="+mn-lt"/>
              </a:rPr>
              <a:t>prácticas</a:t>
            </a:r>
            <a:r>
              <a:rPr lang="en-US" dirty="0">
                <a:solidFill>
                  <a:schemeClr val="bg1"/>
                </a:solidFill>
                <a:ea typeface="+mn-lt"/>
                <a:cs typeface="+mn-lt"/>
              </a:rPr>
              <a:t> </a:t>
            </a:r>
            <a:r>
              <a:rPr lang="en-US" dirty="0" err="1">
                <a:solidFill>
                  <a:schemeClr val="bg1"/>
                </a:solidFill>
                <a:ea typeface="+mn-lt"/>
                <a:cs typeface="+mn-lt"/>
              </a:rPr>
              <a:t>diocesanas</a:t>
            </a:r>
            <a:r>
              <a:rPr lang="en-US" dirty="0">
                <a:solidFill>
                  <a:schemeClr val="bg1"/>
                </a:solidFill>
                <a:ea typeface="+mn-lt"/>
                <a:cs typeface="+mn-lt"/>
              </a:rPr>
              <a:t> </a:t>
            </a:r>
            <a:r>
              <a:rPr lang="en-US" dirty="0" err="1">
                <a:solidFill>
                  <a:schemeClr val="bg1"/>
                </a:solidFill>
                <a:ea typeface="+mn-lt"/>
                <a:cs typeface="+mn-lt"/>
              </a:rPr>
              <a:t>en</a:t>
            </a:r>
            <a:r>
              <a:rPr lang="en-US" dirty="0">
                <a:solidFill>
                  <a:schemeClr val="bg1"/>
                </a:solidFill>
                <a:ea typeface="+mn-lt"/>
                <a:cs typeface="+mn-lt"/>
              </a:rPr>
              <a:t> </a:t>
            </a:r>
            <a:r>
              <a:rPr lang="en-US" dirty="0" err="1">
                <a:solidFill>
                  <a:schemeClr val="bg1"/>
                </a:solidFill>
                <a:ea typeface="+mn-lt"/>
                <a:cs typeface="+mn-lt"/>
              </a:rPr>
              <a:t>aquellos</a:t>
            </a:r>
            <a:r>
              <a:rPr lang="en-US" dirty="0">
                <a:solidFill>
                  <a:schemeClr val="bg1"/>
                </a:solidFill>
                <a:ea typeface="+mn-lt"/>
                <a:cs typeface="+mn-lt"/>
              </a:rPr>
              <a:t> </a:t>
            </a:r>
            <a:r>
              <a:rPr lang="en-US" dirty="0" err="1">
                <a:solidFill>
                  <a:schemeClr val="bg1"/>
                </a:solidFill>
                <a:ea typeface="+mn-lt"/>
                <a:cs typeface="+mn-lt"/>
              </a:rPr>
              <a:t>casos</a:t>
            </a:r>
            <a:r>
              <a:rPr lang="en-US" dirty="0">
                <a:solidFill>
                  <a:schemeClr val="bg1"/>
                </a:solidFill>
                <a:ea typeface="+mn-lt"/>
                <a:cs typeface="+mn-lt"/>
              </a:rPr>
              <a:t> </a:t>
            </a:r>
            <a:r>
              <a:rPr lang="en-US" dirty="0" err="1">
                <a:solidFill>
                  <a:schemeClr val="bg1"/>
                </a:solidFill>
                <a:ea typeface="+mn-lt"/>
                <a:cs typeface="+mn-lt"/>
              </a:rPr>
              <a:t>en</a:t>
            </a:r>
            <a:r>
              <a:rPr lang="en-US" dirty="0">
                <a:solidFill>
                  <a:schemeClr val="bg1"/>
                </a:solidFill>
                <a:ea typeface="+mn-lt"/>
                <a:cs typeface="+mn-lt"/>
              </a:rPr>
              <a:t> </a:t>
            </a:r>
            <a:r>
              <a:rPr lang="en-US" dirty="0" err="1">
                <a:solidFill>
                  <a:schemeClr val="bg1"/>
                </a:solidFill>
                <a:ea typeface="+mn-lt"/>
                <a:cs typeface="+mn-lt"/>
              </a:rPr>
              <a:t>los</a:t>
            </a:r>
            <a:r>
              <a:rPr lang="en-US" dirty="0">
                <a:solidFill>
                  <a:schemeClr val="bg1"/>
                </a:solidFill>
                <a:ea typeface="+mn-lt"/>
                <a:cs typeface="+mn-lt"/>
              </a:rPr>
              <a:t> </a:t>
            </a:r>
            <a:r>
              <a:rPr lang="en-US" dirty="0" err="1">
                <a:solidFill>
                  <a:schemeClr val="bg1"/>
                </a:solidFill>
                <a:ea typeface="+mn-lt"/>
                <a:cs typeface="+mn-lt"/>
              </a:rPr>
              <a:t>que</a:t>
            </a:r>
            <a:r>
              <a:rPr lang="en-US" dirty="0">
                <a:solidFill>
                  <a:schemeClr val="bg1"/>
                </a:solidFill>
                <a:ea typeface="+mn-lt"/>
                <a:cs typeface="+mn-lt"/>
              </a:rPr>
              <a:t> </a:t>
            </a:r>
            <a:r>
              <a:rPr lang="en-US" dirty="0" err="1">
                <a:solidFill>
                  <a:schemeClr val="bg1"/>
                </a:solidFill>
                <a:ea typeface="+mn-lt"/>
                <a:cs typeface="+mn-lt"/>
              </a:rPr>
              <a:t>exista</a:t>
            </a:r>
            <a:r>
              <a:rPr lang="en-US" dirty="0">
                <a:solidFill>
                  <a:schemeClr val="bg1"/>
                </a:solidFill>
                <a:ea typeface="+mn-lt"/>
                <a:cs typeface="+mn-lt"/>
              </a:rPr>
              <a:t> </a:t>
            </a:r>
            <a:r>
              <a:rPr lang="en-US" dirty="0" err="1">
                <a:solidFill>
                  <a:schemeClr val="bg1"/>
                </a:solidFill>
                <a:ea typeface="+mn-lt"/>
                <a:cs typeface="+mn-lt"/>
              </a:rPr>
              <a:t>discrecionalidad</a:t>
            </a:r>
            <a:r>
              <a:rPr lang="en-US" dirty="0">
                <a:solidFill>
                  <a:schemeClr val="bg1"/>
                </a:solidFill>
                <a:ea typeface="+mn-lt"/>
                <a:cs typeface="+mn-lt"/>
              </a:rPr>
              <a:t>.</a:t>
            </a:r>
            <a:endParaRPr lang="en-US" dirty="0">
              <a:solidFill>
                <a:schemeClr val="bg1"/>
              </a:solidFill>
            </a:endParaRPr>
          </a:p>
          <a:p>
            <a:pPr marL="0" indent="0">
              <a:buNone/>
            </a:pPr>
            <a:r>
              <a:rPr lang="en-US" b="1" dirty="0">
                <a:solidFill>
                  <a:schemeClr val="bg1"/>
                </a:solidFill>
              </a:rPr>
              <a:t>PARA QUE TODOS PUEDAN EXPERIMENTAR:</a:t>
            </a:r>
            <a:endParaRPr lang="en-US" dirty="0">
              <a:solidFill>
                <a:schemeClr val="bg1"/>
              </a:solidFill>
              <a:ea typeface="+mn-lt"/>
              <a:cs typeface="+mn-lt"/>
            </a:endParaRPr>
          </a:p>
          <a:p>
            <a:pPr marL="305435" indent="-305435">
              <a:buFont typeface="Wingdings 2"/>
              <a:buChar char=""/>
            </a:pPr>
            <a:r>
              <a:rPr lang="en-US" b="1" dirty="0" err="1">
                <a:solidFill>
                  <a:schemeClr val="bg1"/>
                </a:solidFill>
                <a:ea typeface="+mn-lt"/>
                <a:cs typeface="+mn-lt"/>
              </a:rPr>
              <a:t>Profundizar</a:t>
            </a:r>
            <a:r>
              <a:rPr lang="en-US" b="1" dirty="0">
                <a:solidFill>
                  <a:schemeClr val="bg1"/>
                </a:solidFill>
                <a:ea typeface="+mn-lt"/>
                <a:cs typeface="+mn-lt"/>
              </a:rPr>
              <a:t> </a:t>
            </a:r>
            <a:r>
              <a:rPr lang="en-US" b="1" dirty="0" err="1">
                <a:solidFill>
                  <a:schemeClr val="bg1"/>
                </a:solidFill>
                <a:ea typeface="+mn-lt"/>
                <a:cs typeface="+mn-lt"/>
              </a:rPr>
              <a:t>el</a:t>
            </a:r>
            <a:r>
              <a:rPr lang="en-US" b="1" dirty="0">
                <a:solidFill>
                  <a:schemeClr val="bg1"/>
                </a:solidFill>
                <a:ea typeface="+mn-lt"/>
                <a:cs typeface="+mn-lt"/>
              </a:rPr>
              <a:t> amor </a:t>
            </a:r>
            <a:r>
              <a:rPr lang="en-US" b="1" dirty="0" err="1">
                <a:solidFill>
                  <a:schemeClr val="bg1"/>
                </a:solidFill>
                <a:ea typeface="+mn-lt"/>
                <a:cs typeface="+mn-lt"/>
              </a:rPr>
              <a:t>por</a:t>
            </a:r>
            <a:r>
              <a:rPr lang="en-US" b="1" dirty="0">
                <a:solidFill>
                  <a:schemeClr val="bg1"/>
                </a:solidFill>
                <a:ea typeface="+mn-lt"/>
                <a:cs typeface="+mn-lt"/>
              </a:rPr>
              <a:t> la Misa</a:t>
            </a:r>
            <a:endParaRPr lang="en-US" dirty="0">
              <a:solidFill>
                <a:schemeClr val="bg1"/>
              </a:solidFill>
            </a:endParaRPr>
          </a:p>
          <a:p>
            <a:pPr marL="305435" indent="-305435">
              <a:buFont typeface="Wingdings 2"/>
              <a:buChar char=""/>
            </a:pPr>
            <a:r>
              <a:rPr lang="en-US" dirty="0" err="1">
                <a:solidFill>
                  <a:schemeClr val="bg1"/>
                </a:solidFill>
                <a:ea typeface="+mn-lt"/>
                <a:cs typeface="+mn-lt"/>
              </a:rPr>
              <a:t>Fortalecer</a:t>
            </a:r>
            <a:r>
              <a:rPr lang="en-US" dirty="0">
                <a:solidFill>
                  <a:schemeClr val="bg1"/>
                </a:solidFill>
                <a:ea typeface="+mn-lt"/>
                <a:cs typeface="+mn-lt"/>
              </a:rPr>
              <a:t> la </a:t>
            </a:r>
            <a:r>
              <a:rPr lang="en-US" dirty="0" err="1">
                <a:solidFill>
                  <a:schemeClr val="bg1"/>
                </a:solidFill>
                <a:ea typeface="+mn-lt"/>
                <a:cs typeface="+mn-lt"/>
              </a:rPr>
              <a:t>participación</a:t>
            </a:r>
            <a:r>
              <a:rPr lang="en-US" dirty="0">
                <a:solidFill>
                  <a:schemeClr val="bg1"/>
                </a:solidFill>
                <a:ea typeface="+mn-lt"/>
                <a:cs typeface="+mn-lt"/>
              </a:rPr>
              <a:t> plena, </a:t>
            </a:r>
            <a:r>
              <a:rPr lang="en-US" dirty="0" err="1">
                <a:solidFill>
                  <a:schemeClr val="bg1"/>
                </a:solidFill>
                <a:ea typeface="+mn-lt"/>
                <a:cs typeface="+mn-lt"/>
              </a:rPr>
              <a:t>consciente</a:t>
            </a:r>
            <a:r>
              <a:rPr lang="en-US" dirty="0">
                <a:solidFill>
                  <a:schemeClr val="bg1"/>
                </a:solidFill>
                <a:ea typeface="+mn-lt"/>
                <a:cs typeface="+mn-lt"/>
              </a:rPr>
              <a:t> y </a:t>
            </a:r>
            <a:r>
              <a:rPr lang="en-US" dirty="0" err="1">
                <a:solidFill>
                  <a:schemeClr val="bg1"/>
                </a:solidFill>
                <a:ea typeface="+mn-lt"/>
                <a:cs typeface="+mn-lt"/>
              </a:rPr>
              <a:t>activa</a:t>
            </a:r>
            <a:endParaRPr lang="en-US" dirty="0">
              <a:solidFill>
                <a:schemeClr val="bg1"/>
              </a:solidFill>
            </a:endParaRPr>
          </a:p>
          <a:p>
            <a:pPr marL="285750" lvl="1" indent="-285750">
              <a:spcBef>
                <a:spcPts val="0"/>
              </a:spcBef>
            </a:pPr>
            <a:r>
              <a:rPr lang="en-US" sz="1800" dirty="0" err="1">
                <a:solidFill>
                  <a:schemeClr val="bg1"/>
                </a:solidFill>
                <a:ea typeface="+mn-lt"/>
                <a:cs typeface="+mn-lt"/>
              </a:rPr>
              <a:t>Conectar</a:t>
            </a:r>
            <a:r>
              <a:rPr lang="en-US" sz="1800" dirty="0">
                <a:solidFill>
                  <a:schemeClr val="bg1"/>
                </a:solidFill>
                <a:ea typeface="+mn-lt"/>
                <a:cs typeface="+mn-lt"/>
              </a:rPr>
              <a:t> </a:t>
            </a:r>
            <a:r>
              <a:rPr lang="en-US" sz="1800" dirty="0" err="1">
                <a:solidFill>
                  <a:schemeClr val="bg1"/>
                </a:solidFill>
                <a:ea typeface="+mn-lt"/>
                <a:cs typeface="+mn-lt"/>
              </a:rPr>
              <a:t>el</a:t>
            </a:r>
            <a:r>
              <a:rPr lang="en-US" sz="1800" dirty="0">
                <a:solidFill>
                  <a:schemeClr val="bg1"/>
                </a:solidFill>
                <a:ea typeface="+mn-lt"/>
                <a:cs typeface="+mn-lt"/>
              </a:rPr>
              <a:t> </a:t>
            </a:r>
            <a:r>
              <a:rPr lang="en-US" sz="1800" dirty="0" err="1">
                <a:solidFill>
                  <a:schemeClr val="bg1"/>
                </a:solidFill>
                <a:ea typeface="+mn-lt"/>
                <a:cs typeface="+mn-lt"/>
              </a:rPr>
              <a:t>culto</a:t>
            </a:r>
            <a:r>
              <a:rPr lang="en-US" sz="1800" dirty="0">
                <a:solidFill>
                  <a:schemeClr val="bg1"/>
                </a:solidFill>
                <a:ea typeface="+mn-lt"/>
                <a:cs typeface="+mn-lt"/>
              </a:rPr>
              <a:t> dominical con la </a:t>
            </a:r>
            <a:r>
              <a:rPr lang="en-US" sz="1800" dirty="0" err="1">
                <a:solidFill>
                  <a:schemeClr val="bg1"/>
                </a:solidFill>
                <a:ea typeface="+mn-lt"/>
                <a:cs typeface="+mn-lt"/>
              </a:rPr>
              <a:t>vida</a:t>
            </a:r>
            <a:r>
              <a:rPr lang="en-US" sz="1800" dirty="0">
                <a:solidFill>
                  <a:schemeClr val="bg1"/>
                </a:solidFill>
                <a:ea typeface="+mn-lt"/>
                <a:cs typeface="+mn-lt"/>
              </a:rPr>
              <a:t> </a:t>
            </a:r>
            <a:r>
              <a:rPr lang="en-US" sz="1800" dirty="0" err="1">
                <a:solidFill>
                  <a:schemeClr val="bg1"/>
                </a:solidFill>
                <a:ea typeface="+mn-lt"/>
                <a:cs typeface="+mn-lt"/>
              </a:rPr>
              <a:t>cotidiana</a:t>
            </a:r>
            <a:r>
              <a:rPr lang="en-US" sz="1800" dirty="0">
                <a:solidFill>
                  <a:schemeClr val="bg1"/>
                </a:solidFill>
                <a:ea typeface="+mn-lt"/>
                <a:cs typeface="+mn-lt"/>
              </a:rPr>
              <a:t> y la </a:t>
            </a:r>
            <a:r>
              <a:rPr lang="en-US" sz="1800" dirty="0" err="1">
                <a:solidFill>
                  <a:schemeClr val="bg1"/>
                </a:solidFill>
                <a:ea typeface="+mn-lt"/>
                <a:cs typeface="+mn-lt"/>
              </a:rPr>
              <a:t>misión</a:t>
            </a:r>
            <a:endParaRPr lang="en-US" sz="1800" dirty="0">
              <a:solidFill>
                <a:schemeClr val="bg1"/>
              </a:solidFill>
            </a:endParaRPr>
          </a:p>
          <a:p>
            <a:pPr marL="0" lvl="1" indent="0">
              <a:spcBef>
                <a:spcPts val="0"/>
              </a:spcBef>
              <a:buNone/>
            </a:pPr>
            <a:endParaRPr lang="en-US" sz="2400" i="1" dirty="0">
              <a:solidFill>
                <a:schemeClr val="bg1"/>
              </a:solidFill>
            </a:endParaRPr>
          </a:p>
        </p:txBody>
      </p:sp>
    </p:spTree>
    <p:extLst>
      <p:ext uri="{BB962C8B-B14F-4D97-AF65-F5344CB8AC3E}">
        <p14:creationId xmlns:p14="http://schemas.microsoft.com/office/powerpoint/2010/main" val="1764288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500322B-348A-447E-9EDE-F62BE0214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7D7F2CD-61BA-44D4-9EFE-BDB6251B9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84446"/>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1A4D29FE-82EE-4B13-9579-D7C4C6A57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84446"/>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BE572923-ACB2-4D27-B761-C743032DB9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80889"/>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3FF3C7A1-4684-42A0-A44C-02A8481B8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4757866"/>
            <a:ext cx="11309338" cy="165668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ACAC42C-FCF5-3AF8-826B-3FB0AC7A4B58}"/>
              </a:ext>
            </a:extLst>
          </p:cNvPr>
          <p:cNvSpPr>
            <a:spLocks noGrp="1"/>
          </p:cNvSpPr>
          <p:nvPr>
            <p:ph type="title"/>
          </p:nvPr>
        </p:nvSpPr>
        <p:spPr>
          <a:xfrm>
            <a:off x="581192" y="4845617"/>
            <a:ext cx="11029616" cy="1013800"/>
          </a:xfrm>
        </p:spPr>
        <p:txBody>
          <a:bodyPr>
            <a:normAutofit/>
          </a:bodyPr>
          <a:lstStyle/>
          <a:p>
            <a:r>
              <a:rPr lang="en-US" sz="3200" dirty="0" err="1">
                <a:solidFill>
                  <a:srgbClr val="FFFEFF"/>
                </a:solidFill>
              </a:rPr>
              <a:t>Cronología</a:t>
            </a:r>
            <a:r>
              <a:rPr lang="en-US" sz="3200" dirty="0">
                <a:solidFill>
                  <a:srgbClr val="FFFEFF"/>
                </a:solidFill>
              </a:rPr>
              <a:t> PARA LA RENOVACIÓN LITÚRGICA</a:t>
            </a:r>
          </a:p>
        </p:txBody>
      </p:sp>
      <p:graphicFrame>
        <p:nvGraphicFramePr>
          <p:cNvPr id="39" name="Content Placeholder 4">
            <a:extLst>
              <a:ext uri="{FF2B5EF4-FFF2-40B4-BE49-F238E27FC236}">
                <a16:creationId xmlns:a16="http://schemas.microsoft.com/office/drawing/2014/main" id="{30158D6A-BCF2-DC72-D443-1A7CCB26E17D}"/>
              </a:ext>
            </a:extLst>
          </p:cNvPr>
          <p:cNvGraphicFramePr>
            <a:graphicFrameLocks noGrp="1"/>
          </p:cNvGraphicFramePr>
          <p:nvPr>
            <p:ph idx="1"/>
            <p:extLst>
              <p:ext uri="{D42A27DB-BD31-4B8C-83A1-F6EECF244321}">
                <p14:modId xmlns:p14="http://schemas.microsoft.com/office/powerpoint/2010/main" val="4174522758"/>
              </p:ext>
            </p:extLst>
          </p:nvPr>
        </p:nvGraphicFramePr>
        <p:xfrm>
          <a:off x="581025" y="728488"/>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567081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9CA0-32AF-CEBE-9C65-3EA070789359}"/>
              </a:ext>
            </a:extLst>
          </p:cNvPr>
          <p:cNvSpPr>
            <a:spLocks noGrp="1"/>
          </p:cNvSpPr>
          <p:nvPr>
            <p:ph type="title"/>
          </p:nvPr>
        </p:nvSpPr>
        <p:spPr>
          <a:xfrm>
            <a:off x="406376" y="577177"/>
            <a:ext cx="7352242" cy="585870"/>
          </a:xfrm>
        </p:spPr>
        <p:txBody>
          <a:bodyPr vert="horz" lIns="91440" tIns="45720" rIns="91440" bIns="45720" rtlCol="0" anchor="b">
            <a:normAutofit/>
          </a:bodyPr>
          <a:lstStyle/>
          <a:p>
            <a:r>
              <a:rPr lang="en-US" sz="2400">
                <a:solidFill>
                  <a:schemeClr val="accent1"/>
                </a:solidFill>
              </a:rPr>
              <a:t>CUARESMA 2026: Bienvenida </a:t>
            </a:r>
            <a:r>
              <a:rPr lang="en-US" sz="2400">
                <a:solidFill>
                  <a:schemeClr val="accent1"/>
                </a:solidFill>
                <a:ea typeface="+mj-lt"/>
                <a:cs typeface="+mj-lt"/>
              </a:rPr>
              <a:t>y </a:t>
            </a:r>
            <a:r>
              <a:rPr lang="en-US" sz="2400" err="1">
                <a:solidFill>
                  <a:schemeClr val="accent1"/>
                </a:solidFill>
                <a:ea typeface="+mj-lt"/>
                <a:cs typeface="+mj-lt"/>
              </a:rPr>
              <a:t>participación</a:t>
            </a:r>
            <a:endParaRPr lang="en-US" sz="2400" err="1">
              <a:solidFill>
                <a:schemeClr val="accent1"/>
              </a:solidFill>
            </a:endParaRPr>
          </a:p>
        </p:txBody>
      </p:sp>
      <p:sp>
        <p:nvSpPr>
          <p:cNvPr id="3" name="Rounded Rectangle 2">
            <a:extLst>
              <a:ext uri="{FF2B5EF4-FFF2-40B4-BE49-F238E27FC236}">
                <a16:creationId xmlns:a16="http://schemas.microsoft.com/office/drawing/2014/main" id="{8CC16F6F-BDA6-90A8-0868-E733CF9CA116}"/>
              </a:ext>
            </a:extLst>
          </p:cNvPr>
          <p:cNvSpPr/>
          <p:nvPr/>
        </p:nvSpPr>
        <p:spPr>
          <a:xfrm>
            <a:off x="486500" y="6272658"/>
            <a:ext cx="9292636" cy="5673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err="1">
                <a:solidFill>
                  <a:schemeClr val="bg1"/>
                </a:solidFill>
                <a:ea typeface="+mn-lt"/>
                <a:cs typeface="+mn-lt"/>
              </a:rPr>
              <a:t>Prácticas</a:t>
            </a:r>
            <a:r>
              <a:rPr lang="en-US" sz="2400">
                <a:solidFill>
                  <a:schemeClr val="bg1"/>
                </a:solidFill>
                <a:ea typeface="+mn-lt"/>
                <a:cs typeface="+mn-lt"/>
              </a:rPr>
              <a:t> </a:t>
            </a:r>
            <a:r>
              <a:rPr lang="en-US" sz="2400" err="1">
                <a:solidFill>
                  <a:schemeClr val="bg1"/>
                </a:solidFill>
                <a:ea typeface="+mn-lt"/>
                <a:cs typeface="+mn-lt"/>
              </a:rPr>
              <a:t>unificadas</a:t>
            </a:r>
            <a:r>
              <a:rPr lang="en-US" sz="2400">
                <a:solidFill>
                  <a:schemeClr val="bg1"/>
                </a:solidFill>
                <a:ea typeface="+mn-lt"/>
                <a:cs typeface="+mn-lt"/>
              </a:rPr>
              <a:t> </a:t>
            </a:r>
            <a:r>
              <a:rPr lang="en-US" sz="2400" err="1">
                <a:solidFill>
                  <a:schemeClr val="bg1"/>
                </a:solidFill>
                <a:ea typeface="+mn-lt"/>
                <a:cs typeface="+mn-lt"/>
              </a:rPr>
              <a:t>en</a:t>
            </a:r>
            <a:r>
              <a:rPr lang="en-US" sz="2400">
                <a:solidFill>
                  <a:schemeClr val="bg1"/>
                </a:solidFill>
                <a:ea typeface="+mn-lt"/>
                <a:cs typeface="+mn-lt"/>
              </a:rPr>
              <a:t> </a:t>
            </a:r>
            <a:r>
              <a:rPr lang="en-US" sz="2400" err="1">
                <a:solidFill>
                  <a:schemeClr val="bg1"/>
                </a:solidFill>
                <a:ea typeface="+mn-lt"/>
                <a:cs typeface="+mn-lt"/>
              </a:rPr>
              <a:t>todas</a:t>
            </a:r>
            <a:r>
              <a:rPr lang="en-US" sz="2400">
                <a:solidFill>
                  <a:schemeClr val="bg1"/>
                </a:solidFill>
                <a:ea typeface="+mn-lt"/>
                <a:cs typeface="+mn-lt"/>
              </a:rPr>
              <a:t> las Misas a </a:t>
            </a:r>
            <a:r>
              <a:rPr lang="en-US" sz="2400" err="1">
                <a:solidFill>
                  <a:schemeClr val="bg1"/>
                </a:solidFill>
                <a:ea typeface="+mn-lt"/>
                <a:cs typeface="+mn-lt"/>
              </a:rPr>
              <a:t>partir</a:t>
            </a:r>
            <a:r>
              <a:rPr lang="en-US" sz="2400">
                <a:solidFill>
                  <a:schemeClr val="bg1"/>
                </a:solidFill>
                <a:ea typeface="+mn-lt"/>
                <a:cs typeface="+mn-lt"/>
              </a:rPr>
              <a:t> del 1 de </a:t>
            </a:r>
            <a:r>
              <a:rPr lang="en-US" sz="2400" err="1">
                <a:solidFill>
                  <a:schemeClr val="bg1"/>
                </a:solidFill>
                <a:ea typeface="+mn-lt"/>
                <a:cs typeface="+mn-lt"/>
              </a:rPr>
              <a:t>julio</a:t>
            </a:r>
            <a:r>
              <a:rPr lang="en-US" sz="2400">
                <a:solidFill>
                  <a:schemeClr val="bg1"/>
                </a:solidFill>
                <a:ea typeface="+mn-lt"/>
                <a:cs typeface="+mn-lt"/>
              </a:rPr>
              <a:t> de 2026.</a:t>
            </a:r>
            <a:endParaRPr lang="en-US"/>
          </a:p>
        </p:txBody>
      </p:sp>
      <p:pic>
        <p:nvPicPr>
          <p:cNvPr id="20" name="Picture Placeholder 19">
            <a:extLst>
              <a:ext uri="{FF2B5EF4-FFF2-40B4-BE49-F238E27FC236}">
                <a16:creationId xmlns:a16="http://schemas.microsoft.com/office/drawing/2014/main" id="{B4C0BB23-1F39-DEFE-E420-5B78176CB7FE}"/>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37159" t="365" r="23313" b="-365"/>
          <a:stretch>
            <a:fillRect/>
          </a:stretch>
        </p:blipFill>
        <p:spPr>
          <a:xfrm>
            <a:off x="8750844" y="1159040"/>
            <a:ext cx="2999805" cy="5112411"/>
          </a:xfrm>
          <a:prstGeom prst="rect">
            <a:avLst/>
          </a:prstGeom>
          <a:blipFill>
            <a:blip r:embed="rId4">
              <a:alphaModFix amt="70000"/>
            </a:blip>
            <a:stretch>
              <a:fillRect/>
            </a:stretch>
          </a:blipFill>
        </p:spPr>
      </p:pic>
      <p:sp>
        <p:nvSpPr>
          <p:cNvPr id="4" name="Content Placeholder 3">
            <a:extLst>
              <a:ext uri="{FF2B5EF4-FFF2-40B4-BE49-F238E27FC236}">
                <a16:creationId xmlns:a16="http://schemas.microsoft.com/office/drawing/2014/main" id="{8BF039C1-E5F4-D3C6-4681-87598E89972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500" y="1116917"/>
            <a:ext cx="7670183" cy="5206790"/>
          </a:xfrm>
        </p:spPr>
        <p:txBody>
          <a:bodyPr>
            <a:noAutofit/>
          </a:bodyPr>
          <a:lstStyle/>
          <a:p>
            <a:pPr marL="0" indent="0">
              <a:spcBef>
                <a:spcPts val="0"/>
              </a:spcBef>
              <a:buNone/>
            </a:pPr>
            <a:r>
              <a:rPr lang="en-US" sz="2000" b="1" dirty="0"/>
              <a:t>Partes de la Misa </a:t>
            </a:r>
          </a:p>
          <a:p>
            <a:pPr marL="0" lvl="1" indent="0">
              <a:spcBef>
                <a:spcPts val="0"/>
              </a:spcBef>
              <a:buNone/>
            </a:pPr>
            <a:r>
              <a:rPr lang="en-US" sz="1800" dirty="0" err="1"/>
              <a:t>Congregación</a:t>
            </a:r>
            <a:r>
              <a:rPr lang="en-US" sz="1800" dirty="0"/>
              <a:t>,  </a:t>
            </a:r>
            <a:r>
              <a:rPr lang="en-US" sz="1800" dirty="0" err="1"/>
              <a:t>Acto</a:t>
            </a:r>
            <a:r>
              <a:rPr lang="en-US" sz="1800" dirty="0"/>
              <a:t> </a:t>
            </a:r>
            <a:r>
              <a:rPr lang="en-US" sz="1800" dirty="0" err="1"/>
              <a:t>Penitencial</a:t>
            </a:r>
            <a:r>
              <a:rPr lang="en-US" sz="1800" dirty="0"/>
              <a:t>, Gloria (</a:t>
            </a:r>
            <a:r>
              <a:rPr lang="en-US" sz="1800" dirty="0" err="1"/>
              <a:t>cuando</a:t>
            </a:r>
            <a:r>
              <a:rPr lang="en-US" sz="1800" dirty="0"/>
              <a:t> se </a:t>
            </a:r>
            <a:r>
              <a:rPr lang="en-US" sz="1800" dirty="0" err="1"/>
              <a:t>usa</a:t>
            </a:r>
            <a:r>
              <a:rPr lang="en-US" sz="1800" dirty="0"/>
              <a:t>), </a:t>
            </a:r>
            <a:r>
              <a:rPr lang="en-US" sz="1800" dirty="0" err="1"/>
              <a:t>Colecta</a:t>
            </a:r>
            <a:r>
              <a:rPr lang="en-US" sz="1800" dirty="0"/>
              <a:t>,  Año </a:t>
            </a:r>
            <a:r>
              <a:rPr lang="en-US" sz="1800" dirty="0" err="1"/>
              <a:t>Litúrgico</a:t>
            </a:r>
            <a:endParaRPr lang="en-US" sz="1800" dirty="0"/>
          </a:p>
          <a:p>
            <a:pPr marL="0" indent="0">
              <a:spcBef>
                <a:spcPts val="0"/>
              </a:spcBef>
              <a:buFont typeface="Arial" panose="020B0604020202020204" pitchFamily="34" charset="0"/>
              <a:buNone/>
            </a:pPr>
            <a:r>
              <a:rPr lang="en-US" sz="2000" b="1" dirty="0" err="1"/>
              <a:t>Enfoque</a:t>
            </a:r>
            <a:r>
              <a:rPr lang="en-US" sz="2000" b="1" dirty="0"/>
              <a:t> Pastoral </a:t>
            </a:r>
          </a:p>
          <a:p>
            <a:pPr marL="285750" lvl="1" indent="-285750">
              <a:spcBef>
                <a:spcPts val="0"/>
              </a:spcBef>
            </a:pPr>
            <a:r>
              <a:rPr lang="en-US" sz="1800" dirty="0"/>
              <a:t>El PAPEL DE LA ASAMBLEA  </a:t>
            </a:r>
            <a:r>
              <a:rPr lang="en-US" sz="1800" dirty="0">
                <a:ea typeface="+mn-lt"/>
                <a:cs typeface="+mn-lt"/>
              </a:rPr>
              <a:t>es </a:t>
            </a:r>
            <a:r>
              <a:rPr lang="en-US" sz="1800" dirty="0" err="1">
                <a:ea typeface="+mn-lt"/>
                <a:cs typeface="+mn-lt"/>
              </a:rPr>
              <a:t>participar</a:t>
            </a:r>
            <a:r>
              <a:rPr lang="en-US" sz="1800" dirty="0">
                <a:ea typeface="+mn-lt"/>
                <a:cs typeface="+mn-lt"/>
              </a:rPr>
              <a:t> de </a:t>
            </a:r>
            <a:r>
              <a:rPr lang="en-US" sz="1800" dirty="0" err="1">
                <a:ea typeface="+mn-lt"/>
                <a:cs typeface="+mn-lt"/>
              </a:rPr>
              <a:t>manera</a:t>
            </a:r>
            <a:r>
              <a:rPr lang="en-US" sz="1800" dirty="0">
                <a:ea typeface="+mn-lt"/>
                <a:cs typeface="+mn-lt"/>
              </a:rPr>
              <a:t> </a:t>
            </a:r>
            <a:r>
              <a:rPr lang="en-US" sz="1800" dirty="0" err="1">
                <a:ea typeface="+mn-lt"/>
                <a:cs typeface="+mn-lt"/>
              </a:rPr>
              <a:t>activa</a:t>
            </a:r>
            <a:r>
              <a:rPr lang="en-US" sz="1800" dirty="0">
                <a:ea typeface="+mn-lt"/>
                <a:cs typeface="+mn-lt"/>
              </a:rPr>
              <a:t> y </a:t>
            </a:r>
            <a:r>
              <a:rPr lang="en-US" sz="1800" dirty="0" err="1">
                <a:ea typeface="+mn-lt"/>
                <a:cs typeface="+mn-lt"/>
              </a:rPr>
              <a:t>consciente</a:t>
            </a:r>
            <a:r>
              <a:rPr lang="en-US" sz="1800" dirty="0">
                <a:ea typeface="+mn-lt"/>
                <a:cs typeface="+mn-lt"/>
              </a:rPr>
              <a:t> </a:t>
            </a:r>
            <a:r>
              <a:rPr lang="en-US" sz="1800" dirty="0" err="1">
                <a:ea typeface="+mn-lt"/>
                <a:cs typeface="+mn-lt"/>
              </a:rPr>
              <a:t>mediante</a:t>
            </a:r>
            <a:r>
              <a:rPr lang="en-US" sz="1800" dirty="0">
                <a:ea typeface="+mn-lt"/>
                <a:cs typeface="+mn-lt"/>
              </a:rPr>
              <a:t> la </a:t>
            </a:r>
            <a:r>
              <a:rPr lang="en-US" sz="1800" dirty="0" err="1">
                <a:ea typeface="+mn-lt"/>
                <a:cs typeface="+mn-lt"/>
              </a:rPr>
              <a:t>preparación</a:t>
            </a:r>
            <a:r>
              <a:rPr lang="en-US" sz="1800" dirty="0">
                <a:ea typeface="+mn-lt"/>
                <a:cs typeface="+mn-lt"/>
              </a:rPr>
              <a:t>, las </a:t>
            </a:r>
            <a:r>
              <a:rPr lang="en-US" sz="1800" dirty="0" err="1">
                <a:ea typeface="+mn-lt"/>
                <a:cs typeface="+mn-lt"/>
              </a:rPr>
              <a:t>respuestas</a:t>
            </a:r>
            <a:r>
              <a:rPr lang="en-US" sz="1800" dirty="0">
                <a:ea typeface="+mn-lt"/>
                <a:cs typeface="+mn-lt"/>
              </a:rPr>
              <a:t> y </a:t>
            </a:r>
            <a:r>
              <a:rPr lang="en-US" sz="1800" dirty="0" err="1">
                <a:ea typeface="+mn-lt"/>
                <a:cs typeface="+mn-lt"/>
              </a:rPr>
              <a:t>el</a:t>
            </a:r>
            <a:r>
              <a:rPr lang="en-US" sz="1800" dirty="0">
                <a:ea typeface="+mn-lt"/>
                <a:cs typeface="+mn-lt"/>
              </a:rPr>
              <a:t> canto (la </a:t>
            </a:r>
            <a:r>
              <a:rPr lang="en-US" sz="1800" dirty="0" err="1">
                <a:ea typeface="+mn-lt"/>
                <a:cs typeface="+mn-lt"/>
              </a:rPr>
              <a:t>música</a:t>
            </a:r>
            <a:r>
              <a:rPr lang="en-US" sz="1800" dirty="0">
                <a:ea typeface="+mn-lt"/>
                <a:cs typeface="+mn-lt"/>
              </a:rPr>
              <a:t> no es </a:t>
            </a:r>
            <a:r>
              <a:rPr lang="en-US" sz="1800" dirty="0" err="1">
                <a:ea typeface="+mn-lt"/>
                <a:cs typeface="+mn-lt"/>
              </a:rPr>
              <a:t>presentación</a:t>
            </a:r>
            <a:r>
              <a:rPr lang="en-US" sz="1800" dirty="0">
                <a:ea typeface="+mn-lt"/>
                <a:cs typeface="+mn-lt"/>
              </a:rPr>
              <a:t> </a:t>
            </a:r>
            <a:r>
              <a:rPr lang="en-US" sz="1800" dirty="0" err="1">
                <a:ea typeface="+mn-lt"/>
                <a:cs typeface="+mn-lt"/>
              </a:rPr>
              <a:t>artística</a:t>
            </a:r>
            <a:r>
              <a:rPr lang="en-US" sz="1800" dirty="0">
                <a:ea typeface="+mn-lt"/>
                <a:cs typeface="+mn-lt"/>
              </a:rPr>
              <a:t>). </a:t>
            </a:r>
          </a:p>
          <a:p>
            <a:pPr marL="285750" lvl="1" indent="-285750">
              <a:spcBef>
                <a:spcPts val="0"/>
              </a:spcBef>
            </a:pPr>
            <a:r>
              <a:rPr lang="en-US" sz="1800" dirty="0" err="1"/>
              <a:t>Formarnos</a:t>
            </a:r>
            <a:r>
              <a:rPr lang="en-US" sz="1800" dirty="0"/>
              <a:t> </a:t>
            </a:r>
            <a:r>
              <a:rPr lang="en-US" sz="1800" dirty="0" err="1"/>
              <a:t>como</a:t>
            </a:r>
            <a:r>
              <a:rPr lang="en-US" sz="1800" dirty="0"/>
              <a:t> un solo </a:t>
            </a:r>
            <a:r>
              <a:rPr lang="en-US" sz="1800" dirty="0" err="1"/>
              <a:t>cuerpo</a:t>
            </a:r>
            <a:r>
              <a:rPr lang="en-US" sz="1800" dirty="0"/>
              <a:t>, </a:t>
            </a:r>
            <a:r>
              <a:rPr lang="en-US" sz="1800" dirty="0" err="1"/>
              <a:t>dando</a:t>
            </a:r>
            <a:r>
              <a:rPr lang="en-US" sz="1800" dirty="0"/>
              <a:t> la </a:t>
            </a:r>
            <a:r>
              <a:rPr lang="en-US" sz="1800" dirty="0" err="1"/>
              <a:t>bienvenida</a:t>
            </a:r>
            <a:r>
              <a:rPr lang="en-US" sz="1800" dirty="0"/>
              <a:t> a </a:t>
            </a:r>
            <a:r>
              <a:rPr lang="en-US" sz="1800" dirty="0" err="1"/>
              <a:t>todos</a:t>
            </a:r>
            <a:r>
              <a:rPr lang="en-US" sz="1800" dirty="0"/>
              <a:t> y </a:t>
            </a:r>
            <a:r>
              <a:rPr lang="en-US" sz="1800" dirty="0" err="1"/>
              <a:t>pidiendo</a:t>
            </a:r>
            <a:r>
              <a:rPr lang="en-US" sz="1800" dirty="0"/>
              <a:t> misericordia.</a:t>
            </a:r>
          </a:p>
          <a:p>
            <a:pPr marL="285750" lvl="1" indent="-285750">
              <a:spcBef>
                <a:spcPts val="0"/>
              </a:spcBef>
            </a:pPr>
            <a:r>
              <a:rPr lang="en-US" sz="1800" dirty="0" err="1"/>
              <a:t>Recorrer</a:t>
            </a:r>
            <a:r>
              <a:rPr lang="en-US" sz="1800" dirty="0"/>
              <a:t> las </a:t>
            </a:r>
            <a:r>
              <a:rPr lang="en-US" sz="1800" dirty="0" err="1"/>
              <a:t>estaciones</a:t>
            </a:r>
            <a:r>
              <a:rPr lang="en-US" sz="1800" dirty="0"/>
              <a:t> del </a:t>
            </a:r>
            <a:r>
              <a:rPr lang="en-US" sz="1800" dirty="0" err="1"/>
              <a:t>año</a:t>
            </a:r>
            <a:r>
              <a:rPr lang="en-US" sz="1800" dirty="0"/>
              <a:t> </a:t>
            </a:r>
            <a:r>
              <a:rPr lang="en-US" sz="1800" dirty="0" err="1"/>
              <a:t>litúrgico</a:t>
            </a:r>
            <a:r>
              <a:rPr lang="en-US" sz="1800" dirty="0"/>
              <a:t> </a:t>
            </a:r>
            <a:r>
              <a:rPr lang="en-US" sz="1800" dirty="0" err="1"/>
              <a:t>nos</a:t>
            </a:r>
            <a:r>
              <a:rPr lang="en-US" sz="1800" dirty="0"/>
              <a:t> </a:t>
            </a:r>
            <a:r>
              <a:rPr lang="en-US" sz="1800" dirty="0" err="1"/>
              <a:t>ayuda</a:t>
            </a:r>
            <a:r>
              <a:rPr lang="en-US" sz="1800" dirty="0"/>
              <a:t> a </a:t>
            </a:r>
            <a:r>
              <a:rPr lang="en-US" sz="1800" dirty="0" err="1"/>
              <a:t>comprender</a:t>
            </a:r>
            <a:r>
              <a:rPr lang="en-US" sz="1800" dirty="0"/>
              <a:t> y </a:t>
            </a:r>
            <a:r>
              <a:rPr lang="en-US" sz="1800" dirty="0" err="1"/>
              <a:t>profundizar</a:t>
            </a:r>
            <a:r>
              <a:rPr lang="en-US" sz="1800" dirty="0"/>
              <a:t> las </a:t>
            </a:r>
            <a:r>
              <a:rPr lang="en-US" sz="1800" dirty="0" err="1"/>
              <a:t>diferentes</a:t>
            </a:r>
            <a:r>
              <a:rPr lang="en-US" sz="1800" dirty="0"/>
              <a:t> “</a:t>
            </a:r>
            <a:r>
              <a:rPr lang="en-US" sz="1800" dirty="0" err="1"/>
              <a:t>estaciones</a:t>
            </a:r>
            <a:r>
              <a:rPr lang="en-US" sz="1800" dirty="0"/>
              <a:t>” de </a:t>
            </a:r>
            <a:r>
              <a:rPr lang="en-US" sz="1800" dirty="0" err="1"/>
              <a:t>nuestra</a:t>
            </a:r>
            <a:r>
              <a:rPr lang="en-US" sz="1800" dirty="0"/>
              <a:t> </a:t>
            </a:r>
            <a:r>
              <a:rPr lang="en-US" sz="1800" dirty="0" err="1"/>
              <a:t>vida</a:t>
            </a:r>
            <a:r>
              <a:rPr lang="en-US" sz="1800" dirty="0"/>
              <a:t>.</a:t>
            </a:r>
          </a:p>
          <a:p>
            <a:pPr marL="0" lvl="1" indent="0">
              <a:spcBef>
                <a:spcPts val="0"/>
              </a:spcBef>
              <a:buNone/>
            </a:pPr>
            <a:r>
              <a:rPr lang="en-US" sz="2000" b="1" dirty="0"/>
              <a:t> </a:t>
            </a:r>
            <a:r>
              <a:rPr lang="en-US" sz="2000" b="1" dirty="0" err="1">
                <a:ea typeface="+mn-lt"/>
                <a:cs typeface="+mn-lt"/>
              </a:rPr>
              <a:t>Enfoque</a:t>
            </a:r>
            <a:r>
              <a:rPr lang="en-US" sz="2000" b="1" dirty="0">
                <a:ea typeface="+mn-lt"/>
                <a:cs typeface="+mn-lt"/>
              </a:rPr>
              <a:t> de la </a:t>
            </a:r>
            <a:r>
              <a:rPr lang="en-US" sz="2000" b="1" dirty="0" err="1">
                <a:ea typeface="+mn-lt"/>
                <a:cs typeface="+mn-lt"/>
              </a:rPr>
              <a:t>Formación</a:t>
            </a:r>
            <a:r>
              <a:rPr lang="en-US" sz="2000" b="1" dirty="0">
                <a:ea typeface="+mn-lt"/>
                <a:cs typeface="+mn-lt"/>
              </a:rPr>
              <a:t> de Ministros </a:t>
            </a:r>
            <a:r>
              <a:rPr lang="en-US" sz="2000" b="1" dirty="0" err="1">
                <a:ea typeface="+mn-lt"/>
                <a:cs typeface="+mn-lt"/>
              </a:rPr>
              <a:t>Laicos</a:t>
            </a:r>
            <a:endParaRPr lang="en-US" sz="2000" b="1" dirty="0"/>
          </a:p>
          <a:p>
            <a:pPr marL="305435" indent="-305435">
              <a:buNone/>
            </a:pPr>
            <a:r>
              <a:rPr lang="en-US" dirty="0">
                <a:ea typeface="+mn-lt"/>
                <a:cs typeface="+mn-lt"/>
              </a:rPr>
              <a:t>La </a:t>
            </a:r>
            <a:r>
              <a:rPr lang="en-US" dirty="0" err="1">
                <a:ea typeface="+mn-lt"/>
                <a:cs typeface="+mn-lt"/>
              </a:rPr>
              <a:t>preparación</a:t>
            </a:r>
            <a:r>
              <a:rPr lang="en-US" dirty="0">
                <a:ea typeface="+mn-lt"/>
                <a:cs typeface="+mn-lt"/>
              </a:rPr>
              <a:t> </a:t>
            </a:r>
            <a:r>
              <a:rPr lang="en-US" dirty="0" err="1">
                <a:ea typeface="+mn-lt"/>
                <a:cs typeface="+mn-lt"/>
              </a:rPr>
              <a:t>incluirá</a:t>
            </a:r>
            <a:r>
              <a:rPr lang="en-US" dirty="0">
                <a:ea typeface="+mn-lt"/>
                <a:cs typeface="+mn-lt"/>
              </a:rPr>
              <a:t> </a:t>
            </a:r>
            <a:r>
              <a:rPr lang="en-US" dirty="0" err="1">
                <a:ea typeface="+mn-lt"/>
                <a:cs typeface="+mn-lt"/>
              </a:rPr>
              <a:t>formación</a:t>
            </a:r>
            <a:r>
              <a:rPr lang="en-US" dirty="0">
                <a:ea typeface="+mn-lt"/>
                <a:cs typeface="+mn-lt"/>
              </a:rPr>
              <a:t> </a:t>
            </a:r>
            <a:r>
              <a:rPr lang="en-US" dirty="0" err="1">
                <a:ea typeface="+mn-lt"/>
                <a:cs typeface="+mn-lt"/>
              </a:rPr>
              <a:t>específica</a:t>
            </a:r>
            <a:r>
              <a:rPr lang="en-US" dirty="0">
                <a:ea typeface="+mn-lt"/>
                <a:cs typeface="+mn-lt"/>
              </a:rPr>
              <a:t> para:</a:t>
            </a:r>
            <a:endParaRPr lang="en-US" dirty="0"/>
          </a:p>
          <a:p>
            <a:pPr marL="0" indent="0">
              <a:buNone/>
            </a:pPr>
            <a:r>
              <a:rPr lang="en-US" dirty="0" err="1"/>
              <a:t>Sacristanes</a:t>
            </a:r>
            <a:r>
              <a:rPr lang="en-US" dirty="0"/>
              <a:t>, </a:t>
            </a:r>
            <a:r>
              <a:rPr lang="en-US" dirty="0" err="1"/>
              <a:t>Coordinadores</a:t>
            </a:r>
            <a:r>
              <a:rPr lang="en-US" dirty="0"/>
              <a:t> de Misa,  Arte y Medio </a:t>
            </a:r>
            <a:r>
              <a:rPr lang="en-US" dirty="0" err="1"/>
              <a:t>Ambiente</a:t>
            </a:r>
            <a:r>
              <a:rPr lang="en-US" dirty="0"/>
              <a:t>, </a:t>
            </a:r>
            <a:r>
              <a:rPr lang="en-US" dirty="0" err="1"/>
              <a:t>Coordinadores</a:t>
            </a:r>
            <a:r>
              <a:rPr lang="en-US" dirty="0"/>
              <a:t> de </a:t>
            </a:r>
            <a:r>
              <a:rPr lang="en-US" dirty="0" err="1"/>
              <a:t>Acólitos</a:t>
            </a:r>
            <a:r>
              <a:rPr lang="en-US" dirty="0"/>
              <a:t>, Ministros de Bienvenida, </a:t>
            </a:r>
            <a:r>
              <a:rPr lang="en-US" dirty="0" err="1">
                <a:highlight>
                  <a:srgbClr val="FFFF00"/>
                </a:highlight>
              </a:rPr>
              <a:t>Directores</a:t>
            </a:r>
            <a:r>
              <a:rPr lang="en-US" dirty="0">
                <a:highlight>
                  <a:srgbClr val="FFFF00"/>
                </a:highlight>
              </a:rPr>
              <a:t> de Música</a:t>
            </a:r>
          </a:p>
          <a:p>
            <a:pPr marL="0" indent="0">
              <a:spcBef>
                <a:spcPts val="0"/>
              </a:spcBef>
              <a:buNone/>
            </a:pPr>
            <a:r>
              <a:rPr lang="en-US" b="1" dirty="0" err="1">
                <a:solidFill>
                  <a:srgbClr val="3D3D3D"/>
                </a:solidFill>
                <a:ea typeface="+mn-lt"/>
                <a:cs typeface="+mn-lt"/>
              </a:rPr>
              <a:t>Fecha</a:t>
            </a:r>
            <a:r>
              <a:rPr lang="en-US" dirty="0">
                <a:solidFill>
                  <a:srgbClr val="3D3D3D"/>
                </a:solidFill>
                <a:ea typeface="+mn-lt"/>
                <a:cs typeface="+mn-lt"/>
              </a:rPr>
              <a:t>: El </a:t>
            </a:r>
            <a:r>
              <a:rPr lang="en-US" dirty="0" err="1">
                <a:solidFill>
                  <a:srgbClr val="3D3D3D"/>
                </a:solidFill>
                <a:ea typeface="+mn-lt"/>
                <a:cs typeface="+mn-lt"/>
              </a:rPr>
              <a:t>lanzamiento</a:t>
            </a:r>
            <a:r>
              <a:rPr lang="en-US" dirty="0">
                <a:solidFill>
                  <a:srgbClr val="3D3D3D"/>
                </a:solidFill>
                <a:ea typeface="+mn-lt"/>
                <a:cs typeface="+mn-lt"/>
              </a:rPr>
              <a:t> </a:t>
            </a:r>
            <a:r>
              <a:rPr lang="en-US" dirty="0" err="1">
                <a:solidFill>
                  <a:srgbClr val="3D3D3D"/>
                </a:solidFill>
                <a:ea typeface="+mn-lt"/>
                <a:cs typeface="+mn-lt"/>
              </a:rPr>
              <a:t>comienza</a:t>
            </a:r>
            <a:r>
              <a:rPr lang="en-US" dirty="0">
                <a:solidFill>
                  <a:srgbClr val="3D3D3D"/>
                </a:solidFill>
                <a:ea typeface="+mn-lt"/>
                <a:cs typeface="+mn-lt"/>
              </a:rPr>
              <a:t> </a:t>
            </a:r>
            <a:r>
              <a:rPr lang="en-US" dirty="0" err="1">
                <a:solidFill>
                  <a:srgbClr val="3D3D3D"/>
                </a:solidFill>
                <a:ea typeface="+mn-lt"/>
                <a:cs typeface="+mn-lt"/>
              </a:rPr>
              <a:t>el</a:t>
            </a:r>
            <a:r>
              <a:rPr lang="en-US" dirty="0">
                <a:solidFill>
                  <a:srgbClr val="3D3D3D"/>
                </a:solidFill>
                <a:ea typeface="+mn-lt"/>
                <a:cs typeface="+mn-lt"/>
              </a:rPr>
              <a:t> Primer Domingo de </a:t>
            </a:r>
            <a:r>
              <a:rPr lang="en-US" sz="2000" dirty="0">
                <a:solidFill>
                  <a:srgbClr val="3D3D3D"/>
                </a:solidFill>
                <a:ea typeface="+mn-lt"/>
                <a:cs typeface="+mn-lt"/>
              </a:rPr>
              <a:t>Cuaresma de 2026. </a:t>
            </a:r>
            <a:endParaRPr lang="en-US" sz="2000" dirty="0"/>
          </a:p>
        </p:txBody>
      </p:sp>
    </p:spTree>
    <p:extLst>
      <p:ext uri="{BB962C8B-B14F-4D97-AF65-F5344CB8AC3E}">
        <p14:creationId xmlns:p14="http://schemas.microsoft.com/office/powerpoint/2010/main" val="3573121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279CDD-1FB7-427E-9208-ECF0EB941AD6}">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604CAC9-4DB9-48D9-8A6F-3675D14127D6}">
  <ds:schemaRefs>
    <ds:schemaRef ds:uri="http://schemas.microsoft.com/office/2006/metadata/properties"/>
    <ds:schemaRef ds:uri="http://www.w3.org/XML/1998/namespace"/>
    <ds:schemaRef ds:uri="http://purl.org/dc/dcmitype/"/>
    <ds:schemaRef ds:uri="http://purl.org/dc/elements/1.1/"/>
    <ds:schemaRef ds:uri="http://schemas.microsoft.com/office/2006/documentManagement/types"/>
    <ds:schemaRef ds:uri="http://schemas.microsoft.com/sharepoint/v3"/>
    <ds:schemaRef ds:uri="http://purl.org/dc/terms/"/>
    <ds:schemaRef ds:uri="16c05727-aa75-4e4a-9b5f-8a80a1165891"/>
    <ds:schemaRef ds:uri="http://schemas.microsoft.com/office/infopath/2007/PartnerControls"/>
    <ds:schemaRef ds:uri="http://schemas.openxmlformats.org/package/2006/metadata/core-properties"/>
    <ds:schemaRef ds:uri="230e9df3-be65-4c73-a93b-d1236ebd677e"/>
    <ds:schemaRef ds:uri="71af3243-3dd4-4a8d-8c0d-dd76da1f02a5"/>
  </ds:schemaRefs>
</ds:datastoreItem>
</file>

<file path=customXml/itemProps3.xml><?xml version="1.0" encoding="utf-8"?>
<ds:datastoreItem xmlns:ds="http://schemas.openxmlformats.org/officeDocument/2006/customXml" ds:itemID="{1E753F6F-88D8-493D-A089-0923419088E5}">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283</TotalTime>
  <Words>3108</Words>
  <Application>Microsoft Macintosh PowerPoint</Application>
  <PresentationFormat>Widescreen</PresentationFormat>
  <Paragraphs>184</Paragraphs>
  <Slides>21</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Gill Sans MT</vt:lpstr>
      <vt:lpstr>Wingdings 2</vt:lpstr>
      <vt:lpstr>Dividend</vt:lpstr>
      <vt:lpstr>Renovación litúrgica: formación para músicos parroquiales</vt:lpstr>
      <vt:lpstr>ACTIVITY</vt:lpstr>
      <vt:lpstr>ACTIVITY</vt:lpstr>
      <vt:lpstr>La renovación litúrgica es un esfuerzo diocesano para profundizar la renovación espiritual ayudando a nuestro pueblo a participar más plena, consciente y activamente en la Misa, la fuente y cumbre de nuestra vida juntos.</vt:lpstr>
      <vt:lpstr>Marcos espirituales y pastorales</vt:lpstr>
      <vt:lpstr>La renovación litúrgica Forma parte del camino diocesano </vt:lpstr>
      <vt:lpstr>PowerPoint Presentation</vt:lpstr>
      <vt:lpstr>Cronología PARA LA RENOVACIÓN LITÚRGICA</vt:lpstr>
      <vt:lpstr>CUARESMA 2026: Bienvenida y participación</vt:lpstr>
      <vt:lpstr>Fechas clave para la Fase 1: implementación total el 1 de julio de 2026.</vt:lpstr>
      <vt:lpstr>Catequesis para feligreses, fase uno: comienza el 12 de abril</vt:lpstr>
      <vt:lpstr>ACTIVITY</vt:lpstr>
      <vt:lpstr>ACTIVITY</vt:lpstr>
      <vt:lpstr>ACTIVITY</vt:lpstr>
      <vt:lpstr>ACTIVITY</vt:lpstr>
      <vt:lpstr>ACTIVITY</vt:lpstr>
      <vt:lpstr>ACTIVITY</vt:lpstr>
      <vt:lpstr>ACTIVITY</vt:lpstr>
      <vt:lpstr>referencias</vt:lpstr>
      <vt:lpstr>ACTIVITY</vt:lpstr>
      <vt:lpstr>Información de contacto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Griselda Cervantez</cp:lastModifiedBy>
  <cp:revision>27</cp:revision>
  <cp:lastPrinted>2026-02-06T01:33:12Z</cp:lastPrinted>
  <dcterms:created xsi:type="dcterms:W3CDTF">2025-08-21T17:09:02Z</dcterms:created>
  <dcterms:modified xsi:type="dcterms:W3CDTF">2026-03-17T21:06:28Z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