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29"/>
  </p:notesMasterIdLst>
  <p:sldIdLst>
    <p:sldId id="2582" r:id="rId5"/>
    <p:sldId id="2601" r:id="rId6"/>
    <p:sldId id="2643" r:id="rId7"/>
    <p:sldId id="2595" r:id="rId8"/>
    <p:sldId id="2583" r:id="rId9"/>
    <p:sldId id="2587" r:id="rId10"/>
    <p:sldId id="2588" r:id="rId11"/>
    <p:sldId id="2642" r:id="rId12"/>
    <p:sldId id="2640" r:id="rId13"/>
    <p:sldId id="2600" r:id="rId14"/>
    <p:sldId id="2644" r:id="rId15"/>
    <p:sldId id="2654" r:id="rId16"/>
    <p:sldId id="2646" r:id="rId17"/>
    <p:sldId id="2645" r:id="rId18"/>
    <p:sldId id="2655" r:id="rId19"/>
    <p:sldId id="2650" r:id="rId20"/>
    <p:sldId id="2641" r:id="rId21"/>
    <p:sldId id="2596" r:id="rId22"/>
    <p:sldId id="2678" r:id="rId23"/>
    <p:sldId id="2656" r:id="rId24"/>
    <p:sldId id="2657" r:id="rId25"/>
    <p:sldId id="2652" r:id="rId26"/>
    <p:sldId id="2651" r:id="rId27"/>
    <p:sldId id="265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BEDBA3-0B2E-AEB3-0C9F-B0CA116FD02E}" v="1" dt="2026-03-05T22:48:17.431"/>
    <p1510:client id="{FBC63D56-DF80-8DDB-6953-B58F887BCD1D}" v="24" dt="2026-03-05T22:47:44.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23"/>
    <p:restoredTop sz="94685"/>
  </p:normalViewPr>
  <p:slideViewPr>
    <p:cSldViewPr snapToGrid="0">
      <p:cViewPr varScale="1">
        <p:scale>
          <a:sx n="67" d="100"/>
          <a:sy n="67" d="100"/>
        </p:scale>
        <p:origin x="20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dirty="0"/>
            <a:t>Cuaresma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dirty="0" err="1"/>
            <a:t>Ritos</a:t>
          </a:r>
          <a:r>
            <a:rPr lang="en-US" sz="2400" dirty="0"/>
            <a:t> </a:t>
          </a:r>
          <a:r>
            <a:rPr lang="en-US" sz="2400" dirty="0" err="1"/>
            <a:t>Iniciales</a:t>
          </a:r>
          <a:endParaRPr lang="en-US" sz="2400" dirty="0"/>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dirty="0" err="1"/>
            <a:t>Otoño</a:t>
          </a:r>
          <a:r>
            <a:rPr lang="en-US" sz="2800" dirty="0"/>
            <a:t>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dirty="0" err="1"/>
            <a:t>Liturgia</a:t>
          </a:r>
          <a:r>
            <a:rPr lang="en-US" sz="2400" dirty="0"/>
            <a:t> de la Palabra</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800" dirty="0"/>
            <a:t>Cuaresma/Pascua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dirty="0" err="1"/>
            <a:t>Liturgia</a:t>
          </a:r>
          <a:r>
            <a:rPr lang="en-US" sz="2400" dirty="0"/>
            <a:t> de la </a:t>
          </a:r>
          <a:r>
            <a:rPr lang="en-US" sz="2400" dirty="0" err="1"/>
            <a:t>Eucaristía</a:t>
          </a:r>
          <a:endParaRPr lang="en-US" sz="2400" dirty="0"/>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dirty="0" err="1"/>
            <a:t>Otoño</a:t>
          </a:r>
          <a:r>
            <a:rPr lang="en-US" sz="2800" dirty="0"/>
            <a:t>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dirty="0" err="1"/>
            <a:t>Comunión</a:t>
          </a:r>
          <a:r>
            <a:rPr lang="en-US" sz="2400" dirty="0"/>
            <a:t> y </a:t>
          </a:r>
          <a:r>
            <a:rPr lang="en-US" sz="2400" dirty="0" err="1"/>
            <a:t>Ritos</a:t>
          </a:r>
          <a:r>
            <a:rPr lang="en-US" sz="2400" dirty="0"/>
            <a:t> de </a:t>
          </a:r>
          <a:r>
            <a:rPr lang="en-US" sz="2400" dirty="0" err="1"/>
            <a:t>Conclusión</a:t>
          </a:r>
          <a:endParaRPr lang="en-US" sz="2400" dirty="0"/>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Ritos</a:t>
          </a:r>
          <a:r>
            <a:rPr lang="en-US" sz="2400" kern="1200" dirty="0"/>
            <a:t> </a:t>
          </a:r>
          <a:r>
            <a:rPr lang="en-US" sz="2400" kern="1200" dirty="0" err="1"/>
            <a:t>Iniciales</a:t>
          </a:r>
          <a:endParaRPr lang="en-US" sz="2400" kern="1200" dirty="0"/>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Cuaresma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842"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Liturgia</a:t>
          </a:r>
          <a:r>
            <a:rPr lang="en-US" sz="2400" kern="1200" dirty="0"/>
            <a:t> de la Palabra</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1272"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Liturgia</a:t>
          </a:r>
          <a:r>
            <a:rPr lang="en-US" sz="2400" kern="1200" dirty="0"/>
            <a:t> de la </a:t>
          </a:r>
          <a:r>
            <a:rPr lang="en-US" sz="2400" kern="1200" dirty="0" err="1"/>
            <a:t>Eucaristía</a:t>
          </a:r>
          <a:endParaRPr lang="en-US" sz="2400" kern="1200" dirty="0"/>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Cuaresma/Pascua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703"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Comunión</a:t>
          </a:r>
          <a:r>
            <a:rPr lang="en-US" sz="2400" kern="1200" dirty="0"/>
            <a:t> y </a:t>
          </a:r>
          <a:r>
            <a:rPr lang="en-US" sz="2400" kern="1200" dirty="0" err="1"/>
            <a:t>Ritos</a:t>
          </a:r>
          <a:r>
            <a:rPr lang="en-US" sz="2400" kern="1200" dirty="0"/>
            <a:t> de </a:t>
          </a:r>
          <a:r>
            <a:rPr lang="en-US" sz="2400" kern="1200" dirty="0" err="1"/>
            <a:t>Conclusión</a:t>
          </a:r>
          <a:endParaRPr lang="en-US" sz="2400" kern="1200" dirty="0"/>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6134"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993F3-EC50-F4C7-77EA-D22613719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40718-A754-3AE4-B46D-3F5BA0588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CB6B7-247E-3C49-29D0-1D006F47B71D}"/>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741195DE-452F-6678-7184-BE7B92B8F9EA}"/>
              </a:ext>
            </a:extLst>
          </p:cNvPr>
          <p:cNvSpPr>
            <a:spLocks noGrp="1"/>
          </p:cNvSpPr>
          <p:nvPr>
            <p:ph type="sldNum" sz="quarter" idx="5"/>
          </p:nvPr>
        </p:nvSpPr>
        <p:spPr/>
        <p:txBody>
          <a:bodyPr/>
          <a:lstStyle/>
          <a:p>
            <a:fld id="{4A9F45BC-27E5-42DD-A6FE-7ED05E4F917A}" type="slidenum">
              <a:rPr lang="en-US" smtClean="0"/>
              <a:t>11</a:t>
            </a:fld>
            <a:endParaRPr lang="en-US"/>
          </a:p>
        </p:txBody>
      </p:sp>
    </p:spTree>
    <p:extLst>
      <p:ext uri="{BB962C8B-B14F-4D97-AF65-F5344CB8AC3E}">
        <p14:creationId xmlns:p14="http://schemas.microsoft.com/office/powerpoint/2010/main" val="3896197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88C4-5C2F-D102-45ED-854B76094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7DC0F-573E-6994-9740-11EAA235F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A3F93-6F76-5277-6A8E-404037ED067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25E3E35-BFA0-B42E-EE55-8725830A2864}"/>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409844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6B5A-EDC4-AEB0-CBDD-1BF55F291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3F4B7-F65B-C10D-58D2-6CD2FEDB3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86B4B-C137-DE73-5294-89EEDA9643C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749C537-6D54-948B-BCDF-084A38D613E5}"/>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346141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1030-0EC4-F77F-039F-6F3FD84FC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3B7CB-9D9F-294D-EADA-3F0106A80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7EEC-B0BF-066A-6C03-24B79CF9A324}"/>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DEA973B9-610A-5D40-0501-05E78682F6BD}"/>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88763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435D-857A-9BD1-BAE8-53865261E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36444-F56B-525B-BC92-C6091923D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09761-AE8E-75B0-3115-E15E42B4F24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79705EC3-915A-B73B-D076-FBF833DF0801}"/>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135795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4EF35-17A9-5E71-F052-D88B3BB23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D7E6C-493E-7B44-7615-DAF46C58E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5D803-F293-D58D-F8C7-140CE71BAD55}"/>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BCD9A83F-E55A-F9AF-8189-A00221AEB7B3}"/>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248166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9CE3-7D55-60DE-59D7-B6FEA6A2A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1DAA-7191-468D-0057-FDCE9C5DA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085E1-F0A7-1CCD-0BBA-943B2224A327}"/>
              </a:ext>
            </a:extLst>
          </p:cNvPr>
          <p:cNvSpPr>
            <a:spLocks noGrp="1"/>
          </p:cNvSpPr>
          <p:nvPr>
            <p:ph type="body" idx="1"/>
          </p:nvPr>
        </p:nvSpPr>
        <p:spPr/>
        <p:txBody>
          <a:bodyPr/>
          <a:lstStyle/>
          <a:p>
            <a:r>
              <a:rPr lang="en-US"/>
              <a:t>
---
Effective communication is essential for the success of the liturgical renewal. The diocesan communications strategy includes multi-channel outreach through bulletins, social media, email newsletters, and video messages from diocesan leadership. Parish toolkits will provide templates for announcements, catechetical materials, and visual aids to ensure consistent messaging across communities. These resources will be available in English, with plans for future multilingual adaptations. The strategy emphasizes storytelling, sharing parish success stories to inspire engagement and foster a sense of shared mission. Regular updates will keep stakeholders informed about upcoming phases, training opportunities, and available resources. By prioritizing clear, consistent, and inspiring communication, the diocese aims to build momentum and sustain enthusiasm throughout the two-year arc.
Image source: Microsoft 365 content library
</a:t>
            </a:r>
          </a:p>
        </p:txBody>
      </p:sp>
      <p:sp>
        <p:nvSpPr>
          <p:cNvPr id="4" name="Slide Number Placeholder 3">
            <a:extLst>
              <a:ext uri="{FF2B5EF4-FFF2-40B4-BE49-F238E27FC236}">
                <a16:creationId xmlns:a16="http://schemas.microsoft.com/office/drawing/2014/main" id="{4330F372-E6FC-C83A-9726-BCC8196F8C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5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10</a:t>
            </a:fld>
            <a:endParaRPr lang="en-US"/>
          </a:p>
        </p:txBody>
      </p:sp>
    </p:spTree>
    <p:extLst>
      <p:ext uri="{BB962C8B-B14F-4D97-AF65-F5344CB8AC3E}">
        <p14:creationId xmlns:p14="http://schemas.microsoft.com/office/powerpoint/2010/main" val="244128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Sunday, March 15,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981096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Sunday, March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9B9B-AAC1-4C79-CA5C-C28835284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F1A97D-D0A0-F0D8-3E28-C07B68C58F85}"/>
              </a:ext>
            </a:extLst>
          </p:cNvPr>
          <p:cNvSpPr>
            <a:spLocks noGrp="1"/>
          </p:cNvSpPr>
          <p:nvPr>
            <p:ph type="dt" sz="half" idx="10"/>
          </p:nvPr>
        </p:nvSpPr>
        <p:spPr/>
        <p:txBody>
          <a:bodyPr/>
          <a:lstStyle/>
          <a:p>
            <a:fld id="{39174FB3-ACF6-4A9B-9D1F-91EEB8A6966E}" type="datetime2">
              <a:rPr lang="en-US" smtClean="0"/>
              <a:t>Sunday, March 15, 2026</a:t>
            </a:fld>
            <a:endParaRPr lang="en-US"/>
          </a:p>
        </p:txBody>
      </p:sp>
      <p:sp>
        <p:nvSpPr>
          <p:cNvPr id="4" name="Footer Placeholder 3">
            <a:extLst>
              <a:ext uri="{FF2B5EF4-FFF2-40B4-BE49-F238E27FC236}">
                <a16:creationId xmlns:a16="http://schemas.microsoft.com/office/drawing/2014/main" id="{A3EA207E-0865-D6EF-806E-C737A4F4A0AA}"/>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4EF22C7-D28F-377D-F952-4132ECA76585}"/>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9708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Sunday, March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Sunday, March 15,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5"/>
            <a:ext cx="11300036" cy="7650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553373"/>
          </a:xfrm>
        </p:spPr>
        <p:txBody>
          <a:bodyPr/>
          <a:lstStyle/>
          <a:p>
            <a:r>
              <a:rPr lang="en-US"/>
              <a:t>Click to edit Master title style</a:t>
            </a:r>
          </a:p>
        </p:txBody>
      </p:sp>
      <p:sp>
        <p:nvSpPr>
          <p:cNvPr id="3" name="Text Placeholder 2"/>
          <p:cNvSpPr>
            <a:spLocks noGrp="1"/>
          </p:cNvSpPr>
          <p:nvPr>
            <p:ph type="body" idx="1"/>
          </p:nvPr>
        </p:nvSpPr>
        <p:spPr>
          <a:xfrm>
            <a:off x="887217" y="1371601"/>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3" y="1371601"/>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Sunday, March 15,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Sunday, March 15,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Sunday, March 15,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Sunday, March 15,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Sunday, March 15,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6" r:id="rId14"/>
    <p:sldLayoutId id="2147483922" r:id="rId15"/>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usccb.org/es/prayer-and-worship/the-mass/general-instruction-of-the-roman-missal" TargetMode="External"/><Relationship Id="rId2" Type="http://schemas.openxmlformats.org/officeDocument/2006/relationships/hyperlink" Target="https://www.usccb.org/prayer-and-worship/the-mass/general-instruction-of-the-roman-missa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Kristine.lalaquit@dsj.org" TargetMode="External"/><Relationship Id="rId2" Type="http://schemas.openxmlformats.org/officeDocument/2006/relationships/hyperlink" Target="mailto:jeff.Fernandez@dsj.org" TargetMode="External"/><Relationship Id="rId1" Type="http://schemas.openxmlformats.org/officeDocument/2006/relationships/slideLayout" Target="../slideLayouts/slideLayout5.xml"/><Relationship Id="rId4" Type="http://schemas.openxmlformats.org/officeDocument/2006/relationships/hyperlink" Target="mailto:Mary.jewll@dsj.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5A990F04-D677-4DB7-9922-D31D61E3E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E45C779D-4C6F-4D65-ACDE-D700D5677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17" name="Rectangle 16">
            <a:extLst>
              <a:ext uri="{FF2B5EF4-FFF2-40B4-BE49-F238E27FC236}">
                <a16:creationId xmlns:a16="http://schemas.microsoft.com/office/drawing/2014/main" id="{9C51B322-BAD9-40C0-BB3B-567DE59B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7261934" y="930954"/>
            <a:ext cx="4447466" cy="3040217"/>
          </a:xfrm>
        </p:spPr>
        <p:txBody>
          <a:bodyPr vert="horz" lIns="91440" tIns="45720" rIns="91440" bIns="45720" rtlCol="0" anchor="b">
            <a:noAutofit/>
          </a:bodyPr>
          <a:lstStyle/>
          <a:p>
            <a:pPr>
              <a:lnSpc>
                <a:spcPct val="90000"/>
              </a:lnSpc>
            </a:pPr>
            <a:r>
              <a:rPr lang="en-US" dirty="0">
                <a:solidFill>
                  <a:srgbClr val="FFFFFF"/>
                </a:solidFill>
              </a:rPr>
              <a:t>Renovación </a:t>
            </a:r>
            <a:r>
              <a:rPr lang="en-US" dirty="0" err="1">
                <a:solidFill>
                  <a:srgbClr val="FFFFFF"/>
                </a:solidFill>
              </a:rPr>
              <a:t>Litúrgica</a:t>
            </a:r>
            <a:r>
              <a:rPr lang="en-US">
                <a:solidFill>
                  <a:srgbClr val="FFFFFF"/>
                </a:solidFill>
              </a:rPr>
              <a:t> FORMACIÓN </a:t>
            </a:r>
            <a:r>
              <a:rPr lang="en-US" dirty="0">
                <a:solidFill>
                  <a:srgbClr val="FFFFFF"/>
                </a:solidFill>
              </a:rPr>
              <a:t>para </a:t>
            </a:r>
            <a:r>
              <a:rPr lang="en-US" dirty="0" err="1">
                <a:solidFill>
                  <a:srgbClr val="FFFFFF"/>
                </a:solidFill>
              </a:rPr>
              <a:t>SACRISTanes</a:t>
            </a:r>
            <a:br>
              <a:rPr lang="en-US" dirty="0"/>
            </a:br>
            <a:endParaRPr lang="en-US" dirty="0">
              <a:solidFill>
                <a:srgbClr val="FFFFFF"/>
              </a:solidFill>
            </a:endParaRP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7261934" y="4163679"/>
            <a:ext cx="4115917" cy="1733655"/>
          </a:xfrm>
        </p:spPr>
        <p:txBody>
          <a:bodyPr vert="horz" lIns="91440" tIns="45720" rIns="91440" bIns="45720" rtlCol="0" anchor="t">
            <a:normAutofit/>
          </a:bodyPr>
          <a:lstStyle/>
          <a:p>
            <a:r>
              <a:rPr lang="en-US" sz="2800" i="1" dirty="0" err="1">
                <a:solidFill>
                  <a:schemeClr val="accent5"/>
                </a:solidFill>
                <a:latin typeface="+mn-lt"/>
              </a:rPr>
              <a:t>Renovados</a:t>
            </a:r>
            <a:r>
              <a:rPr lang="en-US" sz="2800" i="1" dirty="0">
                <a:solidFill>
                  <a:schemeClr val="accent5"/>
                </a:solidFill>
                <a:latin typeface="+mn-lt"/>
              </a:rPr>
              <a:t> </a:t>
            </a:r>
            <a:r>
              <a:rPr lang="en-US" sz="2800" i="1" dirty="0" err="1">
                <a:solidFill>
                  <a:schemeClr val="accent5"/>
                </a:solidFill>
                <a:latin typeface="+mn-lt"/>
              </a:rPr>
              <a:t>en</a:t>
            </a:r>
            <a:r>
              <a:rPr lang="en-US" sz="2800" i="1" dirty="0">
                <a:solidFill>
                  <a:schemeClr val="accent5"/>
                </a:solidFill>
                <a:latin typeface="+mn-lt"/>
              </a:rPr>
              <a:t> la Mesa del </a:t>
            </a:r>
            <a:r>
              <a:rPr lang="en-US" sz="2800" i="1" dirty="0" err="1">
                <a:solidFill>
                  <a:schemeClr val="accent5"/>
                </a:solidFill>
                <a:latin typeface="+mn-lt"/>
              </a:rPr>
              <a:t>Señor</a:t>
            </a:r>
            <a:endParaRPr lang="en-US" sz="2800" dirty="0">
              <a:solidFill>
                <a:schemeClr val="accent5"/>
              </a:solidFill>
              <a:latin typeface="+mn-lt"/>
            </a:endParaRPr>
          </a:p>
        </p:txBody>
      </p:sp>
      <p:grpSp>
        <p:nvGrpSpPr>
          <p:cNvPr id="24" name="Group 23">
            <a:extLst>
              <a:ext uri="{FF2B5EF4-FFF2-40B4-BE49-F238E27FC236}">
                <a16:creationId xmlns:a16="http://schemas.microsoft.com/office/drawing/2014/main" id="{4F0C6271-47D7-4964-A505-71C87C0CA2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5" name="Rectangle 24">
              <a:extLst>
                <a:ext uri="{FF2B5EF4-FFF2-40B4-BE49-F238E27FC236}">
                  <a16:creationId xmlns:a16="http://schemas.microsoft.com/office/drawing/2014/main" id="{FAE67D4F-6BA5-4F2E-B41B-B8553908B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BA2C8C5E-4349-46A8-9896-F2124F687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6C0191E3-F755-4E2E-8AF9-3F7F5D9A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4" name="TextBox 3">
            <a:extLst>
              <a:ext uri="{FF2B5EF4-FFF2-40B4-BE49-F238E27FC236}">
                <a16:creationId xmlns:a16="http://schemas.microsoft.com/office/drawing/2014/main" id="{4CBF41CD-3DBD-76D6-DC53-9E3F19C59193}"/>
              </a:ext>
            </a:extLst>
          </p:cNvPr>
          <p:cNvSpPr txBox="1"/>
          <p:nvPr/>
        </p:nvSpPr>
        <p:spPr>
          <a:xfrm>
            <a:off x="7620000" y="5486400"/>
            <a:ext cx="3176337" cy="369332"/>
          </a:xfrm>
          <a:prstGeom prst="rect">
            <a:avLst/>
          </a:prstGeom>
          <a:noFill/>
        </p:spPr>
        <p:txBody>
          <a:bodyPr wrap="square" rtlCol="0">
            <a:spAutoFit/>
          </a:bodyPr>
          <a:lstStyle/>
          <a:p>
            <a:r>
              <a:rPr lang="en-US" dirty="0" err="1"/>
              <a:t>febrero</a:t>
            </a:r>
            <a:r>
              <a:rPr lang="en-US" dirty="0"/>
              <a:t> de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852189A-C8F6-8E7F-F5FA-AFA78A6BF3D4}"/>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Ministerio</a:t>
            </a:r>
            <a:r>
              <a:rPr lang="en-US" sz="3600" b="1" cap="small" dirty="0"/>
              <a:t> de </a:t>
            </a:r>
            <a:r>
              <a:rPr lang="en-US" sz="3600" b="1" cap="small" dirty="0" err="1"/>
              <a:t>Sacristán</a:t>
            </a:r>
            <a:r>
              <a:rPr lang="en-US" sz="3600" b="1" cap="small" dirty="0"/>
              <a:t> - </a:t>
            </a:r>
            <a:r>
              <a:rPr lang="en-US" sz="3600" b="1" cap="small" dirty="0" err="1"/>
              <a:t>Descripción</a:t>
            </a:r>
            <a:r>
              <a:rPr lang="en-US" sz="3600" b="1" cap="small" dirty="0"/>
              <a:t> general</a:t>
            </a:r>
            <a:endParaRPr lang="en-US" sz="3600" dirty="0"/>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lvl="0"/>
            <a:r>
              <a:rPr lang="en-US" sz="2400" dirty="0"/>
              <a:t>El </a:t>
            </a:r>
            <a:r>
              <a:rPr lang="en-US" sz="2400" dirty="0" err="1"/>
              <a:t>ministerio</a:t>
            </a:r>
            <a:r>
              <a:rPr lang="en-US" sz="2400" dirty="0"/>
              <a:t> del </a:t>
            </a:r>
            <a:r>
              <a:rPr lang="en-US" sz="2400" dirty="0" err="1"/>
              <a:t>sacristán</a:t>
            </a:r>
            <a:r>
              <a:rPr lang="en-US" sz="2400" dirty="0"/>
              <a:t> y </a:t>
            </a:r>
            <a:r>
              <a:rPr lang="en-US" sz="2400" dirty="0" err="1"/>
              <a:t>coordinador</a:t>
            </a:r>
            <a:r>
              <a:rPr lang="en-US" sz="2400" dirty="0"/>
              <a:t> de </a:t>
            </a:r>
            <a:r>
              <a:rPr lang="en-US" sz="2400" dirty="0" err="1"/>
              <a:t>misa</a:t>
            </a:r>
            <a:r>
              <a:rPr lang="en-US" sz="2400" dirty="0"/>
              <a:t> es </a:t>
            </a:r>
            <a:r>
              <a:rPr lang="en-US" sz="2400" dirty="0" err="1"/>
              <a:t>cuidar</a:t>
            </a:r>
            <a:r>
              <a:rPr lang="en-US" sz="2400" dirty="0"/>
              <a:t> </a:t>
            </a:r>
            <a:r>
              <a:rPr lang="en-US" sz="2400" dirty="0" err="1"/>
              <a:t>los</a:t>
            </a:r>
            <a:r>
              <a:rPr lang="en-US" sz="2400" dirty="0"/>
              <a:t> </a:t>
            </a:r>
            <a:r>
              <a:rPr lang="en-US" sz="2400" dirty="0" err="1"/>
              <a:t>espacios</a:t>
            </a:r>
            <a:r>
              <a:rPr lang="en-US" sz="2400" dirty="0"/>
              <a:t> </a:t>
            </a:r>
            <a:r>
              <a:rPr lang="en-US" sz="2400" dirty="0" err="1"/>
              <a:t>sagrados</a:t>
            </a:r>
            <a:r>
              <a:rPr lang="en-US" sz="2400" dirty="0"/>
              <a:t>, </a:t>
            </a:r>
            <a:r>
              <a:rPr lang="en-US" sz="2400" dirty="0" err="1"/>
              <a:t>prepararlos</a:t>
            </a:r>
            <a:r>
              <a:rPr lang="en-US" sz="2400" dirty="0"/>
              <a:t> para la Misa y </a:t>
            </a:r>
            <a:r>
              <a:rPr lang="en-US" sz="2400" dirty="0" err="1"/>
              <a:t>asegurarse</a:t>
            </a:r>
            <a:r>
              <a:rPr lang="en-US" sz="2400" dirty="0"/>
              <a:t> de </a:t>
            </a:r>
            <a:r>
              <a:rPr lang="en-US" sz="2400" dirty="0" err="1"/>
              <a:t>que</a:t>
            </a:r>
            <a:r>
              <a:rPr lang="en-US" sz="2400" dirty="0"/>
              <a:t> </a:t>
            </a:r>
            <a:r>
              <a:rPr lang="en-US" sz="2400" dirty="0" err="1"/>
              <a:t>todo</a:t>
            </a:r>
            <a:r>
              <a:rPr lang="en-US" sz="2400" dirty="0"/>
              <a:t> </a:t>
            </a:r>
            <a:r>
              <a:rPr lang="en-US" sz="2400" dirty="0" err="1"/>
              <a:t>esté</a:t>
            </a:r>
            <a:r>
              <a:rPr lang="en-US" sz="2400" dirty="0"/>
              <a:t> </a:t>
            </a:r>
            <a:r>
              <a:rPr lang="en-US" sz="2400" dirty="0" err="1"/>
              <a:t>limpio</a:t>
            </a:r>
            <a:r>
              <a:rPr lang="en-US" sz="2400" dirty="0"/>
              <a:t> y </a:t>
            </a:r>
            <a:r>
              <a:rPr lang="en-US" sz="2400" dirty="0" err="1"/>
              <a:t>colocado</a:t>
            </a:r>
            <a:r>
              <a:rPr lang="en-US" sz="2400" dirty="0"/>
              <a:t> </a:t>
            </a:r>
            <a:r>
              <a:rPr lang="en-US" sz="2400" dirty="0" err="1"/>
              <a:t>en</a:t>
            </a:r>
            <a:r>
              <a:rPr lang="en-US" sz="2400" dirty="0"/>
              <a:t> </a:t>
            </a:r>
            <a:r>
              <a:rPr lang="en-US" sz="2400" dirty="0" err="1"/>
              <a:t>su</a:t>
            </a:r>
            <a:r>
              <a:rPr lang="en-US" sz="2400" dirty="0"/>
              <a:t> </a:t>
            </a:r>
            <a:r>
              <a:rPr lang="en-US" sz="2400" dirty="0" err="1"/>
              <a:t>lugar</a:t>
            </a:r>
            <a:r>
              <a:rPr lang="en-US" sz="2400" dirty="0"/>
              <a:t> </a:t>
            </a:r>
            <a:r>
              <a:rPr lang="en-US" sz="2400" dirty="0" err="1"/>
              <a:t>apropiado</a:t>
            </a:r>
            <a:r>
              <a:rPr lang="en-US" sz="2400" dirty="0"/>
              <a:t> </a:t>
            </a:r>
            <a:r>
              <a:rPr lang="en-US" sz="2400" dirty="0" err="1"/>
              <a:t>después</a:t>
            </a:r>
            <a:r>
              <a:rPr lang="en-US" sz="2400" dirty="0"/>
              <a:t> de la Misa.</a:t>
            </a:r>
          </a:p>
          <a:p>
            <a:pPr lvl="0"/>
            <a:r>
              <a:rPr lang="en-US" sz="2400" dirty="0"/>
              <a:t>El </a:t>
            </a:r>
            <a:r>
              <a:rPr lang="en-US" sz="2400" dirty="0" err="1"/>
              <a:t>sacristán</a:t>
            </a:r>
            <a:r>
              <a:rPr lang="en-US" sz="2400" dirty="0"/>
              <a:t> </a:t>
            </a:r>
            <a:r>
              <a:rPr lang="en-US" sz="2400" dirty="0" err="1"/>
              <a:t>prepara</a:t>
            </a:r>
            <a:r>
              <a:rPr lang="en-US" sz="2400" dirty="0"/>
              <a:t> las </a:t>
            </a:r>
            <a:r>
              <a:rPr lang="en-US" sz="2400" dirty="0" err="1"/>
              <a:t>cosas</a:t>
            </a:r>
            <a:r>
              <a:rPr lang="en-US" sz="2400" dirty="0"/>
              <a:t> </a:t>
            </a:r>
            <a:r>
              <a:rPr lang="en-US" sz="2400" dirty="0" err="1"/>
              <a:t>necesarias</a:t>
            </a:r>
            <a:r>
              <a:rPr lang="en-US" sz="2400" dirty="0"/>
              <a:t> para la </a:t>
            </a:r>
            <a:r>
              <a:rPr lang="en-US" sz="2400" dirty="0" err="1"/>
              <a:t>celebración</a:t>
            </a:r>
            <a:r>
              <a:rPr lang="en-US" sz="2400" dirty="0"/>
              <a:t> de la </a:t>
            </a:r>
            <a:r>
              <a:rPr lang="en-US" sz="2400" dirty="0" err="1"/>
              <a:t>liturgia</a:t>
            </a:r>
            <a:r>
              <a:rPr lang="en-US" sz="2400" dirty="0"/>
              <a:t>:</a:t>
            </a:r>
          </a:p>
          <a:p>
            <a:pPr lvl="1"/>
            <a:r>
              <a:rPr lang="en-US" sz="2200" dirty="0" err="1"/>
              <a:t>vestimentas</a:t>
            </a:r>
            <a:r>
              <a:rPr lang="en-US" sz="2200" dirty="0"/>
              <a:t> para </a:t>
            </a:r>
            <a:r>
              <a:rPr lang="en-US" sz="2200" dirty="0" err="1"/>
              <a:t>el</a:t>
            </a:r>
            <a:r>
              <a:rPr lang="en-US" sz="2200" dirty="0"/>
              <a:t> </a:t>
            </a:r>
            <a:r>
              <a:rPr lang="en-US" sz="2200" dirty="0" err="1"/>
              <a:t>clero</a:t>
            </a:r>
            <a:r>
              <a:rPr lang="en-US" sz="2200" dirty="0"/>
              <a:t> y </a:t>
            </a:r>
            <a:r>
              <a:rPr lang="en-US" sz="2200" dirty="0" err="1"/>
              <a:t>los</a:t>
            </a:r>
            <a:r>
              <a:rPr lang="en-US" sz="2200" dirty="0"/>
              <a:t> </a:t>
            </a:r>
            <a:r>
              <a:rPr lang="en-US" sz="2200" dirty="0" err="1"/>
              <a:t>ministros</a:t>
            </a:r>
            <a:r>
              <a:rPr lang="en-US" sz="2200" dirty="0"/>
              <a:t> </a:t>
            </a:r>
            <a:r>
              <a:rPr lang="en-US" sz="2200" dirty="0" err="1"/>
              <a:t>laicos</a:t>
            </a:r>
            <a:endParaRPr lang="en-US" sz="2200" dirty="0"/>
          </a:p>
          <a:p>
            <a:pPr lvl="1"/>
            <a:r>
              <a:rPr lang="en-US" sz="2200" dirty="0" err="1"/>
              <a:t>libros</a:t>
            </a:r>
            <a:r>
              <a:rPr lang="en-US" sz="2200" dirty="0"/>
              <a:t> de la </a:t>
            </a:r>
            <a:r>
              <a:rPr lang="en-US" sz="2200" dirty="0" err="1"/>
              <a:t>liturgia</a:t>
            </a:r>
            <a:r>
              <a:rPr lang="en-US" sz="2200" dirty="0"/>
              <a:t>: </a:t>
            </a:r>
            <a:r>
              <a:rPr lang="en-US" sz="2200" dirty="0" err="1"/>
              <a:t>el</a:t>
            </a:r>
            <a:r>
              <a:rPr lang="en-US" sz="2200" dirty="0"/>
              <a:t> Misal Romano, </a:t>
            </a:r>
            <a:r>
              <a:rPr lang="en-US" sz="2200" dirty="0" err="1"/>
              <a:t>el</a:t>
            </a:r>
            <a:r>
              <a:rPr lang="en-US" sz="2200" dirty="0"/>
              <a:t> </a:t>
            </a:r>
            <a:r>
              <a:rPr lang="en-US" sz="2200" dirty="0" err="1"/>
              <a:t>Evangeliario</a:t>
            </a:r>
            <a:r>
              <a:rPr lang="en-US" sz="2200" dirty="0"/>
              <a:t> y </a:t>
            </a:r>
            <a:r>
              <a:rPr lang="en-US" sz="2200" dirty="0" err="1"/>
              <a:t>el</a:t>
            </a:r>
            <a:r>
              <a:rPr lang="en-US" sz="2200" dirty="0"/>
              <a:t> </a:t>
            </a:r>
            <a:r>
              <a:rPr lang="en-US" sz="2200" dirty="0" err="1"/>
              <a:t>Leccionario</a:t>
            </a:r>
            <a:endParaRPr lang="en-US" sz="2200" dirty="0"/>
          </a:p>
          <a:p>
            <a:pPr lvl="1"/>
            <a:r>
              <a:rPr lang="en-US" sz="2200" dirty="0" err="1"/>
              <a:t>vasos</a:t>
            </a:r>
            <a:r>
              <a:rPr lang="en-US" sz="2200" dirty="0"/>
              <a:t> </a:t>
            </a:r>
            <a:r>
              <a:rPr lang="en-US" sz="2200" dirty="0" err="1"/>
              <a:t>sagrados</a:t>
            </a:r>
            <a:r>
              <a:rPr lang="en-US" sz="2200" dirty="0"/>
              <a:t>, pan y vino, </a:t>
            </a:r>
            <a:r>
              <a:rPr lang="en-US" sz="2200" dirty="0" err="1"/>
              <a:t>incienso</a:t>
            </a:r>
            <a:r>
              <a:rPr lang="en-US" sz="2200" dirty="0"/>
              <a:t>, </a:t>
            </a:r>
            <a:r>
              <a:rPr lang="en-US" sz="2200" dirty="0" err="1"/>
              <a:t>manteles</a:t>
            </a:r>
            <a:r>
              <a:rPr lang="en-US" sz="2200" dirty="0"/>
              <a:t> de altar, </a:t>
            </a:r>
            <a:r>
              <a:rPr lang="en-US" sz="2200" dirty="0" err="1"/>
              <a:t>velas</a:t>
            </a:r>
            <a:r>
              <a:rPr lang="en-US" sz="2200" dirty="0"/>
              <a:t>, etc.</a:t>
            </a:r>
          </a:p>
          <a:p>
            <a:pPr marL="305435" indent="-305435"/>
            <a:r>
              <a:rPr lang="en-US" sz="2400" dirty="0"/>
              <a:t>Los </a:t>
            </a:r>
            <a:r>
              <a:rPr lang="en-US" sz="2400" dirty="0" err="1"/>
              <a:t>sacristanes</a:t>
            </a:r>
            <a:r>
              <a:rPr lang="en-US" sz="2400" dirty="0"/>
              <a:t> </a:t>
            </a:r>
            <a:r>
              <a:rPr lang="en-US" sz="2400" dirty="0" err="1"/>
              <a:t>ayudan</a:t>
            </a:r>
            <a:r>
              <a:rPr lang="en-US" sz="2400" dirty="0"/>
              <a:t> al </a:t>
            </a:r>
            <a:r>
              <a:rPr lang="en-US" sz="2400" dirty="0" err="1"/>
              <a:t>sacerdote</a:t>
            </a:r>
            <a:r>
              <a:rPr lang="en-US" sz="2400" dirty="0"/>
              <a:t> a </a:t>
            </a:r>
            <a:r>
              <a:rPr lang="en-US" sz="2400" dirty="0" err="1"/>
              <a:t>preparar</a:t>
            </a:r>
            <a:r>
              <a:rPr lang="en-US" sz="2400" dirty="0"/>
              <a:t> </a:t>
            </a:r>
            <a:r>
              <a:rPr lang="en-US" sz="2400" dirty="0" err="1"/>
              <a:t>una</a:t>
            </a:r>
            <a:r>
              <a:rPr lang="en-US" sz="2400" dirty="0"/>
              <a:t> </a:t>
            </a:r>
            <a:r>
              <a:rPr lang="en-US" sz="2400" dirty="0" err="1"/>
              <a:t>procesión</a:t>
            </a:r>
            <a:r>
              <a:rPr lang="en-US" sz="2400" dirty="0"/>
              <a:t> de entrada </a:t>
            </a:r>
            <a:r>
              <a:rPr lang="en-US" sz="2400" dirty="0" err="1"/>
              <a:t>ordenada</a:t>
            </a:r>
            <a:endParaRPr lang="en-US" sz="2400" dirty="0"/>
          </a:p>
          <a:p>
            <a:pPr marL="305435" indent="-305435"/>
            <a:r>
              <a:rPr lang="en-US" sz="2400" dirty="0"/>
              <a:t>Los </a:t>
            </a:r>
            <a:r>
              <a:rPr lang="en-US" sz="2400" dirty="0" err="1"/>
              <a:t>sacristanes</a:t>
            </a:r>
            <a:r>
              <a:rPr lang="en-US" sz="2400" dirty="0"/>
              <a:t> </a:t>
            </a:r>
            <a:r>
              <a:rPr lang="en-US" sz="2400" dirty="0" err="1"/>
              <a:t>mantienen</a:t>
            </a:r>
            <a:r>
              <a:rPr lang="en-US" sz="2400" dirty="0"/>
              <a:t> la </a:t>
            </a:r>
            <a:r>
              <a:rPr lang="en-US" sz="2400" dirty="0" err="1"/>
              <a:t>sacristía</a:t>
            </a:r>
            <a:r>
              <a:rPr lang="en-US" sz="2400" dirty="0"/>
              <a:t> </a:t>
            </a:r>
            <a:r>
              <a:rPr lang="en-US" sz="2400" dirty="0" err="1"/>
              <a:t>limpia</a:t>
            </a:r>
            <a:r>
              <a:rPr lang="en-US" sz="2400" dirty="0"/>
              <a:t> y </a:t>
            </a:r>
            <a:r>
              <a:rPr lang="en-US" sz="2400" dirty="0" err="1"/>
              <a:t>ordenada</a:t>
            </a:r>
            <a:endParaRPr lang="en-US" sz="2400" dirty="0">
              <a:highlight>
                <a:srgbClr val="FFFFFF"/>
              </a:highlight>
              <a:latin typeface="Calibri"/>
              <a:ea typeface="Calibri"/>
              <a:cs typeface="Calibri"/>
            </a:endParaRPr>
          </a:p>
        </p:txBody>
      </p:sp>
    </p:spTree>
    <p:extLst>
      <p:ext uri="{BB962C8B-B14F-4D97-AF65-F5344CB8AC3E}">
        <p14:creationId xmlns:p14="http://schemas.microsoft.com/office/powerpoint/2010/main" val="24040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D515B6-0F33-776F-9222-DC765648204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B3BACAB1-2B34-4A74-AD7B-BB0B9591D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8" name="Rectangle 27">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Title 14">
            <a:extLst>
              <a:ext uri="{FF2B5EF4-FFF2-40B4-BE49-F238E27FC236}">
                <a16:creationId xmlns:a16="http://schemas.microsoft.com/office/drawing/2014/main" id="{FAECB01C-E19A-52CC-47D1-4559A8DA3B0F}"/>
              </a:ext>
            </a:extLst>
          </p:cNvPr>
          <p:cNvSpPr>
            <a:spLocks noGrp="1"/>
          </p:cNvSpPr>
          <p:nvPr>
            <p:ph type="title"/>
          </p:nvPr>
        </p:nvSpPr>
        <p:spPr>
          <a:xfrm>
            <a:off x="601255" y="702156"/>
            <a:ext cx="3409783" cy="1013800"/>
          </a:xfrm>
        </p:spPr>
        <p:txBody>
          <a:bodyPr vert="horz" lIns="91440" tIns="45720" rIns="91440" bIns="45720" rtlCol="0" anchor="b">
            <a:normAutofit fontScale="90000"/>
          </a:bodyPr>
          <a:lstStyle/>
          <a:p>
            <a:r>
              <a:rPr lang="en-US" dirty="0" err="1"/>
              <a:t>Resumen</a:t>
            </a:r>
            <a:r>
              <a:rPr lang="en-US" dirty="0"/>
              <a:t> de </a:t>
            </a:r>
            <a:r>
              <a:rPr lang="en-US" dirty="0" err="1"/>
              <a:t>los</a:t>
            </a:r>
            <a:r>
              <a:rPr lang="en-US" dirty="0"/>
              <a:t> </a:t>
            </a:r>
            <a:r>
              <a:rPr lang="en-US" dirty="0" err="1"/>
              <a:t>tiempos</a:t>
            </a:r>
            <a:r>
              <a:rPr lang="en-US" dirty="0"/>
              <a:t> </a:t>
            </a:r>
            <a:r>
              <a:rPr lang="en-US" dirty="0" err="1"/>
              <a:t>litúrgicos</a:t>
            </a:r>
            <a:endParaRPr lang="en-US" dirty="0"/>
          </a:p>
        </p:txBody>
      </p:sp>
      <p:sp>
        <p:nvSpPr>
          <p:cNvPr id="9" name="Title 1">
            <a:extLst>
              <a:ext uri="{FF2B5EF4-FFF2-40B4-BE49-F238E27FC236}">
                <a16:creationId xmlns:a16="http://schemas.microsoft.com/office/drawing/2014/main" id="{FED719C6-873E-B4D3-E1F6-1B190150D4F9}"/>
              </a:ext>
            </a:extLst>
          </p:cNvPr>
          <p:cNvSpPr txBox="1">
            <a:spLocks/>
          </p:cNvSpPr>
          <p:nvPr/>
        </p:nvSpPr>
        <p:spPr>
          <a:xfrm>
            <a:off x="601255" y="1964168"/>
            <a:ext cx="3409782" cy="40365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chemeClr val="accent2"/>
              </a:buClr>
              <a:buSzPct val="92000"/>
              <a:buFont typeface="Wingdings 2" panose="05020102010507070707" pitchFamily="18" charset="2"/>
              <a:buChar char=""/>
            </a:pPr>
            <a:r>
              <a:rPr lang="en-US" b="1">
                <a:latin typeface="+mn-lt"/>
                <a:ea typeface="+mn-ea"/>
                <a:cs typeface="+mn-cs"/>
              </a:rPr>
              <a:t>Liturgical Seasons - Summary</a:t>
            </a:r>
            <a:endParaRPr lang="en-US">
              <a:latin typeface="+mn-lt"/>
              <a:ea typeface="+mn-ea"/>
              <a:cs typeface="+mn-cs"/>
            </a:endParaRPr>
          </a:p>
        </p:txBody>
      </p:sp>
      <p:sp>
        <p:nvSpPr>
          <p:cNvPr id="3" name="TextBox 2">
            <a:extLst>
              <a:ext uri="{FF2B5EF4-FFF2-40B4-BE49-F238E27FC236}">
                <a16:creationId xmlns:a16="http://schemas.microsoft.com/office/drawing/2014/main" id="{D2398D61-BB70-0C41-228D-5BB04018B892}"/>
              </a:ext>
            </a:extLst>
          </p:cNvPr>
          <p:cNvSpPr txBox="1"/>
          <p:nvPr/>
        </p:nvSpPr>
        <p:spPr>
          <a:xfrm>
            <a:off x="325120" y="2092960"/>
            <a:ext cx="4064000" cy="4449354"/>
          </a:xfrm>
          <a:prstGeom prst="rect">
            <a:avLst/>
          </a:prstGeom>
          <a:solidFill>
            <a:schemeClr val="bg1"/>
          </a:solidFill>
        </p:spPr>
        <p:txBody>
          <a:bodyPr wrap="square" rtlCol="0">
            <a:spAutoFit/>
          </a:bodyPr>
          <a:lstStyle/>
          <a:p>
            <a:endParaRPr lang="en-US"/>
          </a:p>
        </p:txBody>
      </p:sp>
      <p:graphicFrame>
        <p:nvGraphicFramePr>
          <p:cNvPr id="13" name="Table 12">
            <a:extLst>
              <a:ext uri="{FF2B5EF4-FFF2-40B4-BE49-F238E27FC236}">
                <a16:creationId xmlns:a16="http://schemas.microsoft.com/office/drawing/2014/main" id="{B9EB35B1-A2A3-202A-CC95-59D3D89C0B14}"/>
              </a:ext>
            </a:extLst>
          </p:cNvPr>
          <p:cNvGraphicFramePr>
            <a:graphicFrameLocks noGrp="1"/>
          </p:cNvGraphicFramePr>
          <p:nvPr>
            <p:extLst>
              <p:ext uri="{D42A27DB-BD31-4B8C-83A1-F6EECF244321}">
                <p14:modId xmlns:p14="http://schemas.microsoft.com/office/powerpoint/2010/main" val="3619374225"/>
              </p:ext>
            </p:extLst>
          </p:nvPr>
        </p:nvGraphicFramePr>
        <p:xfrm>
          <a:off x="4829406" y="1209056"/>
          <a:ext cx="6521346" cy="5140717"/>
        </p:xfrm>
        <a:graphic>
          <a:graphicData uri="http://schemas.openxmlformats.org/drawingml/2006/table">
            <a:tbl>
              <a:tblPr firstRow="1" firstCol="1">
                <a:tableStyleId>{5C22544A-7EE6-4342-B048-85BDC9FD1C3A}</a:tableStyleId>
              </a:tblPr>
              <a:tblGrid>
                <a:gridCol w="1642428">
                  <a:extLst>
                    <a:ext uri="{9D8B030D-6E8A-4147-A177-3AD203B41FA5}">
                      <a16:colId xmlns:a16="http://schemas.microsoft.com/office/drawing/2014/main" val="3111380972"/>
                    </a:ext>
                  </a:extLst>
                </a:gridCol>
                <a:gridCol w="3105647">
                  <a:extLst>
                    <a:ext uri="{9D8B030D-6E8A-4147-A177-3AD203B41FA5}">
                      <a16:colId xmlns:a16="http://schemas.microsoft.com/office/drawing/2014/main" val="1930549833"/>
                    </a:ext>
                  </a:extLst>
                </a:gridCol>
                <a:gridCol w="1773271">
                  <a:extLst>
                    <a:ext uri="{9D8B030D-6E8A-4147-A177-3AD203B41FA5}">
                      <a16:colId xmlns:a16="http://schemas.microsoft.com/office/drawing/2014/main" val="4048822950"/>
                    </a:ext>
                  </a:extLst>
                </a:gridCol>
              </a:tblGrid>
              <a:tr h="742557">
                <a:tc>
                  <a:txBody>
                    <a:bodyPr/>
                    <a:lstStyle/>
                    <a:p>
                      <a:pPr marL="0" marR="0">
                        <a:lnSpc>
                          <a:spcPct val="115000"/>
                        </a:lnSpc>
                        <a:spcBef>
                          <a:spcPts val="0"/>
                        </a:spcBef>
                        <a:spcAft>
                          <a:spcPts val="0"/>
                        </a:spcAft>
                      </a:pPr>
                      <a:r>
                        <a:rPr lang="en-US" sz="2100" kern="100" dirty="0">
                          <a:effectLst/>
                        </a:rPr>
                        <a:t>Tiempo</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err="1">
                          <a:effectLst/>
                        </a:rPr>
                        <a:t>Enfoque</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a:effectLst/>
                        </a:rPr>
                        <a:t>Color </a:t>
                      </a:r>
                      <a:r>
                        <a:rPr lang="en-US" sz="2100" kern="100" dirty="0" err="1">
                          <a:effectLst/>
                        </a:rPr>
                        <a:t>Litúrgico</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1797818437"/>
                  </a:ext>
                </a:extLst>
              </a:tr>
              <a:tr h="742557">
                <a:tc>
                  <a:txBody>
                    <a:bodyPr/>
                    <a:lstStyle/>
                    <a:p>
                      <a:pPr marL="0" marR="0">
                        <a:lnSpc>
                          <a:spcPct val="115000"/>
                        </a:lnSpc>
                        <a:spcBef>
                          <a:spcPts val="0"/>
                        </a:spcBef>
                        <a:spcAft>
                          <a:spcPts val="0"/>
                        </a:spcAft>
                      </a:pPr>
                      <a:r>
                        <a:rPr lang="en-US" sz="2100" kern="100" dirty="0">
                          <a:effectLst/>
                        </a:rPr>
                        <a:t>Adviento</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err="1">
                          <a:effectLst/>
                        </a:rPr>
                        <a:t>Preparación</a:t>
                      </a:r>
                      <a:r>
                        <a:rPr lang="en-US" sz="2100" kern="100" dirty="0">
                          <a:effectLst/>
                        </a:rPr>
                        <a:t> para la </a:t>
                      </a:r>
                      <a:r>
                        <a:rPr lang="en-US" sz="2100" kern="100" dirty="0" err="1">
                          <a:effectLst/>
                        </a:rPr>
                        <a:t>venida</a:t>
                      </a:r>
                      <a:r>
                        <a:rPr lang="en-US" sz="2100" kern="100" dirty="0">
                          <a:effectLst/>
                        </a:rPr>
                        <a:t> de Cristo</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err="1">
                          <a:effectLst/>
                        </a:rPr>
                        <a:t>Púrpura</a:t>
                      </a:r>
                      <a:r>
                        <a:rPr lang="en-US" sz="2100" kern="100" dirty="0">
                          <a:effectLst/>
                        </a:rPr>
                        <a:t>/Rosa</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1098670726"/>
                  </a:ext>
                </a:extLst>
              </a:tr>
              <a:tr h="375435">
                <a:tc>
                  <a:txBody>
                    <a:bodyPr/>
                    <a:lstStyle/>
                    <a:p>
                      <a:pPr marL="0" marR="0">
                        <a:lnSpc>
                          <a:spcPct val="115000"/>
                        </a:lnSpc>
                        <a:spcBef>
                          <a:spcPts val="0"/>
                        </a:spcBef>
                        <a:spcAft>
                          <a:spcPts val="0"/>
                        </a:spcAft>
                      </a:pPr>
                      <a:r>
                        <a:rPr lang="en-US" sz="2100" kern="100" dirty="0">
                          <a:effectLst/>
                        </a:rPr>
                        <a:t>Navidad</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a:effectLst/>
                        </a:rPr>
                        <a:t>Nacimiento de Jesús</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1900" kern="100" dirty="0">
                          <a:effectLst/>
                        </a:rPr>
                        <a:t>Blanco/Dorado</a:t>
                      </a:r>
                      <a:endParaRPr lang="en-US" sz="19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787857175"/>
                  </a:ext>
                </a:extLst>
              </a:tr>
              <a:tr h="742557">
                <a:tc>
                  <a:txBody>
                    <a:bodyPr/>
                    <a:lstStyle/>
                    <a:p>
                      <a:pPr marL="0" marR="0">
                        <a:lnSpc>
                          <a:spcPct val="115000"/>
                        </a:lnSpc>
                        <a:spcBef>
                          <a:spcPts val="0"/>
                        </a:spcBef>
                        <a:spcAft>
                          <a:spcPts val="0"/>
                        </a:spcAft>
                      </a:pPr>
                      <a:r>
                        <a:rPr lang="en-US" sz="2100" kern="100" dirty="0">
                          <a:effectLst/>
                        </a:rPr>
                        <a:t>Tiempo Ordinario (I)</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a:effectLst/>
                        </a:rPr>
                        <a:t>El </a:t>
                      </a:r>
                      <a:r>
                        <a:rPr lang="en-US" sz="2100" kern="100" dirty="0" err="1">
                          <a:effectLst/>
                        </a:rPr>
                        <a:t>ministerio</a:t>
                      </a:r>
                      <a:r>
                        <a:rPr lang="en-US" sz="2100" kern="100" dirty="0">
                          <a:effectLst/>
                        </a:rPr>
                        <a:t> de Cristo</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a:effectLst/>
                          <a:latin typeface="Calibri" panose="020F0502020204030204" pitchFamily="34" charset="0"/>
                          <a:ea typeface="Times New Roman" panose="02020603050405020304" pitchFamily="18" charset="0"/>
                          <a:cs typeface="Times New Roman" panose="02020603050405020304" pitchFamily="18" charset="0"/>
                        </a:rPr>
                        <a:t>Verde</a:t>
                      </a:r>
                    </a:p>
                  </a:txBody>
                  <a:tcPr marL="116005" marR="116005" marT="0" marB="0" anchor="ctr"/>
                </a:tc>
                <a:extLst>
                  <a:ext uri="{0D108BD9-81ED-4DB2-BD59-A6C34878D82A}">
                    <a16:rowId xmlns:a16="http://schemas.microsoft.com/office/drawing/2014/main" val="857012364"/>
                  </a:ext>
                </a:extLst>
              </a:tr>
              <a:tr h="742557">
                <a:tc>
                  <a:txBody>
                    <a:bodyPr/>
                    <a:lstStyle/>
                    <a:p>
                      <a:pPr marL="0" marR="0">
                        <a:lnSpc>
                          <a:spcPct val="115000"/>
                        </a:lnSpc>
                        <a:spcBef>
                          <a:spcPts val="0"/>
                        </a:spcBef>
                        <a:spcAft>
                          <a:spcPts val="0"/>
                        </a:spcAft>
                      </a:pPr>
                      <a:r>
                        <a:rPr lang="en-US" sz="2100" kern="100" dirty="0">
                          <a:effectLst/>
                        </a:rPr>
                        <a:t>Cuaresma</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err="1">
                          <a:effectLst/>
                        </a:rPr>
                        <a:t>Arrepentimiento</a:t>
                      </a:r>
                      <a:r>
                        <a:rPr lang="en-US" sz="2100" kern="100" dirty="0">
                          <a:effectLst/>
                        </a:rPr>
                        <a:t>, </a:t>
                      </a:r>
                      <a:r>
                        <a:rPr lang="en-US" sz="2100" kern="100" dirty="0" err="1">
                          <a:effectLst/>
                        </a:rPr>
                        <a:t>preparación</a:t>
                      </a:r>
                      <a:r>
                        <a:rPr lang="en-US" sz="2100" kern="100" dirty="0">
                          <a:effectLst/>
                        </a:rPr>
                        <a:t> para la Pascua</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err="1">
                          <a:effectLst/>
                        </a:rPr>
                        <a:t>Púrpura</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3090980062"/>
                  </a:ext>
                </a:extLst>
              </a:tr>
              <a:tr h="375435">
                <a:tc>
                  <a:txBody>
                    <a:bodyPr/>
                    <a:lstStyle/>
                    <a:p>
                      <a:pPr marL="0" marR="0">
                        <a:lnSpc>
                          <a:spcPct val="115000"/>
                        </a:lnSpc>
                        <a:spcBef>
                          <a:spcPts val="0"/>
                        </a:spcBef>
                        <a:spcAft>
                          <a:spcPts val="0"/>
                        </a:spcAft>
                      </a:pPr>
                      <a:r>
                        <a:rPr lang="en-US" sz="2100" kern="100" dirty="0">
                          <a:effectLst/>
                          <a:latin typeface="+mn-lt"/>
                          <a:ea typeface="Times New Roman" panose="02020603050405020304" pitchFamily="18" charset="0"/>
                          <a:cs typeface="Times New Roman" panose="02020603050405020304" pitchFamily="18" charset="0"/>
                        </a:rPr>
                        <a:t>Pascua</a:t>
                      </a:r>
                    </a:p>
                  </a:txBody>
                  <a:tcPr marL="116005" marR="116005" marT="0" marB="0" anchor="ctr"/>
                </a:tc>
                <a:tc>
                  <a:txBody>
                    <a:bodyPr/>
                    <a:lstStyle/>
                    <a:p>
                      <a:pPr marL="0" marR="0">
                        <a:lnSpc>
                          <a:spcPct val="115000"/>
                        </a:lnSpc>
                        <a:spcBef>
                          <a:spcPts val="0"/>
                        </a:spcBef>
                        <a:spcAft>
                          <a:spcPts val="0"/>
                        </a:spcAft>
                      </a:pPr>
                      <a:r>
                        <a:rPr lang="en-US" sz="2100" kern="100" dirty="0" err="1">
                          <a:effectLst/>
                        </a:rPr>
                        <a:t>Resurrección</a:t>
                      </a:r>
                      <a:r>
                        <a:rPr lang="en-US" sz="2100" kern="100" dirty="0">
                          <a:effectLst/>
                        </a:rPr>
                        <a:t>, </a:t>
                      </a:r>
                      <a:r>
                        <a:rPr lang="en-US" sz="2100" kern="100" dirty="0" err="1">
                          <a:effectLst/>
                        </a:rPr>
                        <a:t>nueva</a:t>
                      </a:r>
                      <a:r>
                        <a:rPr lang="en-US" sz="2100" kern="100" dirty="0">
                          <a:effectLst/>
                        </a:rPr>
                        <a:t> </a:t>
                      </a:r>
                      <a:r>
                        <a:rPr lang="en-US" sz="2100" kern="100" dirty="0" err="1">
                          <a:effectLst/>
                        </a:rPr>
                        <a:t>vida</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1900" kern="100" dirty="0">
                          <a:effectLst/>
                        </a:rPr>
                        <a:t>Blanco/Dorado</a:t>
                      </a:r>
                      <a:endParaRPr lang="en-US" sz="19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703737410"/>
                  </a:ext>
                </a:extLst>
              </a:tr>
              <a:tr h="742557">
                <a:tc>
                  <a:txBody>
                    <a:bodyPr/>
                    <a:lstStyle/>
                    <a:p>
                      <a:pPr marL="0" marR="0">
                        <a:lnSpc>
                          <a:spcPct val="115000"/>
                        </a:lnSpc>
                        <a:spcBef>
                          <a:spcPts val="0"/>
                        </a:spcBef>
                        <a:spcAft>
                          <a:spcPts val="0"/>
                        </a:spcAft>
                      </a:pPr>
                      <a:r>
                        <a:rPr lang="en-US" sz="2100" kern="100" dirty="0">
                          <a:effectLst/>
                        </a:rPr>
                        <a:t>Tiempo Ordinario (II)</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err="1">
                          <a:effectLst/>
                        </a:rPr>
                        <a:t>Crecimiento</a:t>
                      </a:r>
                      <a:r>
                        <a:rPr lang="en-US" sz="2100" kern="100" dirty="0">
                          <a:effectLst/>
                        </a:rPr>
                        <a:t> </a:t>
                      </a:r>
                      <a:r>
                        <a:rPr lang="en-US" sz="2100" kern="100" dirty="0" err="1">
                          <a:effectLst/>
                        </a:rPr>
                        <a:t>en</a:t>
                      </a:r>
                      <a:r>
                        <a:rPr lang="en-US" sz="2100" kern="100" dirty="0">
                          <a:effectLst/>
                        </a:rPr>
                        <a:t> la </a:t>
                      </a:r>
                      <a:r>
                        <a:rPr lang="en-US" sz="2100" kern="100" dirty="0" err="1">
                          <a:effectLst/>
                        </a:rPr>
                        <a:t>fe</a:t>
                      </a:r>
                      <a:endParaRPr lang="en-US" sz="2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dirty="0">
                          <a:effectLst/>
                          <a:latin typeface="Calibri" panose="020F0502020204030204" pitchFamily="34" charset="0"/>
                          <a:ea typeface="Times New Roman" panose="02020603050405020304" pitchFamily="18" charset="0"/>
                          <a:cs typeface="Times New Roman" panose="02020603050405020304" pitchFamily="18" charset="0"/>
                        </a:rPr>
                        <a:t>Verde</a:t>
                      </a:r>
                    </a:p>
                  </a:txBody>
                  <a:tcPr marL="116005" marR="116005" marT="0" marB="0" anchor="ctr"/>
                </a:tc>
                <a:extLst>
                  <a:ext uri="{0D108BD9-81ED-4DB2-BD59-A6C34878D82A}">
                    <a16:rowId xmlns:a16="http://schemas.microsoft.com/office/drawing/2014/main" val="770933966"/>
                  </a:ext>
                </a:extLst>
              </a:tr>
            </a:tbl>
          </a:graphicData>
        </a:graphic>
      </p:graphicFrame>
    </p:spTree>
    <p:extLst>
      <p:ext uri="{BB962C8B-B14F-4D97-AF65-F5344CB8AC3E}">
        <p14:creationId xmlns:p14="http://schemas.microsoft.com/office/powerpoint/2010/main" val="1654812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15F9-05B6-0BFE-4B75-34B1A0067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9139A-4255-3E81-0A2F-540F1BB9A51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80EB5300-6D20-EBC7-7EAA-851457F31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0FB14294-1454-1E7A-B4C3-7C032A3CD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5D9DAEB5-A20C-3C06-70C2-2D0A195A9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A70DC65-2788-AA91-6A4C-000452AE6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E163835-AC0D-987F-C972-A48EA86DDF4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Guías</a:t>
            </a:r>
            <a:r>
              <a:rPr lang="en-US" sz="3600" b="1" cap="small" dirty="0"/>
              <a:t> y </a:t>
            </a:r>
            <a:r>
              <a:rPr lang="en-US" sz="3600" b="1" cap="small" dirty="0" err="1"/>
              <a:t>normas</a:t>
            </a:r>
            <a:r>
              <a:rPr lang="en-US" sz="3600" b="1" cap="small" dirty="0"/>
              <a:t> </a:t>
            </a:r>
            <a:r>
              <a:rPr lang="en-US" sz="3600" b="1" cap="small" dirty="0" err="1"/>
              <a:t>comunes</a:t>
            </a:r>
            <a:endParaRPr lang="en-US" dirty="0"/>
          </a:p>
        </p:txBody>
      </p:sp>
      <p:sp>
        <p:nvSpPr>
          <p:cNvPr id="10" name="Rectangle 9">
            <a:extLst>
              <a:ext uri="{FF2B5EF4-FFF2-40B4-BE49-F238E27FC236}">
                <a16:creationId xmlns:a16="http://schemas.microsoft.com/office/drawing/2014/main" id="{A231CC4C-901C-F411-3446-255384DE1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AC19168-D9A1-3678-DD9E-AAA54323CA3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666900" lvl="1" indent="-342900">
              <a:buFont typeface="+mj-lt"/>
              <a:buAutoNum type="arabicPeriod"/>
            </a:pPr>
            <a:r>
              <a:rPr lang="en-US" sz="2400" b="1" dirty="0"/>
              <a:t>Altar</a:t>
            </a:r>
            <a:r>
              <a:rPr lang="en-US" sz="2400" dirty="0"/>
              <a:t>- Toda la </a:t>
            </a:r>
            <a:r>
              <a:rPr lang="en-US" sz="2400" dirty="0" err="1"/>
              <a:t>superficie</a:t>
            </a:r>
            <a:r>
              <a:rPr lang="en-US" sz="2400" dirty="0"/>
              <a:t> superior del Altar </a:t>
            </a:r>
            <a:r>
              <a:rPr lang="en-US" sz="2400" dirty="0" err="1"/>
              <a:t>deberá</a:t>
            </a:r>
            <a:r>
              <a:rPr lang="en-US" sz="2400" dirty="0"/>
              <a:t> </a:t>
            </a:r>
            <a:r>
              <a:rPr lang="en-US" sz="2400" dirty="0" err="1"/>
              <a:t>estar</a:t>
            </a:r>
            <a:r>
              <a:rPr lang="en-US" sz="2400" dirty="0"/>
              <a:t> </a:t>
            </a:r>
            <a:r>
              <a:rPr lang="en-US" sz="2400" dirty="0" err="1"/>
              <a:t>cubierta</a:t>
            </a:r>
            <a:r>
              <a:rPr lang="en-US" sz="2400" dirty="0"/>
              <a:t> con un mantel </a:t>
            </a:r>
            <a:r>
              <a:rPr lang="en-US" sz="2400" dirty="0" err="1"/>
              <a:t>blanco</a:t>
            </a:r>
            <a:r>
              <a:rPr lang="en-US" sz="2400" dirty="0"/>
              <a:t>, </a:t>
            </a:r>
            <a:r>
              <a:rPr lang="en-US" sz="2400" dirty="0" err="1"/>
              <a:t>sobre</a:t>
            </a:r>
            <a:r>
              <a:rPr lang="en-US" sz="2400" dirty="0"/>
              <a:t> </a:t>
            </a:r>
            <a:r>
              <a:rPr lang="en-US" sz="2400" dirty="0" err="1"/>
              <a:t>el</a:t>
            </a:r>
            <a:r>
              <a:rPr lang="en-US" sz="2400" dirty="0"/>
              <a:t> </a:t>
            </a:r>
            <a:r>
              <a:rPr lang="en-US" sz="2400" dirty="0" err="1"/>
              <a:t>cual</a:t>
            </a:r>
            <a:r>
              <a:rPr lang="en-US" sz="2400" dirty="0"/>
              <a:t> se </a:t>
            </a:r>
            <a:r>
              <a:rPr lang="en-US" sz="2400" dirty="0" err="1"/>
              <a:t>colocará</a:t>
            </a:r>
            <a:r>
              <a:rPr lang="en-US" sz="2400" dirty="0"/>
              <a:t> un Corporal </a:t>
            </a:r>
            <a:r>
              <a:rPr lang="en-US" sz="2400" dirty="0" err="1"/>
              <a:t>durante</a:t>
            </a:r>
            <a:r>
              <a:rPr lang="en-US" sz="2400" dirty="0"/>
              <a:t> la Misa*.</a:t>
            </a:r>
          </a:p>
          <a:p>
            <a:pPr lvl="2"/>
            <a:r>
              <a:rPr lang="en-US" sz="2400" dirty="0"/>
              <a:t>Las </a:t>
            </a:r>
            <a:r>
              <a:rPr lang="en-US" sz="2400" dirty="0" err="1"/>
              <a:t>parroquias</a:t>
            </a:r>
            <a:r>
              <a:rPr lang="en-US" sz="2400" dirty="0"/>
              <a:t> </a:t>
            </a:r>
            <a:r>
              <a:rPr lang="en-US" sz="2400" dirty="0" err="1"/>
              <a:t>podrán</a:t>
            </a:r>
            <a:r>
              <a:rPr lang="en-US" sz="2400" dirty="0"/>
              <a:t> </a:t>
            </a:r>
            <a:r>
              <a:rPr lang="en-US" sz="2400" dirty="0" err="1"/>
              <a:t>utilizar</a:t>
            </a:r>
            <a:r>
              <a:rPr lang="en-US" sz="2400" dirty="0"/>
              <a:t> </a:t>
            </a:r>
            <a:r>
              <a:rPr lang="en-US" sz="2400" dirty="0" err="1"/>
              <a:t>manteles</a:t>
            </a:r>
            <a:r>
              <a:rPr lang="en-US" sz="2400" dirty="0"/>
              <a:t> para </a:t>
            </a:r>
            <a:r>
              <a:rPr lang="en-US" sz="2400" dirty="0" err="1"/>
              <a:t>cubrir</a:t>
            </a:r>
            <a:r>
              <a:rPr lang="en-US" sz="2400" dirty="0"/>
              <a:t> </a:t>
            </a:r>
            <a:r>
              <a:rPr lang="en-US" sz="2400" dirty="0" err="1"/>
              <a:t>el</a:t>
            </a:r>
            <a:r>
              <a:rPr lang="en-US" sz="2400" dirty="0"/>
              <a:t> altar </a:t>
            </a:r>
            <a:r>
              <a:rPr lang="en-US" sz="2400" dirty="0" err="1"/>
              <a:t>que</a:t>
            </a:r>
            <a:r>
              <a:rPr lang="en-US" sz="2400" dirty="0"/>
              <a:t> </a:t>
            </a:r>
            <a:r>
              <a:rPr lang="en-US" sz="2400" dirty="0" err="1"/>
              <a:t>corresponda</a:t>
            </a:r>
            <a:r>
              <a:rPr lang="en-US" sz="2400" dirty="0"/>
              <a:t> al </a:t>
            </a:r>
            <a:r>
              <a:rPr lang="en-US" sz="2400" dirty="0" err="1"/>
              <a:t>tiempo</a:t>
            </a:r>
            <a:r>
              <a:rPr lang="en-US" sz="2400" dirty="0"/>
              <a:t> </a:t>
            </a:r>
            <a:r>
              <a:rPr lang="en-US" sz="2400" dirty="0" err="1"/>
              <a:t>litúrgico</a:t>
            </a:r>
            <a:r>
              <a:rPr lang="en-US" sz="2400" dirty="0"/>
              <a:t>, </a:t>
            </a:r>
            <a:r>
              <a:rPr lang="en-US" sz="2400" dirty="0" err="1"/>
              <a:t>siempre</a:t>
            </a:r>
            <a:r>
              <a:rPr lang="en-US" sz="2400" dirty="0"/>
              <a:t> y </a:t>
            </a:r>
            <a:r>
              <a:rPr lang="en-US" sz="2400" dirty="0" err="1"/>
              <a:t>cuando</a:t>
            </a:r>
            <a:r>
              <a:rPr lang="en-US" sz="2400" dirty="0"/>
              <a:t> </a:t>
            </a:r>
            <a:r>
              <a:rPr lang="en-US" sz="2400" dirty="0" err="1"/>
              <a:t>haya</a:t>
            </a:r>
            <a:r>
              <a:rPr lang="en-US" sz="2400" dirty="0"/>
              <a:t> un mantel </a:t>
            </a:r>
            <a:r>
              <a:rPr lang="en-US" sz="2400" dirty="0" err="1"/>
              <a:t>blanco</a:t>
            </a:r>
            <a:r>
              <a:rPr lang="en-US" sz="2400" dirty="0"/>
              <a:t> </a:t>
            </a:r>
            <a:r>
              <a:rPr lang="en-US" sz="2400" dirty="0" err="1"/>
              <a:t>encima</a:t>
            </a:r>
            <a:r>
              <a:rPr lang="en-US" sz="2400" dirty="0"/>
              <a:t> </a:t>
            </a:r>
            <a:r>
              <a:rPr lang="en-US" sz="2400" dirty="0" err="1"/>
              <a:t>que</a:t>
            </a:r>
            <a:r>
              <a:rPr lang="en-US" sz="2400" dirty="0"/>
              <a:t> </a:t>
            </a:r>
            <a:r>
              <a:rPr lang="en-US" sz="2400" dirty="0" err="1"/>
              <a:t>cubra</a:t>
            </a:r>
            <a:r>
              <a:rPr lang="en-US" sz="2400" dirty="0"/>
              <a:t> </a:t>
            </a:r>
            <a:r>
              <a:rPr lang="en-US" sz="2400" dirty="0" err="1"/>
              <a:t>toda</a:t>
            </a:r>
            <a:r>
              <a:rPr lang="en-US" sz="2400" dirty="0"/>
              <a:t> la </a:t>
            </a:r>
            <a:r>
              <a:rPr lang="en-US" sz="2400" dirty="0" err="1"/>
              <a:t>superficie</a:t>
            </a:r>
            <a:r>
              <a:rPr lang="en-US" sz="2400" dirty="0"/>
              <a:t> del altar.</a:t>
            </a:r>
          </a:p>
          <a:p>
            <a:pPr lvl="2"/>
            <a:r>
              <a:rPr lang="en-US" sz="2400" dirty="0"/>
              <a:t>El altar </a:t>
            </a:r>
            <a:r>
              <a:rPr lang="en-US" sz="2400" dirty="0" err="1"/>
              <a:t>debe</a:t>
            </a:r>
            <a:r>
              <a:rPr lang="en-US" sz="2400" dirty="0"/>
              <a:t> </a:t>
            </a:r>
            <a:r>
              <a:rPr lang="en-US" sz="2400" dirty="0" err="1"/>
              <a:t>estar</a:t>
            </a:r>
            <a:r>
              <a:rPr lang="en-US" sz="2400" dirty="0"/>
              <a:t> </a:t>
            </a:r>
            <a:r>
              <a:rPr lang="en-US" sz="2400" dirty="0" err="1"/>
              <a:t>despejado</a:t>
            </a:r>
            <a:endParaRPr lang="en-US" sz="2400" dirty="0"/>
          </a:p>
          <a:p>
            <a:pPr marL="666900" lvl="1" indent="-342900">
              <a:buFont typeface="+mj-lt"/>
              <a:buAutoNum type="arabicPeriod"/>
            </a:pPr>
            <a:r>
              <a:rPr lang="en-US" sz="2400" dirty="0"/>
              <a:t>El </a:t>
            </a:r>
            <a:r>
              <a:rPr lang="en-US" sz="2400" dirty="0" err="1"/>
              <a:t>ambiente</a:t>
            </a:r>
            <a:r>
              <a:rPr lang="en-US" sz="2400" dirty="0"/>
              <a:t> no </a:t>
            </a:r>
            <a:r>
              <a:rPr lang="en-US" sz="2400" dirty="0" err="1"/>
              <a:t>debe</a:t>
            </a:r>
            <a:r>
              <a:rPr lang="en-US" sz="2400" dirty="0"/>
              <a:t> </a:t>
            </a:r>
            <a:r>
              <a:rPr lang="en-US" sz="2400" dirty="0" err="1"/>
              <a:t>impedir</a:t>
            </a:r>
            <a:r>
              <a:rPr lang="en-US" sz="2400" dirty="0"/>
              <a:t> la </a:t>
            </a:r>
            <a:r>
              <a:rPr lang="en-US" sz="2400" dirty="0" err="1"/>
              <a:t>liturgia</a:t>
            </a:r>
            <a:r>
              <a:rPr lang="en-US" sz="2400" dirty="0"/>
              <a:t> </a:t>
            </a:r>
            <a:r>
              <a:rPr lang="en-US" sz="2400" dirty="0" err="1"/>
              <a:t>ni</a:t>
            </a:r>
            <a:r>
              <a:rPr lang="en-US" sz="2400" dirty="0"/>
              <a:t> a </a:t>
            </a:r>
            <a:r>
              <a:rPr lang="en-US" sz="2400" dirty="0" err="1"/>
              <a:t>ningún</a:t>
            </a:r>
            <a:r>
              <a:rPr lang="en-US" sz="2400" dirty="0"/>
              <a:t> </a:t>
            </a:r>
            <a:r>
              <a:rPr lang="en-US" sz="2400" dirty="0" err="1"/>
              <a:t>ministro</a:t>
            </a:r>
            <a:r>
              <a:rPr lang="en-US" sz="2400" dirty="0"/>
              <a:t>, </a:t>
            </a:r>
            <a:r>
              <a:rPr lang="en-US" sz="2400" dirty="0" err="1"/>
              <a:t>por</a:t>
            </a:r>
            <a:r>
              <a:rPr lang="en-US" sz="2400" dirty="0"/>
              <a:t> </a:t>
            </a:r>
            <a:r>
              <a:rPr lang="en-US" sz="2400" dirty="0" err="1"/>
              <a:t>ejemplo</a:t>
            </a:r>
            <a:r>
              <a:rPr lang="en-US" sz="2400" dirty="0"/>
              <a:t>, </a:t>
            </a:r>
            <a:r>
              <a:rPr lang="en-US" sz="2400" dirty="0" err="1"/>
              <a:t>monaguillos</a:t>
            </a:r>
            <a:r>
              <a:rPr lang="en-US" sz="2400" dirty="0"/>
              <a:t>, </a:t>
            </a:r>
            <a:r>
              <a:rPr lang="en-US" sz="2400" dirty="0" err="1"/>
              <a:t>lectores</a:t>
            </a:r>
            <a:r>
              <a:rPr lang="en-US" sz="2400" dirty="0"/>
              <a:t>, EMHC, etc.</a:t>
            </a:r>
          </a:p>
          <a:p>
            <a:pPr marL="0" indent="0">
              <a:buNone/>
            </a:pPr>
            <a:endParaRPr lang="en-US" sz="2400" dirty="0">
              <a:solidFill>
                <a:srgbClr val="0070C0"/>
              </a:solidFill>
            </a:endParaRPr>
          </a:p>
          <a:p>
            <a:pPr marL="0" indent="0">
              <a:buNone/>
            </a:pPr>
            <a:r>
              <a:rPr lang="en-US" dirty="0">
                <a:solidFill>
                  <a:srgbClr val="0070C0"/>
                </a:solidFill>
              </a:rPr>
              <a:t>*  </a:t>
            </a:r>
            <a:r>
              <a:rPr lang="en-US" dirty="0" err="1">
                <a:solidFill>
                  <a:srgbClr val="0070C0"/>
                </a:solidFill>
              </a:rPr>
              <a:t>Instrucción</a:t>
            </a:r>
            <a:r>
              <a:rPr lang="en-US" dirty="0">
                <a:solidFill>
                  <a:srgbClr val="0070C0"/>
                </a:solidFill>
              </a:rPr>
              <a:t> General del Misal Romano (IGMR)117</a:t>
            </a:r>
          </a:p>
        </p:txBody>
      </p:sp>
    </p:spTree>
    <p:extLst>
      <p:ext uri="{BB962C8B-B14F-4D97-AF65-F5344CB8AC3E}">
        <p14:creationId xmlns:p14="http://schemas.microsoft.com/office/powerpoint/2010/main" val="22623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BBDF3-7146-D44C-1494-0F377EA5B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61FE4-4A97-B540-A1CE-10D90A6F3CF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6AEA8FBD-303A-F4EC-62A5-8E43F8291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71A1E87-2EB1-B996-C463-056E7AC82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4ED0E09-4369-E4CE-0E2C-B669F5B37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4ACA68C-8C12-3E8B-3194-0A1ED1BF8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0A7CE56E-0560-7564-62CB-5CEB00460DA8}"/>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Guías</a:t>
            </a:r>
            <a:r>
              <a:rPr lang="en-US" sz="3600" b="1" cap="small" dirty="0"/>
              <a:t> y </a:t>
            </a:r>
            <a:r>
              <a:rPr lang="en-US" sz="3600" b="1" cap="small" dirty="0" err="1"/>
              <a:t>normas</a:t>
            </a:r>
            <a:r>
              <a:rPr lang="en-US" sz="3600" b="1" cap="small" dirty="0"/>
              <a:t> </a:t>
            </a:r>
            <a:r>
              <a:rPr lang="en-US" sz="3600" b="1" cap="small" dirty="0" err="1"/>
              <a:t>comunes</a:t>
            </a:r>
            <a:endParaRPr lang="en-US" sz="3600" dirty="0"/>
          </a:p>
        </p:txBody>
      </p:sp>
      <p:sp>
        <p:nvSpPr>
          <p:cNvPr id="10" name="Rectangle 9">
            <a:extLst>
              <a:ext uri="{FF2B5EF4-FFF2-40B4-BE49-F238E27FC236}">
                <a16:creationId xmlns:a16="http://schemas.microsoft.com/office/drawing/2014/main" id="{3A38CFE0-6C82-40EC-3EE9-00DB221CB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39998FF-BF7C-03DD-2A58-4F65BBC8DAE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2247" y="1960913"/>
            <a:ext cx="11433219" cy="4776063"/>
          </a:xfrm>
          <a:solidFill>
            <a:schemeClr val="bg1"/>
          </a:solidFill>
        </p:spPr>
        <p:txBody>
          <a:bodyPr>
            <a:noAutofit/>
          </a:bodyPr>
          <a:lstStyle/>
          <a:p>
            <a:pPr marL="666900" lvl="1" indent="-342900">
              <a:buFont typeface="+mj-lt"/>
              <a:buAutoNum type="arabicPeriod" startAt="3"/>
            </a:pPr>
            <a:r>
              <a:rPr lang="en-US" sz="2400" b="1" dirty="0"/>
              <a:t>Un </a:t>
            </a:r>
            <a:r>
              <a:rPr lang="en-US" sz="2400" b="1" dirty="0" err="1"/>
              <a:t>Crucifijo</a:t>
            </a:r>
            <a:endParaRPr lang="en-US" sz="2400" dirty="0"/>
          </a:p>
          <a:p>
            <a:pPr marL="899795" lvl="2" indent="-269875"/>
            <a:r>
              <a:rPr lang="en-US" sz="2200" dirty="0" err="1"/>
              <a:t>Dentro</a:t>
            </a:r>
            <a:r>
              <a:rPr lang="en-US" sz="2200" dirty="0"/>
              <a:t> del Santuario </a:t>
            </a:r>
            <a:r>
              <a:rPr lang="en-US" sz="2200" dirty="0" err="1"/>
              <a:t>debe</a:t>
            </a:r>
            <a:r>
              <a:rPr lang="en-US" sz="2200" dirty="0"/>
              <a:t> </a:t>
            </a:r>
            <a:r>
              <a:rPr lang="en-US" sz="2200" dirty="0" err="1"/>
              <a:t>haber</a:t>
            </a:r>
            <a:r>
              <a:rPr lang="en-US" sz="2200" dirty="0"/>
              <a:t> </a:t>
            </a:r>
            <a:r>
              <a:rPr lang="en-US" sz="2200" u="sng" dirty="0"/>
              <a:t>un solo</a:t>
            </a:r>
            <a:r>
              <a:rPr lang="en-US" sz="2200" dirty="0"/>
              <a:t> </a:t>
            </a:r>
            <a:r>
              <a:rPr lang="en-US" sz="2200" dirty="0" err="1"/>
              <a:t>crucifijo</a:t>
            </a:r>
            <a:r>
              <a:rPr lang="en-US" sz="2200" dirty="0"/>
              <a:t>*, con la </a:t>
            </a:r>
            <a:r>
              <a:rPr lang="en-US" sz="2200" dirty="0" err="1"/>
              <a:t>figura</a:t>
            </a:r>
            <a:r>
              <a:rPr lang="en-US" sz="2200" dirty="0"/>
              <a:t> de Cristo </a:t>
            </a:r>
            <a:r>
              <a:rPr lang="en-US" sz="2200" dirty="0" err="1"/>
              <a:t>crucificado</a:t>
            </a:r>
            <a:r>
              <a:rPr lang="en-US" sz="2200" dirty="0"/>
              <a:t>. </a:t>
            </a:r>
          </a:p>
          <a:p>
            <a:pPr lvl="2"/>
            <a:r>
              <a:rPr lang="en-US" sz="2200" dirty="0"/>
              <a:t>Si </a:t>
            </a:r>
            <a:r>
              <a:rPr lang="en-US" sz="2200" u="sng" dirty="0"/>
              <a:t>no</a:t>
            </a:r>
            <a:r>
              <a:rPr lang="en-US" sz="2200" dirty="0"/>
              <a:t> hay un </a:t>
            </a:r>
            <a:r>
              <a:rPr lang="en-US" sz="2200" dirty="0" err="1"/>
              <a:t>crucifijo</a:t>
            </a:r>
            <a:r>
              <a:rPr lang="en-US" sz="2200" dirty="0"/>
              <a:t> </a:t>
            </a:r>
            <a:r>
              <a:rPr lang="en-US" sz="2200" dirty="0" err="1"/>
              <a:t>permanente</a:t>
            </a:r>
            <a:r>
              <a:rPr lang="en-US" sz="2200" dirty="0"/>
              <a:t> </a:t>
            </a:r>
            <a:r>
              <a:rPr lang="en-US" sz="2200" dirty="0" err="1"/>
              <a:t>en</a:t>
            </a:r>
            <a:r>
              <a:rPr lang="en-US" sz="2200" dirty="0"/>
              <a:t> </a:t>
            </a:r>
            <a:r>
              <a:rPr lang="en-US" sz="2200" dirty="0" err="1"/>
              <a:t>el</a:t>
            </a:r>
            <a:r>
              <a:rPr lang="en-US" sz="2200" dirty="0"/>
              <a:t> Santuario con la </a:t>
            </a:r>
            <a:r>
              <a:rPr lang="en-US" sz="2200" dirty="0" err="1"/>
              <a:t>figura</a:t>
            </a:r>
            <a:r>
              <a:rPr lang="en-US" sz="2200" dirty="0"/>
              <a:t> de Cristo </a:t>
            </a:r>
            <a:r>
              <a:rPr lang="en-US" sz="2200" dirty="0" err="1"/>
              <a:t>crucificado</a:t>
            </a:r>
            <a:r>
              <a:rPr lang="en-US" sz="2200" dirty="0"/>
              <a:t>, </a:t>
            </a:r>
            <a:r>
              <a:rPr lang="en-US" sz="2200" dirty="0" err="1"/>
              <a:t>entonces</a:t>
            </a:r>
            <a:r>
              <a:rPr lang="en-US" sz="2200" dirty="0"/>
              <a:t> la </a:t>
            </a:r>
            <a:r>
              <a:rPr lang="en-US" sz="2200" dirty="0" err="1"/>
              <a:t>cruz</a:t>
            </a:r>
            <a:r>
              <a:rPr lang="en-US" sz="2200" dirty="0"/>
              <a:t> </a:t>
            </a:r>
            <a:r>
              <a:rPr lang="en-US" sz="2200" dirty="0" err="1"/>
              <a:t>procesional</a:t>
            </a:r>
            <a:r>
              <a:rPr lang="en-US" sz="2200" dirty="0"/>
              <a:t>, </a:t>
            </a:r>
            <a:r>
              <a:rPr lang="en-US" sz="2200" dirty="0" err="1"/>
              <a:t>siempre</a:t>
            </a:r>
            <a:r>
              <a:rPr lang="en-US" sz="2200" dirty="0"/>
              <a:t> </a:t>
            </a:r>
            <a:r>
              <a:rPr lang="en-US" sz="2200" dirty="0" err="1"/>
              <a:t>que</a:t>
            </a:r>
            <a:r>
              <a:rPr lang="en-US" sz="2200" dirty="0"/>
              <a:t> </a:t>
            </a:r>
            <a:r>
              <a:rPr lang="en-US" sz="2200" dirty="0" err="1"/>
              <a:t>tenga</a:t>
            </a:r>
            <a:r>
              <a:rPr lang="en-US" sz="2200" dirty="0"/>
              <a:t> la </a:t>
            </a:r>
            <a:r>
              <a:rPr lang="en-US" sz="2200" dirty="0" err="1"/>
              <a:t>figura</a:t>
            </a:r>
            <a:r>
              <a:rPr lang="en-US" sz="2200" dirty="0"/>
              <a:t> de Cristo </a:t>
            </a:r>
            <a:r>
              <a:rPr lang="en-US" sz="2200" dirty="0" err="1"/>
              <a:t>Crucificado</a:t>
            </a:r>
            <a:r>
              <a:rPr lang="en-US" sz="2200" dirty="0"/>
              <a:t>, </a:t>
            </a:r>
            <a:r>
              <a:rPr lang="en-US" sz="2200" dirty="0" err="1"/>
              <a:t>puede</a:t>
            </a:r>
            <a:r>
              <a:rPr lang="en-US" sz="2200" dirty="0"/>
              <a:t> </a:t>
            </a:r>
            <a:r>
              <a:rPr lang="en-US" sz="2200" dirty="0" err="1"/>
              <a:t>colocarse</a:t>
            </a:r>
            <a:r>
              <a:rPr lang="en-US" sz="2200" dirty="0"/>
              <a:t> </a:t>
            </a:r>
            <a:r>
              <a:rPr lang="en-US" sz="2200" dirty="0" err="1"/>
              <a:t>en</a:t>
            </a:r>
            <a:r>
              <a:rPr lang="en-US" sz="2200" dirty="0"/>
              <a:t> un </a:t>
            </a:r>
            <a:r>
              <a:rPr lang="en-US" sz="2200" dirty="0" err="1"/>
              <a:t>soporte</a:t>
            </a:r>
            <a:r>
              <a:rPr lang="en-US" sz="2200" dirty="0"/>
              <a:t> </a:t>
            </a:r>
            <a:r>
              <a:rPr lang="en-US" sz="2200" dirty="0" err="1"/>
              <a:t>cerca</a:t>
            </a:r>
            <a:r>
              <a:rPr lang="en-US" sz="2200" dirty="0"/>
              <a:t> del altar para </a:t>
            </a:r>
            <a:r>
              <a:rPr lang="en-US" sz="2200" dirty="0" err="1"/>
              <a:t>servir</a:t>
            </a:r>
            <a:r>
              <a:rPr lang="en-US" sz="2200" dirty="0"/>
              <a:t> a </a:t>
            </a:r>
            <a:r>
              <a:rPr lang="en-US" sz="2200" dirty="0" err="1"/>
              <a:t>este</a:t>
            </a:r>
            <a:r>
              <a:rPr lang="en-US" sz="2200" dirty="0"/>
              <a:t> </a:t>
            </a:r>
            <a:r>
              <a:rPr lang="en-US" sz="2200" dirty="0" err="1"/>
              <a:t>propósito</a:t>
            </a:r>
            <a:r>
              <a:rPr lang="en-US" sz="2200" dirty="0"/>
              <a:t>.</a:t>
            </a:r>
          </a:p>
          <a:p>
            <a:pPr lvl="2"/>
            <a:r>
              <a:rPr lang="en-US" sz="2200" dirty="0"/>
              <a:t>Si </a:t>
            </a:r>
            <a:r>
              <a:rPr lang="en-US" sz="2200" dirty="0" err="1"/>
              <a:t>en</a:t>
            </a:r>
            <a:r>
              <a:rPr lang="en-US" sz="2200" dirty="0"/>
              <a:t> </a:t>
            </a:r>
            <a:r>
              <a:rPr lang="en-US" sz="2200" dirty="0" err="1"/>
              <a:t>el</a:t>
            </a:r>
            <a:r>
              <a:rPr lang="en-US" sz="2200" dirty="0"/>
              <a:t> Santuario </a:t>
            </a:r>
            <a:r>
              <a:rPr lang="en-US" sz="2200" u="sng" dirty="0"/>
              <a:t>hay</a:t>
            </a:r>
            <a:r>
              <a:rPr lang="en-US" sz="2200" dirty="0"/>
              <a:t> un </a:t>
            </a:r>
            <a:r>
              <a:rPr lang="en-US" sz="2200" dirty="0" err="1"/>
              <a:t>crucifijo</a:t>
            </a:r>
            <a:r>
              <a:rPr lang="en-US" sz="2200" dirty="0"/>
              <a:t> </a:t>
            </a:r>
            <a:r>
              <a:rPr lang="en-US" sz="2200" dirty="0" err="1"/>
              <a:t>permanente</a:t>
            </a:r>
            <a:r>
              <a:rPr lang="en-US" sz="2200" dirty="0"/>
              <a:t> con la </a:t>
            </a:r>
            <a:r>
              <a:rPr lang="en-US" sz="2200" dirty="0" err="1"/>
              <a:t>figura</a:t>
            </a:r>
            <a:r>
              <a:rPr lang="en-US" sz="2200" dirty="0"/>
              <a:t> de Cristo </a:t>
            </a:r>
            <a:r>
              <a:rPr lang="en-US" sz="2200" dirty="0" err="1"/>
              <a:t>crucificado</a:t>
            </a:r>
            <a:r>
              <a:rPr lang="en-US" sz="2200" dirty="0"/>
              <a:t>, </a:t>
            </a:r>
            <a:r>
              <a:rPr lang="en-US" sz="2200" dirty="0" err="1"/>
              <a:t>entonces</a:t>
            </a:r>
            <a:r>
              <a:rPr lang="en-US" sz="2200" dirty="0"/>
              <a:t> al </a:t>
            </a:r>
            <a:r>
              <a:rPr lang="en-US" sz="2200" dirty="0" err="1"/>
              <a:t>concluir</a:t>
            </a:r>
            <a:r>
              <a:rPr lang="en-US" sz="2200" dirty="0"/>
              <a:t> la </a:t>
            </a:r>
            <a:r>
              <a:rPr lang="en-US" sz="2200" dirty="0" err="1"/>
              <a:t>procesión</a:t>
            </a:r>
            <a:r>
              <a:rPr lang="en-US" sz="2200" dirty="0"/>
              <a:t> de entrada la </a:t>
            </a:r>
            <a:r>
              <a:rPr lang="en-US" sz="2200" dirty="0" err="1"/>
              <a:t>cruz</a:t>
            </a:r>
            <a:r>
              <a:rPr lang="en-US" sz="2200" dirty="0"/>
              <a:t> </a:t>
            </a:r>
            <a:r>
              <a:rPr lang="en-US" sz="2200" dirty="0" err="1"/>
              <a:t>procesional</a:t>
            </a:r>
            <a:r>
              <a:rPr lang="en-US" sz="2200" dirty="0"/>
              <a:t> </a:t>
            </a:r>
            <a:r>
              <a:rPr lang="en-US" sz="2200" dirty="0" err="1"/>
              <a:t>debe</a:t>
            </a:r>
            <a:r>
              <a:rPr lang="en-US" sz="2200" dirty="0"/>
              <a:t> </a:t>
            </a:r>
            <a:r>
              <a:rPr lang="en-US" sz="2200" dirty="0" err="1"/>
              <a:t>colocarse</a:t>
            </a:r>
            <a:r>
              <a:rPr lang="en-US" sz="2200" dirty="0"/>
              <a:t> </a:t>
            </a:r>
            <a:r>
              <a:rPr lang="en-US" sz="2200" dirty="0" err="1"/>
              <a:t>en</a:t>
            </a:r>
            <a:r>
              <a:rPr lang="en-US" sz="2200" dirty="0"/>
              <a:t> un </a:t>
            </a:r>
            <a:r>
              <a:rPr lang="en-US" sz="2200" dirty="0" err="1"/>
              <a:t>lugar</a:t>
            </a:r>
            <a:r>
              <a:rPr lang="en-US" sz="2200" dirty="0"/>
              <a:t> </a:t>
            </a:r>
            <a:r>
              <a:rPr lang="en-US" sz="2200" dirty="0" err="1"/>
              <a:t>respetuoso</a:t>
            </a:r>
            <a:r>
              <a:rPr lang="en-US" sz="2200" dirty="0"/>
              <a:t> fuera de la vista de la </a:t>
            </a:r>
            <a:r>
              <a:rPr lang="en-US" sz="2200" dirty="0" err="1"/>
              <a:t>Asamblea</a:t>
            </a:r>
            <a:r>
              <a:rPr lang="en-US" sz="2200" dirty="0"/>
              <a:t>, </a:t>
            </a:r>
            <a:r>
              <a:rPr lang="en-US" sz="2200" dirty="0" err="1"/>
              <a:t>como</a:t>
            </a:r>
            <a:r>
              <a:rPr lang="en-US" sz="2200" dirty="0"/>
              <a:t> </a:t>
            </a:r>
            <a:r>
              <a:rPr lang="en-US" sz="2200" dirty="0" err="1"/>
              <a:t>en</a:t>
            </a:r>
            <a:r>
              <a:rPr lang="en-US" sz="2200" dirty="0"/>
              <a:t> la </a:t>
            </a:r>
            <a:r>
              <a:rPr lang="en-US" sz="2200" dirty="0" err="1"/>
              <a:t>Sacristía</a:t>
            </a:r>
            <a:r>
              <a:rPr lang="en-US" sz="2200" dirty="0"/>
              <a:t> o </a:t>
            </a:r>
            <a:r>
              <a:rPr lang="en-US" sz="2200" dirty="0" err="1"/>
              <a:t>detrás</a:t>
            </a:r>
            <a:r>
              <a:rPr lang="en-US" sz="2200" dirty="0"/>
              <a:t> de </a:t>
            </a:r>
            <a:r>
              <a:rPr lang="en-US" sz="2200" dirty="0" err="1"/>
              <a:t>una</a:t>
            </a:r>
            <a:r>
              <a:rPr lang="en-US" sz="2200" dirty="0"/>
              <a:t> pared o </a:t>
            </a:r>
            <a:r>
              <a:rPr lang="en-US" sz="2200" dirty="0" err="1"/>
              <a:t>pancarta</a:t>
            </a:r>
            <a:r>
              <a:rPr lang="en-US" sz="2200" dirty="0"/>
              <a:t>.</a:t>
            </a:r>
          </a:p>
          <a:p>
            <a:pPr marL="899795" lvl="2" indent="-269875"/>
            <a:r>
              <a:rPr lang="en-US" sz="2200" dirty="0" err="1"/>
              <a:t>Además</a:t>
            </a:r>
            <a:r>
              <a:rPr lang="en-US" sz="2200" dirty="0"/>
              <a:t>, </a:t>
            </a:r>
            <a:r>
              <a:rPr lang="en-US" sz="2200" dirty="0" err="1"/>
              <a:t>si</a:t>
            </a:r>
            <a:r>
              <a:rPr lang="en-US" sz="2200" dirty="0"/>
              <a:t> </a:t>
            </a:r>
            <a:r>
              <a:rPr lang="en-US" sz="2200" u="sng" dirty="0"/>
              <a:t>hay</a:t>
            </a:r>
            <a:r>
              <a:rPr lang="en-US" sz="2200" dirty="0"/>
              <a:t> un </a:t>
            </a:r>
            <a:r>
              <a:rPr lang="en-US" sz="2200" dirty="0" err="1"/>
              <a:t>crucifijo</a:t>
            </a:r>
            <a:r>
              <a:rPr lang="en-US" sz="2200" dirty="0"/>
              <a:t> </a:t>
            </a:r>
            <a:r>
              <a:rPr lang="en-US" sz="2200" dirty="0" err="1"/>
              <a:t>permanente</a:t>
            </a:r>
            <a:r>
              <a:rPr lang="en-US" sz="2200" dirty="0"/>
              <a:t> </a:t>
            </a:r>
            <a:r>
              <a:rPr lang="en-US" sz="2200" dirty="0" err="1"/>
              <a:t>en</a:t>
            </a:r>
            <a:r>
              <a:rPr lang="en-US" sz="2200" dirty="0"/>
              <a:t> </a:t>
            </a:r>
            <a:r>
              <a:rPr lang="en-US" sz="2200" dirty="0" err="1"/>
              <a:t>el</a:t>
            </a:r>
            <a:r>
              <a:rPr lang="en-US" sz="2200" dirty="0"/>
              <a:t> Santuario, no se </a:t>
            </a:r>
            <a:r>
              <a:rPr lang="en-US" sz="2200" dirty="0" err="1"/>
              <a:t>permite</a:t>
            </a:r>
            <a:r>
              <a:rPr lang="en-US" sz="2200" dirty="0"/>
              <a:t> </a:t>
            </a:r>
            <a:r>
              <a:rPr lang="en-US" sz="2200" dirty="0" err="1"/>
              <a:t>otro</a:t>
            </a:r>
            <a:r>
              <a:rPr lang="en-US" sz="2200" dirty="0"/>
              <a:t> </a:t>
            </a:r>
            <a:r>
              <a:rPr lang="en-US" sz="2200" dirty="0" err="1"/>
              <a:t>crucifijo</a:t>
            </a:r>
            <a:r>
              <a:rPr lang="en-US" sz="2200" dirty="0"/>
              <a:t> </a:t>
            </a:r>
            <a:r>
              <a:rPr lang="en-US" sz="2200" dirty="0" err="1"/>
              <a:t>en</a:t>
            </a:r>
            <a:r>
              <a:rPr lang="en-US" sz="2200" dirty="0"/>
              <a:t> </a:t>
            </a:r>
            <a:r>
              <a:rPr lang="en-US" sz="2200" dirty="0" err="1"/>
              <a:t>el</a:t>
            </a:r>
            <a:r>
              <a:rPr lang="en-US" sz="2200" dirty="0"/>
              <a:t> altar.</a:t>
            </a:r>
          </a:p>
          <a:p>
            <a:pPr marL="0" indent="0">
              <a:buNone/>
            </a:pPr>
            <a:r>
              <a:rPr lang="en-US" dirty="0">
                <a:solidFill>
                  <a:srgbClr val="0070C0"/>
                </a:solidFill>
              </a:rPr>
              <a:t>* IGMR 117</a:t>
            </a:r>
          </a:p>
        </p:txBody>
      </p:sp>
    </p:spTree>
    <p:extLst>
      <p:ext uri="{BB962C8B-B14F-4D97-AF65-F5344CB8AC3E}">
        <p14:creationId xmlns:p14="http://schemas.microsoft.com/office/powerpoint/2010/main" val="4250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2F8D1-511F-390C-E9A9-063DB7EEB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9F7DD-E359-F2D1-F134-4C8483CDBCF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614D1609-C347-2C03-6390-8AF280BF2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D93354BA-188F-B7B5-1BBD-2214C8239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5A5F04E-2742-2749-5555-28211E82BA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5EA0C22-9320-8211-7BAF-1C20BEF9B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348CEF4-F2D6-E8DE-0C70-90DF6B5F8EBA}"/>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Guías</a:t>
            </a:r>
            <a:r>
              <a:rPr lang="en-US" sz="3600" b="1" cap="small" dirty="0"/>
              <a:t> y </a:t>
            </a:r>
            <a:r>
              <a:rPr lang="en-US" sz="3600" b="1" cap="small" dirty="0" err="1"/>
              <a:t>normas</a:t>
            </a:r>
            <a:r>
              <a:rPr lang="en-US" sz="3600" b="1" cap="small" dirty="0"/>
              <a:t> </a:t>
            </a:r>
            <a:r>
              <a:rPr lang="en-US" sz="3600" b="1" cap="small" dirty="0" err="1"/>
              <a:t>comunes</a:t>
            </a:r>
            <a:endParaRPr lang="en-US" sz="3600" dirty="0"/>
          </a:p>
        </p:txBody>
      </p:sp>
      <p:sp>
        <p:nvSpPr>
          <p:cNvPr id="10" name="Rectangle 9">
            <a:extLst>
              <a:ext uri="{FF2B5EF4-FFF2-40B4-BE49-F238E27FC236}">
                <a16:creationId xmlns:a16="http://schemas.microsoft.com/office/drawing/2014/main" id="{578CBDD5-34FB-491F-9793-53A939DF4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6C178DEC-973F-3453-9745-3373BA53836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9390" y="1803705"/>
            <a:ext cx="11433219" cy="4597095"/>
          </a:xfrm>
          <a:solidFill>
            <a:schemeClr val="bg1"/>
          </a:solidFill>
        </p:spPr>
        <p:txBody>
          <a:bodyPr>
            <a:noAutofit/>
          </a:bodyPr>
          <a:lstStyle/>
          <a:p>
            <a:pPr marL="666900" lvl="1" indent="-342900">
              <a:buFont typeface="+mj-lt"/>
              <a:buAutoNum type="arabicPeriod" startAt="4"/>
            </a:pPr>
            <a:r>
              <a:rPr lang="en-US" sz="2400" b="1" dirty="0"/>
              <a:t>Una </a:t>
            </a:r>
            <a:r>
              <a:rPr lang="en-US" sz="2400" b="1" dirty="0" err="1"/>
              <a:t>estatua</a:t>
            </a:r>
            <a:r>
              <a:rPr lang="en-US" sz="2400" b="1" dirty="0"/>
              <a:t> de Nuestra </a:t>
            </a:r>
            <a:r>
              <a:rPr lang="en-US" sz="2400" b="1" dirty="0" err="1"/>
              <a:t>Señora</a:t>
            </a:r>
            <a:r>
              <a:rPr lang="en-US" sz="2400" b="1" dirty="0"/>
              <a:t>, etc.</a:t>
            </a:r>
            <a:endParaRPr lang="en-US" sz="2400" dirty="0"/>
          </a:p>
          <a:p>
            <a:pPr marL="666900" lvl="1" indent="-342900">
              <a:buFont typeface="+mj-lt"/>
              <a:buAutoNum type="arabicPeriod" startAt="4"/>
            </a:pPr>
            <a:r>
              <a:rPr lang="en-US" sz="2400" b="1" dirty="0" err="1"/>
              <a:t>Piezas</a:t>
            </a:r>
            <a:r>
              <a:rPr lang="en-US" sz="2400" b="1" dirty="0"/>
              <a:t> </a:t>
            </a:r>
            <a:r>
              <a:rPr lang="en-US" sz="2400" b="1" dirty="0" err="1"/>
              <a:t>culturales</a:t>
            </a:r>
            <a:endParaRPr lang="en-US" sz="2400" dirty="0"/>
          </a:p>
          <a:p>
            <a:pPr marL="666750" lvl="1" indent="-342900">
              <a:buFont typeface="+mj-lt"/>
              <a:buAutoNum type="arabicPeriod" startAt="4"/>
            </a:pPr>
            <a:r>
              <a:rPr lang="en-US" sz="2400" b="1" dirty="0" err="1"/>
              <a:t>Tradiciones</a:t>
            </a:r>
            <a:r>
              <a:rPr lang="en-US" sz="2400" b="1" dirty="0"/>
              <a:t> </a:t>
            </a:r>
            <a:r>
              <a:rPr lang="en-US" sz="2400" b="1" dirty="0" err="1"/>
              <a:t>culturales</a:t>
            </a:r>
            <a:r>
              <a:rPr lang="en-US" sz="2400" b="1" dirty="0"/>
              <a:t>, </a:t>
            </a:r>
            <a:r>
              <a:rPr lang="en-US" sz="2400" b="1" dirty="0" err="1"/>
              <a:t>devocionales</a:t>
            </a:r>
            <a:r>
              <a:rPr lang="en-US" sz="2400" b="1" dirty="0"/>
              <a:t>, etc.</a:t>
            </a:r>
            <a:endParaRPr lang="en-US" sz="2400" dirty="0"/>
          </a:p>
          <a:p>
            <a:pPr marL="666900" lvl="1" indent="-342900">
              <a:buFont typeface="+mj-lt"/>
              <a:buAutoNum type="arabicPeriod" startAt="4"/>
            </a:pPr>
            <a:r>
              <a:rPr lang="en-US" sz="2400" b="1" dirty="0" err="1"/>
              <a:t>Artículos</a:t>
            </a:r>
            <a:r>
              <a:rPr lang="en-US" sz="2400" b="1" dirty="0"/>
              <a:t> </a:t>
            </a:r>
            <a:r>
              <a:rPr lang="en-US" sz="2400" b="1" dirty="0" err="1"/>
              <a:t>Litúrgicos</a:t>
            </a:r>
            <a:endParaRPr lang="en-US" sz="2400" dirty="0"/>
          </a:p>
          <a:p>
            <a:pPr lvl="2"/>
            <a:r>
              <a:rPr lang="en-US" sz="2400" dirty="0"/>
              <a:t>Las </a:t>
            </a:r>
            <a:r>
              <a:rPr lang="en-US" sz="2400" dirty="0" err="1"/>
              <a:t>vestimentas</a:t>
            </a:r>
            <a:r>
              <a:rPr lang="en-US" sz="2400" dirty="0"/>
              <a:t> </a:t>
            </a:r>
            <a:r>
              <a:rPr lang="en-US" sz="2400" dirty="0" err="1"/>
              <a:t>deben</a:t>
            </a:r>
            <a:r>
              <a:rPr lang="en-US" sz="2400" dirty="0"/>
              <a:t> </a:t>
            </a:r>
            <a:r>
              <a:rPr lang="en-US" sz="2400" dirty="0" err="1"/>
              <a:t>reflejar</a:t>
            </a:r>
            <a:r>
              <a:rPr lang="en-US" sz="2400" dirty="0"/>
              <a:t> la </a:t>
            </a:r>
            <a:r>
              <a:rPr lang="en-US" sz="2400" dirty="0" err="1"/>
              <a:t>celebración</a:t>
            </a:r>
            <a:r>
              <a:rPr lang="en-US" sz="2400" dirty="0"/>
              <a:t>.</a:t>
            </a:r>
          </a:p>
          <a:p>
            <a:pPr marL="899795" lvl="2" indent="-269875"/>
            <a:r>
              <a:rPr lang="en-US" sz="2400" dirty="0"/>
              <a:t>Crear </a:t>
            </a:r>
            <a:r>
              <a:rPr lang="en-US" sz="2400" dirty="0" err="1"/>
              <a:t>ambiente</a:t>
            </a:r>
            <a:r>
              <a:rPr lang="en-US" sz="2400" dirty="0"/>
              <a:t> </a:t>
            </a:r>
            <a:r>
              <a:rPr lang="en-US" sz="2400" dirty="0" err="1"/>
              <a:t>alrededor</a:t>
            </a:r>
            <a:r>
              <a:rPr lang="en-US" sz="2400" dirty="0"/>
              <a:t> de </a:t>
            </a:r>
            <a:r>
              <a:rPr lang="en-US" sz="2400" dirty="0" err="1"/>
              <a:t>piezas</a:t>
            </a:r>
            <a:r>
              <a:rPr lang="en-US" sz="2400" dirty="0"/>
              <a:t> </a:t>
            </a:r>
            <a:r>
              <a:rPr lang="en-US" sz="2400" dirty="0" err="1"/>
              <a:t>litúrgicas</a:t>
            </a:r>
            <a:r>
              <a:rPr lang="en-US" sz="2400" dirty="0"/>
              <a:t>, con </a:t>
            </a:r>
            <a:r>
              <a:rPr lang="en-US" sz="2400" dirty="0" err="1"/>
              <a:t>velas</a:t>
            </a:r>
            <a:r>
              <a:rPr lang="en-US" sz="2400" dirty="0"/>
              <a:t> de cera, </a:t>
            </a:r>
            <a:r>
              <a:rPr lang="en-US" sz="2400" dirty="0" err="1"/>
              <a:t>verdor</a:t>
            </a:r>
            <a:r>
              <a:rPr lang="en-US" sz="2400" dirty="0"/>
              <a:t>, etc.</a:t>
            </a:r>
          </a:p>
          <a:p>
            <a:pPr marL="899795" lvl="2" indent="-269875"/>
            <a:r>
              <a:rPr lang="en-US" sz="2400" dirty="0" err="1"/>
              <a:t>Plantas</a:t>
            </a:r>
            <a:r>
              <a:rPr lang="en-US" sz="2400" dirty="0"/>
              <a:t> y flores </a:t>
            </a:r>
            <a:r>
              <a:rPr lang="en-US" sz="2400" dirty="0" err="1"/>
              <a:t>vivas</a:t>
            </a:r>
            <a:r>
              <a:rPr lang="en-US" sz="2400" dirty="0"/>
              <a:t> o </a:t>
            </a:r>
            <a:r>
              <a:rPr lang="en-US" sz="2400" dirty="0" err="1"/>
              <a:t>recién</a:t>
            </a:r>
            <a:r>
              <a:rPr lang="en-US" sz="2400" dirty="0"/>
              <a:t> </a:t>
            </a:r>
            <a:r>
              <a:rPr lang="en-US" sz="2400" dirty="0" err="1"/>
              <a:t>cortadas</a:t>
            </a:r>
            <a:endParaRPr lang="en-US" sz="2400" dirty="0"/>
          </a:p>
          <a:p>
            <a:pPr lvl="2"/>
            <a:r>
              <a:rPr lang="en-US" sz="2400" dirty="0" err="1"/>
              <a:t>Todas</a:t>
            </a:r>
            <a:r>
              <a:rPr lang="en-US" sz="2400" dirty="0"/>
              <a:t> las flores y </a:t>
            </a:r>
            <a:r>
              <a:rPr lang="en-US" sz="2400" dirty="0" err="1"/>
              <a:t>plantas</a:t>
            </a:r>
            <a:r>
              <a:rPr lang="en-US" sz="2400" dirty="0"/>
              <a:t> </a:t>
            </a:r>
            <a:r>
              <a:rPr lang="en-US" sz="2400" dirty="0" err="1"/>
              <a:t>verdes</a:t>
            </a:r>
            <a:r>
              <a:rPr lang="en-US" sz="2400" dirty="0"/>
              <a:t> </a:t>
            </a:r>
            <a:r>
              <a:rPr lang="en-US" sz="2400" dirty="0" err="1"/>
              <a:t>utilizadas</a:t>
            </a:r>
            <a:r>
              <a:rPr lang="en-US" sz="2400" dirty="0"/>
              <a:t> </a:t>
            </a:r>
            <a:r>
              <a:rPr lang="en-US" sz="2400" dirty="0" err="1"/>
              <a:t>en</a:t>
            </a:r>
            <a:r>
              <a:rPr lang="en-US" sz="2400" dirty="0"/>
              <a:t> </a:t>
            </a:r>
            <a:r>
              <a:rPr lang="en-US" sz="2400" dirty="0" err="1"/>
              <a:t>el</a:t>
            </a:r>
            <a:r>
              <a:rPr lang="en-US" sz="2400" dirty="0"/>
              <a:t> Santuario </a:t>
            </a:r>
            <a:r>
              <a:rPr lang="en-US" sz="2400" dirty="0" err="1"/>
              <a:t>deben</a:t>
            </a:r>
            <a:r>
              <a:rPr lang="en-US" sz="2400" dirty="0"/>
              <a:t> ser </a:t>
            </a:r>
            <a:r>
              <a:rPr lang="en-US" sz="2400" dirty="0" err="1"/>
              <a:t>vivas</a:t>
            </a:r>
            <a:r>
              <a:rPr lang="en-US" sz="2400" dirty="0"/>
              <a:t> (o </a:t>
            </a:r>
            <a:r>
              <a:rPr lang="en-US" sz="2400" dirty="0" err="1"/>
              <a:t>en</a:t>
            </a:r>
            <a:r>
              <a:rPr lang="en-US" sz="2400" dirty="0"/>
              <a:t> </a:t>
            </a:r>
            <a:r>
              <a:rPr lang="en-US" sz="2400" dirty="0" err="1"/>
              <a:t>el</a:t>
            </a:r>
            <a:r>
              <a:rPr lang="en-US" sz="2400" dirty="0"/>
              <a:t> </a:t>
            </a:r>
            <a:r>
              <a:rPr lang="en-US" sz="2400" dirty="0" err="1"/>
              <a:t>caso</a:t>
            </a:r>
            <a:r>
              <a:rPr lang="en-US" sz="2400" dirty="0"/>
              <a:t> de flores </a:t>
            </a:r>
            <a:r>
              <a:rPr lang="en-US" sz="2400" dirty="0" err="1"/>
              <a:t>aquellas</a:t>
            </a:r>
            <a:r>
              <a:rPr lang="en-US" sz="2400" dirty="0"/>
              <a:t> </a:t>
            </a:r>
            <a:r>
              <a:rPr lang="en-US" sz="2400" dirty="0" err="1"/>
              <a:t>que</a:t>
            </a:r>
            <a:r>
              <a:rPr lang="en-US" sz="2400" dirty="0"/>
              <a:t> </a:t>
            </a:r>
            <a:r>
              <a:rPr lang="en-US" sz="2400" dirty="0" err="1"/>
              <a:t>hayan</a:t>
            </a:r>
            <a:r>
              <a:rPr lang="en-US" sz="2400" dirty="0"/>
              <a:t> </a:t>
            </a:r>
            <a:r>
              <a:rPr lang="en-US" sz="2400" dirty="0" err="1"/>
              <a:t>sido</a:t>
            </a:r>
            <a:r>
              <a:rPr lang="en-US" sz="2400" dirty="0"/>
              <a:t> </a:t>
            </a:r>
            <a:r>
              <a:rPr lang="en-US" sz="2400" dirty="0" err="1"/>
              <a:t>vivas</a:t>
            </a:r>
            <a:r>
              <a:rPr lang="en-US" sz="2400" dirty="0"/>
              <a:t> y </a:t>
            </a:r>
            <a:r>
              <a:rPr lang="en-US" sz="2400" dirty="0" err="1"/>
              <a:t>cortadas</a:t>
            </a:r>
            <a:r>
              <a:rPr lang="en-US" sz="2400" dirty="0"/>
              <a:t>), no de </a:t>
            </a:r>
            <a:r>
              <a:rPr lang="en-US" sz="2400" dirty="0" err="1"/>
              <a:t>seda</a:t>
            </a:r>
            <a:r>
              <a:rPr lang="en-US" sz="2400" dirty="0"/>
              <a:t>, </a:t>
            </a:r>
            <a:r>
              <a:rPr lang="en-US" sz="2400" dirty="0" err="1"/>
              <a:t>plástico</a:t>
            </a:r>
            <a:r>
              <a:rPr lang="en-US" sz="2400" dirty="0"/>
              <a:t> o </a:t>
            </a:r>
            <a:r>
              <a:rPr lang="en-US" sz="2400" dirty="0" err="1"/>
              <a:t>artificiales</a:t>
            </a:r>
            <a:r>
              <a:rPr lang="en-US" sz="2400" dirty="0"/>
              <a:t>.</a:t>
            </a:r>
          </a:p>
        </p:txBody>
      </p:sp>
    </p:spTree>
    <p:extLst>
      <p:ext uri="{BB962C8B-B14F-4D97-AF65-F5344CB8AC3E}">
        <p14:creationId xmlns:p14="http://schemas.microsoft.com/office/powerpoint/2010/main" val="415953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531EB-5424-0A1E-A0B0-8AB4DD395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94CE1-6508-4AD3-9817-62151C0F34D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DB0D1816-4EA2-34D5-AA21-B2BC3CFA6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CD4E2A2-504F-C085-53BA-5ABD0B4D2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54B3FC1D-1807-8427-EE23-CABBCC084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8853BC72-65FA-DC34-8741-C2C04230B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2C9F9097-5F3C-F651-0F0D-5B4EDEEB9E84}"/>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Guías</a:t>
            </a:r>
            <a:r>
              <a:rPr lang="en-US" sz="3600" b="1" cap="small" dirty="0"/>
              <a:t> y </a:t>
            </a:r>
            <a:r>
              <a:rPr lang="en-US" sz="3600" b="1" cap="small" dirty="0" err="1"/>
              <a:t>normas</a:t>
            </a:r>
            <a:r>
              <a:rPr lang="en-US" sz="3600" b="1" cap="small" dirty="0"/>
              <a:t> </a:t>
            </a:r>
            <a:r>
              <a:rPr lang="en-US" sz="3600" b="1" cap="small" dirty="0" err="1"/>
              <a:t>comunes</a:t>
            </a:r>
            <a:endParaRPr lang="en-US" sz="3600" dirty="0"/>
          </a:p>
        </p:txBody>
      </p:sp>
      <p:sp>
        <p:nvSpPr>
          <p:cNvPr id="10" name="Rectangle 9">
            <a:extLst>
              <a:ext uri="{FF2B5EF4-FFF2-40B4-BE49-F238E27FC236}">
                <a16:creationId xmlns:a16="http://schemas.microsoft.com/office/drawing/2014/main" id="{CB160029-3316-774E-77C0-A6400A5FC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5F2427C3-2245-EFAA-662B-CFE78811B91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781200" lvl="1" indent="-457200">
              <a:buFont typeface="+mj-lt"/>
              <a:buAutoNum type="arabicPeriod" startAt="8"/>
            </a:pPr>
            <a:r>
              <a:rPr lang="en-US" sz="2400" b="1" dirty="0"/>
              <a:t>Uso de </a:t>
            </a:r>
            <a:r>
              <a:rPr lang="en-US" sz="2400" b="1" dirty="0" err="1"/>
              <a:t>velas</a:t>
            </a:r>
            <a:r>
              <a:rPr lang="en-US" sz="2400" b="1" dirty="0"/>
              <a:t> </a:t>
            </a:r>
            <a:r>
              <a:rPr lang="en-US" sz="2400" dirty="0" err="1"/>
              <a:t>añaden</a:t>
            </a:r>
            <a:r>
              <a:rPr lang="en-US" sz="2400" dirty="0"/>
              <a:t> al paso del </a:t>
            </a:r>
            <a:r>
              <a:rPr lang="en-US" sz="2400" dirty="0" err="1"/>
              <a:t>tiempo</a:t>
            </a:r>
            <a:r>
              <a:rPr lang="en-US" sz="2400" dirty="0"/>
              <a:t> </a:t>
            </a:r>
            <a:r>
              <a:rPr lang="en-US" sz="2400" dirty="0" err="1"/>
              <a:t>como</a:t>
            </a:r>
            <a:r>
              <a:rPr lang="en-US" sz="2400" dirty="0"/>
              <a:t> </a:t>
            </a:r>
            <a:r>
              <a:rPr lang="en-US" sz="2400" dirty="0" err="1"/>
              <a:t>el</a:t>
            </a:r>
            <a:r>
              <a:rPr lang="en-US" sz="2400" dirty="0"/>
              <a:t> </a:t>
            </a:r>
            <a:r>
              <a:rPr lang="en-US" sz="2400" dirty="0" err="1"/>
              <a:t>tiempo</a:t>
            </a:r>
            <a:r>
              <a:rPr lang="en-US" sz="2400" dirty="0"/>
              <a:t> </a:t>
            </a:r>
            <a:r>
              <a:rPr lang="en-US" sz="2400" dirty="0" err="1"/>
              <a:t>litúrgico</a:t>
            </a:r>
            <a:r>
              <a:rPr lang="en-US" sz="2400" dirty="0"/>
              <a:t>, la </a:t>
            </a:r>
            <a:r>
              <a:rPr lang="en-US" sz="2400" dirty="0" err="1"/>
              <a:t>escritura</a:t>
            </a:r>
            <a:r>
              <a:rPr lang="en-US" sz="2400" dirty="0"/>
              <a:t>, etc.</a:t>
            </a:r>
          </a:p>
          <a:p>
            <a:pPr lvl="2"/>
            <a:r>
              <a:rPr lang="en-US" sz="2400" dirty="0"/>
              <a:t>Las </a:t>
            </a:r>
            <a:r>
              <a:rPr lang="en-US" sz="2400" dirty="0" err="1"/>
              <a:t>velas</a:t>
            </a:r>
            <a:r>
              <a:rPr lang="en-US" sz="2400" dirty="0"/>
              <a:t> son </a:t>
            </a:r>
            <a:r>
              <a:rPr lang="en-US" sz="2400" dirty="0" err="1"/>
              <a:t>indicativas</a:t>
            </a:r>
            <a:r>
              <a:rPr lang="en-US" sz="2400" dirty="0"/>
              <a:t> del paso del </a:t>
            </a:r>
            <a:r>
              <a:rPr lang="en-US" sz="2400" dirty="0" err="1"/>
              <a:t>tiempo</a:t>
            </a:r>
            <a:endParaRPr lang="en-US" sz="2400" dirty="0"/>
          </a:p>
          <a:p>
            <a:pPr marL="899795" lvl="2" indent="-269875"/>
            <a:r>
              <a:rPr lang="en-US" sz="2400" dirty="0" err="1"/>
              <a:t>Todas</a:t>
            </a:r>
            <a:r>
              <a:rPr lang="en-US" sz="2400" dirty="0"/>
              <a:t> las </a:t>
            </a:r>
            <a:r>
              <a:rPr lang="en-US" sz="2400" dirty="0" err="1"/>
              <a:t>velas</a:t>
            </a:r>
            <a:r>
              <a:rPr lang="en-US" sz="2400" dirty="0"/>
              <a:t> </a:t>
            </a:r>
            <a:r>
              <a:rPr lang="en-US" sz="2400" dirty="0" err="1"/>
              <a:t>que</a:t>
            </a:r>
            <a:r>
              <a:rPr lang="en-US" sz="2400" dirty="0"/>
              <a:t> se </a:t>
            </a:r>
            <a:r>
              <a:rPr lang="en-US" sz="2400" dirty="0" err="1"/>
              <a:t>usan</a:t>
            </a:r>
            <a:r>
              <a:rPr lang="en-US" sz="2400" dirty="0"/>
              <a:t> </a:t>
            </a:r>
            <a:r>
              <a:rPr lang="en-US" sz="2400" dirty="0" err="1"/>
              <a:t>en</a:t>
            </a:r>
            <a:r>
              <a:rPr lang="en-US" sz="2400" dirty="0"/>
              <a:t> </a:t>
            </a:r>
            <a:r>
              <a:rPr lang="en-US" sz="2400" dirty="0" err="1"/>
              <a:t>el</a:t>
            </a:r>
            <a:r>
              <a:rPr lang="en-US" sz="2400" dirty="0"/>
              <a:t> Santuario, </a:t>
            </a:r>
            <a:r>
              <a:rPr lang="en-US" sz="2400" dirty="0" err="1"/>
              <a:t>incluyendo</a:t>
            </a:r>
            <a:r>
              <a:rPr lang="en-US" sz="2400" dirty="0"/>
              <a:t> las del </a:t>
            </a:r>
            <a:r>
              <a:rPr lang="en-US" sz="2400" dirty="0" err="1"/>
              <a:t>Tabernáculo</a:t>
            </a:r>
            <a:r>
              <a:rPr lang="en-US" sz="2400" dirty="0"/>
              <a:t> y </a:t>
            </a:r>
            <a:r>
              <a:rPr lang="en-US" sz="2400" dirty="0" err="1"/>
              <a:t>el</a:t>
            </a:r>
            <a:r>
              <a:rPr lang="en-US" sz="2400" dirty="0"/>
              <a:t> Altar, </a:t>
            </a:r>
            <a:r>
              <a:rPr lang="en-US" sz="2400" dirty="0" err="1"/>
              <a:t>deben</a:t>
            </a:r>
            <a:r>
              <a:rPr lang="en-US" sz="2400" dirty="0"/>
              <a:t> ser de cera y </a:t>
            </a:r>
            <a:r>
              <a:rPr lang="en-US" sz="2400" dirty="0" err="1"/>
              <a:t>tener</a:t>
            </a:r>
            <a:r>
              <a:rPr lang="en-US" sz="2400" dirty="0"/>
              <a:t> llama viva. Esto también </a:t>
            </a:r>
            <a:r>
              <a:rPr lang="en-US" sz="2400" dirty="0" err="1"/>
              <a:t>aplica</a:t>
            </a:r>
            <a:r>
              <a:rPr lang="en-US" sz="2400" dirty="0"/>
              <a:t> al Cirio Pascual.</a:t>
            </a:r>
          </a:p>
          <a:p>
            <a:pPr marL="781200" lvl="1" indent="-457200">
              <a:buFont typeface="+mj-lt"/>
              <a:buAutoNum type="arabicPeriod" startAt="9"/>
            </a:pPr>
            <a:r>
              <a:rPr lang="en-US" sz="2400" b="1" dirty="0" err="1"/>
              <a:t>Deshacerse</a:t>
            </a:r>
            <a:r>
              <a:rPr lang="en-US" sz="2400" b="1" dirty="0"/>
              <a:t> de </a:t>
            </a:r>
            <a:r>
              <a:rPr lang="en-US" sz="2400" b="1" dirty="0" err="1"/>
              <a:t>los</a:t>
            </a:r>
            <a:r>
              <a:rPr lang="en-US" sz="2400" b="1" dirty="0"/>
              <a:t> Libros y </a:t>
            </a:r>
            <a:r>
              <a:rPr lang="en-US" sz="2400" b="1" dirty="0" err="1"/>
              <a:t>aceites</a:t>
            </a:r>
            <a:r>
              <a:rPr lang="en-US" sz="2400" b="1" dirty="0"/>
              <a:t> </a:t>
            </a:r>
            <a:r>
              <a:rPr lang="en-US" sz="2400" b="1" dirty="0" err="1"/>
              <a:t>viejos</a:t>
            </a:r>
            <a:r>
              <a:rPr lang="en-US" sz="2400" b="1" dirty="0"/>
              <a:t> de </a:t>
            </a:r>
            <a:r>
              <a:rPr lang="en-US" sz="2400" b="1" dirty="0" err="1"/>
              <a:t>manera</a:t>
            </a:r>
            <a:r>
              <a:rPr lang="en-US" sz="2400" b="1" dirty="0"/>
              <a:t> </a:t>
            </a:r>
            <a:r>
              <a:rPr lang="en-US" sz="2400" b="1" dirty="0" err="1"/>
              <a:t>apropiada</a:t>
            </a:r>
            <a:endParaRPr lang="en-US" sz="2400" dirty="0"/>
          </a:p>
          <a:p>
            <a:pPr marL="1050925" lvl="2" indent="-457200"/>
            <a:r>
              <a:rPr lang="en-US" sz="2200" b="1" dirty="0">
                <a:solidFill>
                  <a:srgbClr val="FF0000"/>
                </a:solidFill>
              </a:rPr>
              <a:t>Cómo...</a:t>
            </a:r>
          </a:p>
          <a:p>
            <a:endParaRPr lang="en-US" sz="2400" dirty="0">
              <a:solidFill>
                <a:srgbClr val="0070C0"/>
              </a:solidFill>
            </a:endParaRPr>
          </a:p>
        </p:txBody>
      </p:sp>
    </p:spTree>
    <p:extLst>
      <p:ext uri="{BB962C8B-B14F-4D97-AF65-F5344CB8AC3E}">
        <p14:creationId xmlns:p14="http://schemas.microsoft.com/office/powerpoint/2010/main" val="12328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9599-6D98-4AB1-8A49-CF488E3E3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5FB14-727B-FD72-60EF-02D02941E16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386D8C2A-CB88-4345-882E-3E802034C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670EFFC-BDBA-2C59-B7C3-80F480A5E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ABBBA787-6461-C0C2-D586-6A6C6A538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D9F966-A399-5F75-07F8-AF2D27AAC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1B5D4EF2-1254-C2E7-B752-4E16DAB8B93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Guías</a:t>
            </a:r>
            <a:r>
              <a:rPr lang="en-US" sz="3600" b="1" cap="small" dirty="0"/>
              <a:t> y </a:t>
            </a:r>
            <a:r>
              <a:rPr lang="en-US" sz="3600" b="1" cap="small" dirty="0" err="1"/>
              <a:t>normas</a:t>
            </a:r>
            <a:r>
              <a:rPr lang="en-US" sz="3600" b="1" cap="small" dirty="0"/>
              <a:t> </a:t>
            </a:r>
            <a:r>
              <a:rPr lang="en-US" sz="3600" b="1" cap="small" dirty="0" err="1"/>
              <a:t>comunes</a:t>
            </a:r>
            <a:endParaRPr lang="en-US" sz="3600" dirty="0"/>
          </a:p>
        </p:txBody>
      </p:sp>
      <p:sp>
        <p:nvSpPr>
          <p:cNvPr id="10" name="Rectangle 9">
            <a:extLst>
              <a:ext uri="{FF2B5EF4-FFF2-40B4-BE49-F238E27FC236}">
                <a16:creationId xmlns:a16="http://schemas.microsoft.com/office/drawing/2014/main" id="{218A8AAA-B334-0485-082C-274AD74D1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5F1390BE-AFDE-93DE-93C1-45F56DBF4A1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342900" indent="-342900">
              <a:buFont typeface="+mj-lt"/>
              <a:buAutoNum type="arabicPeriod" startAt="10"/>
            </a:pPr>
            <a:r>
              <a:rPr lang="en-US" sz="3200" dirty="0"/>
              <a:t> </a:t>
            </a:r>
            <a:r>
              <a:rPr lang="en-US" sz="3200" dirty="0" err="1"/>
              <a:t>Luchando</a:t>
            </a:r>
            <a:r>
              <a:rPr lang="en-US" sz="3200" dirty="0"/>
              <a:t> </a:t>
            </a:r>
            <a:r>
              <a:rPr lang="en-US" sz="3200" dirty="0" err="1"/>
              <a:t>por</a:t>
            </a:r>
            <a:r>
              <a:rPr lang="en-US" sz="3200" dirty="0"/>
              <a:t> </a:t>
            </a:r>
            <a:r>
              <a:rPr lang="en-US" sz="3200" dirty="0" err="1"/>
              <a:t>el</a:t>
            </a:r>
            <a:r>
              <a:rPr lang="en-US" sz="3200" dirty="0"/>
              <a:t> Ideal- </a:t>
            </a:r>
            <a:r>
              <a:rPr lang="en-US" sz="3200" dirty="0" err="1"/>
              <a:t>donde</a:t>
            </a:r>
            <a:r>
              <a:rPr lang="en-US" sz="3200" dirty="0"/>
              <a:t> </a:t>
            </a:r>
            <a:r>
              <a:rPr lang="en-US" sz="3200" dirty="0" err="1"/>
              <a:t>el</a:t>
            </a:r>
            <a:r>
              <a:rPr lang="en-US" sz="3200" dirty="0"/>
              <a:t> </a:t>
            </a:r>
            <a:r>
              <a:rPr lang="en-US" sz="3200" dirty="0" err="1"/>
              <a:t>cielo</a:t>
            </a:r>
            <a:r>
              <a:rPr lang="en-US" sz="3200" dirty="0"/>
              <a:t> se </a:t>
            </a:r>
            <a:r>
              <a:rPr lang="en-US" sz="3200" dirty="0" err="1"/>
              <a:t>encuentra</a:t>
            </a:r>
            <a:r>
              <a:rPr lang="en-US" sz="3200" dirty="0"/>
              <a:t> con la tierra</a:t>
            </a:r>
          </a:p>
          <a:p>
            <a:pPr marL="629920" lvl="1" indent="-305435"/>
            <a:r>
              <a:rPr lang="en-US" sz="2800" dirty="0"/>
              <a:t>El </a:t>
            </a:r>
            <a:r>
              <a:rPr lang="en-US" sz="2800" dirty="0" err="1"/>
              <a:t>movimiento</a:t>
            </a:r>
            <a:r>
              <a:rPr lang="en-US" sz="2800" dirty="0"/>
              <a:t> visual es </a:t>
            </a:r>
            <a:r>
              <a:rPr lang="en-US" sz="2800" dirty="0" err="1"/>
              <a:t>importante</a:t>
            </a:r>
            <a:r>
              <a:rPr lang="en-US" sz="2800" dirty="0"/>
              <a:t> </a:t>
            </a:r>
            <a:r>
              <a:rPr lang="en-US" sz="2800" dirty="0" err="1"/>
              <a:t>en</a:t>
            </a:r>
            <a:r>
              <a:rPr lang="en-US" sz="2800" dirty="0"/>
              <a:t> la </a:t>
            </a:r>
            <a:r>
              <a:rPr lang="en-US" sz="2800" dirty="0" err="1"/>
              <a:t>liturgia</a:t>
            </a:r>
            <a:r>
              <a:rPr lang="en-US" sz="2800" dirty="0"/>
              <a:t>.</a:t>
            </a:r>
          </a:p>
          <a:p>
            <a:pPr marL="629920" lvl="1" indent="-305435"/>
            <a:r>
              <a:rPr lang="en-US" sz="2800" dirty="0"/>
              <a:t>El </a:t>
            </a:r>
            <a:r>
              <a:rPr lang="en-US" sz="2800" dirty="0" err="1"/>
              <a:t>ambiente</a:t>
            </a:r>
            <a:r>
              <a:rPr lang="en-US" sz="2800" dirty="0"/>
              <a:t> </a:t>
            </a:r>
            <a:r>
              <a:rPr lang="en-US" sz="2800" dirty="0" err="1"/>
              <a:t>habla</a:t>
            </a:r>
            <a:r>
              <a:rPr lang="en-US" sz="2800" dirty="0"/>
              <a:t> del color, </a:t>
            </a:r>
            <a:r>
              <a:rPr lang="en-US" sz="2800" dirty="0" err="1"/>
              <a:t>el</a:t>
            </a:r>
            <a:r>
              <a:rPr lang="en-US" sz="2800" dirty="0"/>
              <a:t> </a:t>
            </a:r>
            <a:r>
              <a:rPr lang="en-US" sz="2800" dirty="0" err="1"/>
              <a:t>tono</a:t>
            </a:r>
            <a:r>
              <a:rPr lang="en-US" sz="2800" dirty="0"/>
              <a:t>, la </a:t>
            </a:r>
            <a:r>
              <a:rPr lang="en-US" sz="2800" dirty="0" err="1"/>
              <a:t>oración</a:t>
            </a:r>
            <a:r>
              <a:rPr lang="en-US" sz="2800" dirty="0"/>
              <a:t> y la </a:t>
            </a:r>
            <a:r>
              <a:rPr lang="en-US" sz="2800" dirty="0" err="1"/>
              <a:t>música</a:t>
            </a:r>
            <a:r>
              <a:rPr lang="en-US" sz="2800" dirty="0"/>
              <a:t> de la </a:t>
            </a:r>
            <a:r>
              <a:rPr lang="en-US" sz="2800" dirty="0" err="1"/>
              <a:t>celebración</a:t>
            </a:r>
            <a:r>
              <a:rPr lang="en-US" sz="2800" dirty="0"/>
              <a:t>. </a:t>
            </a:r>
          </a:p>
          <a:p>
            <a:endParaRPr lang="en-US" sz="2400" dirty="0">
              <a:solidFill>
                <a:srgbClr val="0070C0"/>
              </a:solidFill>
            </a:endParaRPr>
          </a:p>
        </p:txBody>
      </p:sp>
    </p:spTree>
    <p:extLst>
      <p:ext uri="{BB962C8B-B14F-4D97-AF65-F5344CB8AC3E}">
        <p14:creationId xmlns:p14="http://schemas.microsoft.com/office/powerpoint/2010/main" val="301678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C1AF-72C6-14F9-2B53-93DCF33B03FB}"/>
              </a:ext>
            </a:extLst>
          </p:cNvPr>
          <p:cNvSpPr>
            <a:spLocks noGrp="1"/>
          </p:cNvSpPr>
          <p:nvPr>
            <p:ph type="title"/>
          </p:nvPr>
        </p:nvSpPr>
        <p:spPr/>
        <p:txBody>
          <a:bodyPr/>
          <a:lstStyle/>
          <a:p>
            <a:r>
              <a:rPr lang="en-US" dirty="0" err="1"/>
              <a:t>referencias</a:t>
            </a:r>
            <a:endParaRPr lang="en-US" dirty="0"/>
          </a:p>
        </p:txBody>
      </p:sp>
      <p:sp>
        <p:nvSpPr>
          <p:cNvPr id="3" name="Content Placeholder 2">
            <a:extLst>
              <a:ext uri="{FF2B5EF4-FFF2-40B4-BE49-F238E27FC236}">
                <a16:creationId xmlns:a16="http://schemas.microsoft.com/office/drawing/2014/main" id="{D25055B3-687F-9A02-FE21-A831D7391089}"/>
              </a:ext>
            </a:extLst>
          </p:cNvPr>
          <p:cNvSpPr>
            <a:spLocks noGrp="1"/>
          </p:cNvSpPr>
          <p:nvPr>
            <p:ph idx="1"/>
          </p:nvPr>
        </p:nvSpPr>
        <p:spPr>
          <a:xfrm>
            <a:off x="581192" y="2180496"/>
            <a:ext cx="11029615" cy="4350933"/>
          </a:xfrm>
        </p:spPr>
        <p:txBody>
          <a:bodyPr>
            <a:normAutofit/>
          </a:bodyPr>
          <a:lstStyle/>
          <a:p>
            <a:r>
              <a:rPr lang="en-US" sz="2400" dirty="0"/>
              <a:t>INSTRUCCIÓN GENERAL DEL MISAL ROMANO</a:t>
            </a:r>
          </a:p>
          <a:p>
            <a:pPr lvl="1"/>
            <a:r>
              <a:rPr lang="en-US" sz="2200" dirty="0" err="1"/>
              <a:t>Publicado</a:t>
            </a:r>
            <a:r>
              <a:rPr lang="en-US" sz="2200" dirty="0"/>
              <a:t> </a:t>
            </a:r>
            <a:r>
              <a:rPr lang="en-US" sz="2200" dirty="0" err="1"/>
              <a:t>como</a:t>
            </a:r>
            <a:r>
              <a:rPr lang="en-US" sz="2200" dirty="0"/>
              <a:t> </a:t>
            </a:r>
            <a:r>
              <a:rPr lang="en-US" sz="2200" dirty="0" err="1"/>
              <a:t>parte</a:t>
            </a:r>
            <a:r>
              <a:rPr lang="en-US" sz="2200" dirty="0"/>
              <a:t> de la 3ª </a:t>
            </a:r>
            <a:r>
              <a:rPr lang="en-US" sz="2200" dirty="0" err="1"/>
              <a:t>Edición</a:t>
            </a:r>
            <a:r>
              <a:rPr lang="en-US" sz="2200" dirty="0"/>
              <a:t> del Misal Romano (2010)</a:t>
            </a:r>
          </a:p>
          <a:p>
            <a:pPr lvl="1"/>
            <a:r>
              <a:rPr lang="en-US" sz="2200" dirty="0" err="1"/>
              <a:t>Folleto</a:t>
            </a:r>
            <a:r>
              <a:rPr lang="en-US" sz="2200" dirty="0"/>
              <a:t> </a:t>
            </a:r>
            <a:r>
              <a:rPr lang="en-US" sz="2200" dirty="0" err="1"/>
              <a:t>publicado</a:t>
            </a:r>
            <a:r>
              <a:rPr lang="en-US" sz="2200" dirty="0"/>
              <a:t> </a:t>
            </a:r>
            <a:r>
              <a:rPr lang="en-US" sz="2200" dirty="0" err="1"/>
              <a:t>por</a:t>
            </a:r>
            <a:r>
              <a:rPr lang="en-US" sz="2200" dirty="0"/>
              <a:t> LTP (Liturgy Training Publications)</a:t>
            </a:r>
          </a:p>
          <a:p>
            <a:pPr lvl="1"/>
            <a:r>
              <a:rPr lang="en-US" sz="2200" dirty="0"/>
              <a:t>URL del sitio web de la USCCB:</a:t>
            </a:r>
          </a:p>
          <a:p>
            <a:pPr lvl="2"/>
            <a:r>
              <a:rPr lang="en-US" sz="1800" dirty="0"/>
              <a:t>Inglés:  </a:t>
            </a:r>
            <a:r>
              <a:rPr lang="en-US" sz="1800" dirty="0">
                <a:hlinkClick r:id="rId2"/>
              </a:rPr>
              <a:t>https://www.usccb.org/prayer-and-worship/the-mass/general-instruction-of-the-roman-missal</a:t>
            </a:r>
            <a:endParaRPr lang="en-US" sz="1800" dirty="0"/>
          </a:p>
          <a:p>
            <a:pPr lvl="2"/>
            <a:r>
              <a:rPr lang="en-US" sz="1800" dirty="0"/>
              <a:t>Español: </a:t>
            </a:r>
            <a:r>
              <a:rPr lang="en-US" sz="1800" dirty="0" err="1"/>
              <a:t>Instrucción</a:t>
            </a:r>
            <a:r>
              <a:rPr lang="en-US" sz="1800" dirty="0"/>
              <a:t> General del Misal Romano </a:t>
            </a:r>
            <a:r>
              <a:rPr lang="en-US" sz="1800" dirty="0">
                <a:hlinkClick r:id="rId3"/>
              </a:rPr>
              <a:t>https://www.usccb.org/es/prayer-and-worship/the-mass/general-instruction-of-the-roman-missal</a:t>
            </a:r>
            <a:endParaRPr lang="en-US" sz="1800" dirty="0"/>
          </a:p>
          <a:p>
            <a:r>
              <a:rPr lang="en-US" sz="2200" dirty="0"/>
              <a:t>MANUAL PARA SACRISTANES, Tercera </a:t>
            </a:r>
            <a:r>
              <a:rPr lang="en-US" sz="2200" dirty="0" err="1"/>
              <a:t>Edición</a:t>
            </a:r>
            <a:r>
              <a:rPr lang="en-US" sz="2200" dirty="0"/>
              <a:t>, </a:t>
            </a:r>
            <a:r>
              <a:rPr lang="en-US" sz="2200" dirty="0" err="1"/>
              <a:t>por</a:t>
            </a:r>
            <a:r>
              <a:rPr lang="en-US" sz="2200" dirty="0"/>
              <a:t> Corinna Laughlin y Paul Turner</a:t>
            </a:r>
          </a:p>
          <a:p>
            <a:pPr lvl="1"/>
            <a:r>
              <a:rPr lang="en-US" sz="2000" dirty="0" err="1"/>
              <a:t>Folleto</a:t>
            </a:r>
            <a:r>
              <a:rPr lang="en-US" sz="2000" dirty="0"/>
              <a:t> </a:t>
            </a:r>
            <a:r>
              <a:rPr lang="en-US" sz="2000" dirty="0" err="1"/>
              <a:t>publicado</a:t>
            </a:r>
            <a:r>
              <a:rPr lang="en-US" sz="2000" dirty="0"/>
              <a:t> </a:t>
            </a:r>
            <a:r>
              <a:rPr lang="en-US" sz="2000" dirty="0" err="1"/>
              <a:t>por</a:t>
            </a:r>
            <a:r>
              <a:rPr lang="en-US" sz="2000" dirty="0"/>
              <a:t> LTP (Liturgy Training Publications)</a:t>
            </a:r>
          </a:p>
          <a:p>
            <a:pPr lvl="1"/>
            <a:r>
              <a:rPr lang="en-US" sz="2000" dirty="0" err="1"/>
              <a:t>Parte</a:t>
            </a:r>
            <a:r>
              <a:rPr lang="en-US" sz="2000" dirty="0"/>
              <a:t> de la </a:t>
            </a:r>
            <a:r>
              <a:rPr lang="en-US" sz="2000" dirty="0" err="1"/>
              <a:t>serie</a:t>
            </a:r>
            <a:r>
              <a:rPr lang="en-US" sz="2000" dirty="0"/>
              <a:t> El </a:t>
            </a:r>
            <a:r>
              <a:rPr lang="en-US" sz="2000" dirty="0" err="1"/>
              <a:t>Ministerio</a:t>
            </a:r>
            <a:r>
              <a:rPr lang="en-US" sz="2000" dirty="0"/>
              <a:t> </a:t>
            </a:r>
            <a:r>
              <a:rPr lang="en-US" sz="2000" dirty="0" err="1"/>
              <a:t>Litúrgico</a:t>
            </a:r>
            <a:endParaRPr lang="en-US" sz="2000" dirty="0"/>
          </a:p>
        </p:txBody>
      </p:sp>
    </p:spTree>
    <p:extLst>
      <p:ext uri="{BB962C8B-B14F-4D97-AF65-F5344CB8AC3E}">
        <p14:creationId xmlns:p14="http://schemas.microsoft.com/office/powerpoint/2010/main" val="50993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CD74-B575-565D-E504-EF7890D15BD2}"/>
              </a:ext>
            </a:extLst>
          </p:cNvPr>
          <p:cNvSpPr>
            <a:spLocks noGrp="1"/>
          </p:cNvSpPr>
          <p:nvPr>
            <p:ph type="title"/>
          </p:nvPr>
        </p:nvSpPr>
        <p:spPr/>
        <p:txBody>
          <a:bodyPr/>
          <a:lstStyle/>
          <a:p>
            <a:r>
              <a:rPr lang="en-US" dirty="0" err="1"/>
              <a:t>Información</a:t>
            </a:r>
            <a:r>
              <a:rPr lang="en-US" dirty="0"/>
              <a:t> de </a:t>
            </a:r>
            <a:r>
              <a:rPr lang="en-US" dirty="0" err="1"/>
              <a:t>contacto</a:t>
            </a:r>
            <a:endParaRPr lang="en-US" dirty="0"/>
          </a:p>
        </p:txBody>
      </p:sp>
      <p:sp>
        <p:nvSpPr>
          <p:cNvPr id="3" name="Text Placeholder 2">
            <a:extLst>
              <a:ext uri="{FF2B5EF4-FFF2-40B4-BE49-F238E27FC236}">
                <a16:creationId xmlns:a16="http://schemas.microsoft.com/office/drawing/2014/main" id="{AD8022F0-AE36-6FD1-6F6F-38F02580B872}"/>
              </a:ext>
            </a:extLst>
          </p:cNvPr>
          <p:cNvSpPr>
            <a:spLocks noGrp="1"/>
          </p:cNvSpPr>
          <p:nvPr>
            <p:ph type="body" idx="1"/>
          </p:nvPr>
        </p:nvSpPr>
        <p:spPr>
          <a:xfrm>
            <a:off x="495467" y="1540255"/>
            <a:ext cx="5087075" cy="536005"/>
          </a:xfrm>
        </p:spPr>
        <p:txBody>
          <a:bodyPr/>
          <a:lstStyle/>
          <a:p>
            <a:r>
              <a:rPr lang="en-US" dirty="0"/>
              <a:t>COMISIÓN LITÚRGICA DIOCESANA</a:t>
            </a:r>
          </a:p>
        </p:txBody>
      </p:sp>
      <p:sp>
        <p:nvSpPr>
          <p:cNvPr id="4" name="Content Placeholder 3">
            <a:extLst>
              <a:ext uri="{FF2B5EF4-FFF2-40B4-BE49-F238E27FC236}">
                <a16:creationId xmlns:a16="http://schemas.microsoft.com/office/drawing/2014/main" id="{BC00456F-143F-8D97-4DB8-87B0CC91B2C2}"/>
              </a:ext>
            </a:extLst>
          </p:cNvPr>
          <p:cNvSpPr>
            <a:spLocks noGrp="1"/>
          </p:cNvSpPr>
          <p:nvPr>
            <p:ph sz="half" idx="2"/>
          </p:nvPr>
        </p:nvSpPr>
        <p:spPr>
          <a:xfrm>
            <a:off x="702900" y="2114170"/>
            <a:ext cx="5393100" cy="4332929"/>
          </a:xfrm>
        </p:spPr>
        <p:txBody>
          <a:bodyPr>
            <a:noAutofit/>
          </a:bodyPr>
          <a:lstStyle/>
          <a:p>
            <a:pPr marL="0" indent="0">
              <a:spcBef>
                <a:spcPts val="0"/>
              </a:spcBef>
              <a:spcAft>
                <a:spcPts val="0"/>
              </a:spcAft>
              <a:buNone/>
            </a:pPr>
            <a:r>
              <a:rPr lang="en-US" sz="2400" dirty="0"/>
              <a:t>Padre Jeff Fernandez - Presidente</a:t>
            </a:r>
          </a:p>
          <a:p>
            <a:pPr marL="0" indent="0">
              <a:spcBef>
                <a:spcPts val="0"/>
              </a:spcBef>
              <a:spcAft>
                <a:spcPts val="0"/>
              </a:spcAft>
              <a:buNone/>
            </a:pPr>
            <a:r>
              <a:rPr lang="en-US" sz="2400" dirty="0"/>
              <a:t>Padre Chris Bennett</a:t>
            </a:r>
          </a:p>
          <a:p>
            <a:pPr marL="0" indent="0">
              <a:spcBef>
                <a:spcPts val="0"/>
              </a:spcBef>
              <a:spcAft>
                <a:spcPts val="0"/>
              </a:spcAft>
              <a:buNone/>
            </a:pPr>
            <a:r>
              <a:rPr lang="en-US" sz="2400" dirty="0"/>
              <a:t>Padre Gerardo Menchaca</a:t>
            </a:r>
          </a:p>
          <a:p>
            <a:pPr marL="0" indent="0">
              <a:spcBef>
                <a:spcPts val="0"/>
              </a:spcBef>
              <a:spcAft>
                <a:spcPts val="0"/>
              </a:spcAft>
              <a:buNone/>
            </a:pPr>
            <a:r>
              <a:rPr lang="en-US" sz="2400" dirty="0"/>
              <a:t>Padre Hao Dinh</a:t>
            </a:r>
          </a:p>
          <a:p>
            <a:pPr marL="0" indent="0">
              <a:spcBef>
                <a:spcPts val="0"/>
              </a:spcBef>
              <a:spcAft>
                <a:spcPts val="0"/>
              </a:spcAft>
              <a:buNone/>
            </a:pPr>
            <a:r>
              <a:rPr lang="en-US" sz="2400" dirty="0"/>
              <a:t>Padre Ritche </a:t>
            </a:r>
            <a:r>
              <a:rPr lang="en-US" sz="2400" dirty="0" err="1"/>
              <a:t>Bueza</a:t>
            </a:r>
            <a:endParaRPr lang="en-US" sz="2400" dirty="0"/>
          </a:p>
          <a:p>
            <a:pPr marL="0" indent="0">
              <a:spcBef>
                <a:spcPts val="0"/>
              </a:spcBef>
              <a:spcAft>
                <a:spcPts val="0"/>
              </a:spcAft>
              <a:buNone/>
            </a:pPr>
            <a:r>
              <a:rPr lang="en-US" sz="2400" dirty="0" err="1"/>
              <a:t>Diácono</a:t>
            </a:r>
            <a:r>
              <a:rPr lang="en-US" sz="2400" dirty="0"/>
              <a:t> Richard Noack</a:t>
            </a:r>
          </a:p>
          <a:p>
            <a:pPr marL="0" indent="0">
              <a:spcBef>
                <a:spcPts val="0"/>
              </a:spcBef>
              <a:spcAft>
                <a:spcPts val="0"/>
              </a:spcAft>
              <a:buNone/>
            </a:pPr>
            <a:r>
              <a:rPr lang="en-US" sz="2400" dirty="0" err="1"/>
              <a:t>Hna</a:t>
            </a:r>
            <a:r>
              <a:rPr lang="en-US" sz="2400" dirty="0"/>
              <a:t>. Catherine Dang</a:t>
            </a:r>
          </a:p>
          <a:p>
            <a:pPr marL="0" indent="0">
              <a:spcBef>
                <a:spcPts val="0"/>
              </a:spcBef>
              <a:spcAft>
                <a:spcPts val="0"/>
              </a:spcAft>
              <a:buNone/>
            </a:pPr>
            <a:r>
              <a:rPr lang="en-US" sz="2400" dirty="0"/>
              <a:t>Blessie LaScola</a:t>
            </a:r>
          </a:p>
          <a:p>
            <a:pPr marL="305435" indent="-305435">
              <a:spcBef>
                <a:spcPts val="0"/>
              </a:spcBef>
              <a:spcAft>
                <a:spcPts val="0"/>
              </a:spcAft>
              <a:buNone/>
            </a:pPr>
            <a:r>
              <a:rPr lang="en-US" sz="2400" dirty="0"/>
              <a:t>Amy </a:t>
            </a:r>
            <a:r>
              <a:rPr lang="en-US" sz="2400" dirty="0" err="1"/>
              <a:t>Stacke</a:t>
            </a:r>
            <a:endParaRPr lang="en-US" sz="2400" dirty="0">
              <a:solidFill>
                <a:srgbClr val="000000"/>
              </a:solidFill>
            </a:endParaRPr>
          </a:p>
          <a:p>
            <a:pPr marL="0" indent="0">
              <a:spcBef>
                <a:spcPts val="0"/>
              </a:spcBef>
              <a:spcAft>
                <a:spcPts val="0"/>
              </a:spcAft>
              <a:buNone/>
            </a:pPr>
            <a:r>
              <a:rPr lang="en-US" sz="2400" dirty="0"/>
              <a:t>Veronica </a:t>
            </a:r>
            <a:r>
              <a:rPr lang="en-US" sz="2400" dirty="0" err="1"/>
              <a:t>Duluk</a:t>
            </a:r>
            <a:endParaRPr lang="en-US" sz="2400" dirty="0"/>
          </a:p>
        </p:txBody>
      </p:sp>
      <p:sp>
        <p:nvSpPr>
          <p:cNvPr id="5" name="Text Placeholder 4">
            <a:extLst>
              <a:ext uri="{FF2B5EF4-FFF2-40B4-BE49-F238E27FC236}">
                <a16:creationId xmlns:a16="http://schemas.microsoft.com/office/drawing/2014/main" id="{F6952247-89B3-20A5-6A8D-6565D542F5B0}"/>
              </a:ext>
            </a:extLst>
          </p:cNvPr>
          <p:cNvSpPr>
            <a:spLocks noGrp="1"/>
          </p:cNvSpPr>
          <p:nvPr>
            <p:ph type="body" sz="quarter" idx="3"/>
          </p:nvPr>
        </p:nvSpPr>
        <p:spPr>
          <a:xfrm>
            <a:off x="6285608" y="1522887"/>
            <a:ext cx="5087073" cy="553373"/>
          </a:xfrm>
        </p:spPr>
        <p:txBody>
          <a:bodyPr/>
          <a:lstStyle/>
          <a:p>
            <a:r>
              <a:rPr lang="en-US" dirty="0"/>
              <a:t>OFICINA DE CULTO</a:t>
            </a:r>
          </a:p>
        </p:txBody>
      </p:sp>
      <p:sp>
        <p:nvSpPr>
          <p:cNvPr id="6" name="Content Placeholder 5">
            <a:extLst>
              <a:ext uri="{FF2B5EF4-FFF2-40B4-BE49-F238E27FC236}">
                <a16:creationId xmlns:a16="http://schemas.microsoft.com/office/drawing/2014/main" id="{94E3F13F-3531-907A-5F78-0BC0151E62F8}"/>
              </a:ext>
            </a:extLst>
          </p:cNvPr>
          <p:cNvSpPr>
            <a:spLocks noGrp="1"/>
          </p:cNvSpPr>
          <p:nvPr>
            <p:ph sz="quarter" idx="4"/>
          </p:nvPr>
        </p:nvSpPr>
        <p:spPr>
          <a:xfrm>
            <a:off x="6438008" y="2316116"/>
            <a:ext cx="5393100" cy="2934999"/>
          </a:xfrm>
        </p:spPr>
        <p:txBody>
          <a:bodyPr>
            <a:noAutofit/>
          </a:bodyPr>
          <a:lstStyle/>
          <a:p>
            <a:pPr marL="0" indent="0">
              <a:spcBef>
                <a:spcPts val="0"/>
              </a:spcBef>
              <a:spcAft>
                <a:spcPts val="0"/>
              </a:spcAft>
              <a:buNone/>
            </a:pPr>
            <a:r>
              <a:rPr lang="en-US" sz="2400" dirty="0"/>
              <a:t>Director: Father Jeff Fernandez</a:t>
            </a:r>
          </a:p>
          <a:p>
            <a:pPr marL="0" indent="0">
              <a:spcBef>
                <a:spcPts val="0"/>
              </a:spcBef>
              <a:spcAft>
                <a:spcPts val="0"/>
              </a:spcAft>
              <a:buNone/>
            </a:pPr>
            <a:r>
              <a:rPr lang="en-US" sz="2400" dirty="0"/>
              <a:t>	</a:t>
            </a:r>
            <a:r>
              <a:rPr lang="en-US" sz="2400" dirty="0">
                <a:hlinkClick r:id="rId2"/>
              </a:rPr>
              <a:t>jeff.Fernandez@dsj.org</a:t>
            </a:r>
            <a:endParaRPr lang="en-US" sz="2400" dirty="0"/>
          </a:p>
          <a:p>
            <a:pPr marL="0" indent="0">
              <a:spcBef>
                <a:spcPts val="0"/>
              </a:spcBef>
              <a:spcAft>
                <a:spcPts val="0"/>
              </a:spcAft>
              <a:buNone/>
            </a:pPr>
            <a:r>
              <a:rPr lang="en-US" sz="2400" dirty="0"/>
              <a:t>	(408)983-0136</a:t>
            </a:r>
          </a:p>
          <a:p>
            <a:pPr marL="0" indent="0">
              <a:spcBef>
                <a:spcPts val="0"/>
              </a:spcBef>
              <a:spcAft>
                <a:spcPts val="0"/>
              </a:spcAft>
              <a:buNone/>
            </a:pPr>
            <a:endParaRPr lang="en-US" sz="800" dirty="0"/>
          </a:p>
          <a:p>
            <a:pPr marL="0" indent="0">
              <a:spcBef>
                <a:spcPts val="0"/>
              </a:spcBef>
              <a:spcAft>
                <a:spcPts val="0"/>
              </a:spcAft>
              <a:buNone/>
            </a:pPr>
            <a:r>
              <a:rPr lang="en-US" sz="2400" dirty="0" err="1"/>
              <a:t>Asistente</a:t>
            </a:r>
            <a:r>
              <a:rPr lang="en-US" sz="2400" dirty="0"/>
              <a:t> </a:t>
            </a:r>
            <a:r>
              <a:rPr lang="en-US" sz="2400" dirty="0" err="1"/>
              <a:t>Administrativa</a:t>
            </a:r>
            <a:r>
              <a:rPr lang="en-US" sz="2400" dirty="0"/>
              <a:t>: Kristine </a:t>
            </a:r>
            <a:r>
              <a:rPr lang="en-US" sz="2400" dirty="0" err="1"/>
              <a:t>Lalaquit</a:t>
            </a:r>
            <a:endParaRPr lang="en-US" sz="2400" dirty="0"/>
          </a:p>
          <a:p>
            <a:pPr marL="0" indent="0">
              <a:spcBef>
                <a:spcPts val="0"/>
              </a:spcBef>
              <a:spcAft>
                <a:spcPts val="0"/>
              </a:spcAft>
              <a:buNone/>
            </a:pPr>
            <a:r>
              <a:rPr lang="en-US" sz="2400" dirty="0"/>
              <a:t>	</a:t>
            </a:r>
            <a:r>
              <a:rPr lang="en-US" sz="2400" dirty="0">
                <a:hlinkClick r:id="rId3"/>
              </a:rPr>
              <a:t>Kristine.lalaquit@dsj.org</a:t>
            </a:r>
            <a:endParaRPr lang="en-US" sz="2400" dirty="0"/>
          </a:p>
          <a:p>
            <a:pPr marL="0" indent="0">
              <a:spcBef>
                <a:spcPts val="0"/>
              </a:spcBef>
              <a:spcAft>
                <a:spcPts val="0"/>
              </a:spcAft>
              <a:buNone/>
            </a:pPr>
            <a:r>
              <a:rPr lang="en-US" sz="2400" dirty="0"/>
              <a:t>	(408)983-0139</a:t>
            </a:r>
          </a:p>
          <a:p>
            <a:pPr marL="0" indent="0">
              <a:spcBef>
                <a:spcPts val="0"/>
              </a:spcBef>
              <a:spcAft>
                <a:spcPts val="0"/>
              </a:spcAft>
              <a:buNone/>
            </a:pPr>
            <a:endParaRPr lang="en-US" sz="800" dirty="0"/>
          </a:p>
          <a:p>
            <a:pPr marL="0" indent="0">
              <a:spcBef>
                <a:spcPts val="0"/>
              </a:spcBef>
              <a:spcAft>
                <a:spcPts val="0"/>
              </a:spcAft>
              <a:buNone/>
            </a:pPr>
            <a:r>
              <a:rPr lang="en-US" sz="2400" dirty="0"/>
              <a:t>Coordinadora de </a:t>
            </a:r>
            <a:r>
              <a:rPr lang="en-US" sz="2400" dirty="0" err="1"/>
              <a:t>Proyectos</a:t>
            </a:r>
            <a:r>
              <a:rPr lang="en-US" sz="2400" dirty="0"/>
              <a:t>: Mary Jewell</a:t>
            </a:r>
            <a:endParaRPr lang="en-US" sz="2400" dirty="0">
              <a:solidFill>
                <a:srgbClr val="000000"/>
              </a:solidFill>
            </a:endParaRPr>
          </a:p>
          <a:p>
            <a:pPr marL="594000" lvl="2" indent="0">
              <a:spcBef>
                <a:spcPts val="0"/>
              </a:spcBef>
              <a:spcAft>
                <a:spcPts val="0"/>
              </a:spcAft>
              <a:buNone/>
            </a:pPr>
            <a:r>
              <a:rPr lang="en-US" sz="2400" dirty="0">
                <a:solidFill>
                  <a:srgbClr val="000000"/>
                </a:solidFill>
                <a:hlinkClick r:id="rId4"/>
              </a:rPr>
              <a:t>mary.jewell@dsj.org</a:t>
            </a:r>
            <a:endParaRPr lang="en-US" sz="2400" dirty="0">
              <a:solidFill>
                <a:srgbClr val="000000"/>
              </a:solidFill>
            </a:endParaRPr>
          </a:p>
          <a:p>
            <a:pPr marL="594000" lvl="2" indent="0">
              <a:spcBef>
                <a:spcPts val="0"/>
              </a:spcBef>
              <a:spcAft>
                <a:spcPts val="0"/>
              </a:spcAft>
              <a:buNone/>
            </a:pPr>
            <a:r>
              <a:rPr lang="en-US" sz="2400" dirty="0"/>
              <a:t>408-983-0127</a:t>
            </a:r>
          </a:p>
        </p:txBody>
      </p:sp>
    </p:spTree>
    <p:extLst>
      <p:ext uri="{BB962C8B-B14F-4D97-AF65-F5344CB8AC3E}">
        <p14:creationId xmlns:p14="http://schemas.microsoft.com/office/powerpoint/2010/main" val="417249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F3D5-6BC8-ED2B-8071-FBF5FDB68496}"/>
              </a:ext>
            </a:extLst>
          </p:cNvPr>
          <p:cNvSpPr>
            <a:spLocks noGrp="1"/>
          </p:cNvSpPr>
          <p:nvPr>
            <p:ph type="ctrTitle"/>
          </p:nvPr>
        </p:nvSpPr>
        <p:spPr/>
        <p:txBody>
          <a:bodyPr>
            <a:normAutofit/>
          </a:bodyPr>
          <a:lstStyle/>
          <a:p>
            <a:r>
              <a:rPr lang="en-US" dirty="0" err="1"/>
              <a:t>Información</a:t>
            </a:r>
            <a:r>
              <a:rPr lang="en-US" dirty="0"/>
              <a:t> </a:t>
            </a:r>
            <a:r>
              <a:rPr lang="en-US" dirty="0" err="1"/>
              <a:t>adicional</a:t>
            </a:r>
            <a:endParaRPr lang="en-US" dirty="0"/>
          </a:p>
        </p:txBody>
      </p:sp>
      <p:sp>
        <p:nvSpPr>
          <p:cNvPr id="4" name="Picture Placeholder 3">
            <a:extLst>
              <a:ext uri="{FF2B5EF4-FFF2-40B4-BE49-F238E27FC236}">
                <a16:creationId xmlns:a16="http://schemas.microsoft.com/office/drawing/2014/main" id="{8086B304-1B29-6C83-95B4-12DF3A31139B}"/>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21041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oración</a:t>
            </a:r>
            <a:endParaRPr lang="en-US" sz="3600" dirty="0"/>
          </a:p>
        </p:txBody>
      </p:sp>
      <p:sp>
        <p:nvSpPr>
          <p:cNvPr id="10" name="Rectangle 9">
            <a:extLst>
              <a:ext uri="{FF2B5EF4-FFF2-40B4-BE49-F238E27FC236}">
                <a16:creationId xmlns:a16="http://schemas.microsoft.com/office/drawing/2014/main" id="{0A61F996-7D9E-E4D2-2D57-DF5A080D8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192" y="2301306"/>
            <a:ext cx="5792062" cy="334805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dirty="0"/>
              <a:t>Lectura: </a:t>
            </a:r>
            <a:r>
              <a:rPr lang="en-US" sz="2400" dirty="0"/>
              <a:t>Mateo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765676" y="2607784"/>
            <a:ext cx="4243112" cy="2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178714" y="2464626"/>
            <a:ext cx="6577262" cy="3785652"/>
          </a:xfrm>
          <a:prstGeom prst="rect">
            <a:avLst/>
          </a:prstGeom>
          <a:solidFill>
            <a:schemeClr val="bg1"/>
          </a:solidFill>
        </p:spPr>
        <p:txBody>
          <a:bodyPr wrap="square" lIns="91440" tIns="45720" rIns="91440" bIns="45720" anchor="t">
            <a:spAutoFit/>
          </a:bodyPr>
          <a:lstStyle/>
          <a:p>
            <a:pPr algn="l" fontAlgn="base">
              <a:spcBef>
                <a:spcPts val="300"/>
              </a:spcBef>
            </a:pPr>
            <a:r>
              <a:rPr lang="en-US" sz="2400" dirty="0"/>
              <a:t>Pero Jesús, </a:t>
            </a:r>
            <a:r>
              <a:rPr lang="en-US" sz="2400" dirty="0" err="1"/>
              <a:t>llamándolos</a:t>
            </a:r>
            <a:r>
              <a:rPr lang="en-US" sz="2400" dirty="0"/>
              <a:t> junto a </a:t>
            </a:r>
            <a:r>
              <a:rPr lang="en-US" sz="2400" dirty="0" err="1"/>
              <a:t>Él</a:t>
            </a:r>
            <a:r>
              <a:rPr lang="en-US" sz="2400" dirty="0"/>
              <a:t>, </a:t>
            </a:r>
            <a:r>
              <a:rPr lang="en-US" sz="2400" dirty="0" err="1"/>
              <a:t>dijo</a:t>
            </a:r>
            <a:r>
              <a:rPr lang="en-US" sz="2400" dirty="0"/>
              <a:t>:  “</a:t>
            </a:r>
            <a:r>
              <a:rPr lang="en-US" sz="2400" dirty="0" err="1"/>
              <a:t>Ustedes</a:t>
            </a:r>
            <a:r>
              <a:rPr lang="en-US" sz="2400" dirty="0"/>
              <a:t> </a:t>
            </a:r>
            <a:r>
              <a:rPr lang="en-US" sz="2400" dirty="0" err="1"/>
              <a:t>saben</a:t>
            </a:r>
            <a:r>
              <a:rPr lang="en-US" sz="2400" dirty="0"/>
              <a:t> </a:t>
            </a:r>
            <a:r>
              <a:rPr lang="en-US" sz="2400" dirty="0" err="1"/>
              <a:t>que</a:t>
            </a:r>
            <a:r>
              <a:rPr lang="en-US" sz="2400" dirty="0"/>
              <a:t> </a:t>
            </a:r>
            <a:r>
              <a:rPr lang="en-US" sz="2400" dirty="0" err="1"/>
              <a:t>los</a:t>
            </a:r>
            <a:r>
              <a:rPr lang="en-US" sz="2400" dirty="0"/>
              <a:t> </a:t>
            </a:r>
            <a:r>
              <a:rPr lang="en-US" sz="2400" dirty="0" err="1"/>
              <a:t>gobernantes</a:t>
            </a:r>
            <a:r>
              <a:rPr lang="en-US" sz="2400" dirty="0"/>
              <a:t> de </a:t>
            </a:r>
            <a:r>
              <a:rPr lang="en-US" sz="2400" dirty="0" err="1"/>
              <a:t>los</a:t>
            </a:r>
            <a:r>
              <a:rPr lang="en-US" sz="2400" dirty="0"/>
              <a:t> gentiles se </a:t>
            </a:r>
            <a:r>
              <a:rPr lang="en-US" sz="2400" dirty="0" err="1"/>
              <a:t>enseñorean</a:t>
            </a:r>
            <a:r>
              <a:rPr lang="en-US" sz="2400" dirty="0"/>
              <a:t> de </a:t>
            </a:r>
            <a:r>
              <a:rPr lang="en-US" sz="2400" dirty="0" err="1"/>
              <a:t>ellos</a:t>
            </a:r>
            <a:r>
              <a:rPr lang="en-US" sz="2400" dirty="0"/>
              <a:t>, y </a:t>
            </a:r>
            <a:r>
              <a:rPr lang="en-US" sz="2400" dirty="0" err="1"/>
              <a:t>que</a:t>
            </a:r>
            <a:r>
              <a:rPr lang="en-US" sz="2400" dirty="0"/>
              <a:t> </a:t>
            </a:r>
            <a:r>
              <a:rPr lang="en-US" sz="2400" dirty="0" err="1"/>
              <a:t>los</a:t>
            </a:r>
            <a:r>
              <a:rPr lang="en-US" sz="2400" dirty="0"/>
              <a:t> </a:t>
            </a:r>
            <a:r>
              <a:rPr lang="en-US" sz="2400" dirty="0" err="1"/>
              <a:t>grandes</a:t>
            </a:r>
            <a:r>
              <a:rPr lang="en-US" sz="2400" dirty="0"/>
              <a:t> </a:t>
            </a:r>
            <a:r>
              <a:rPr lang="en-US" sz="2400" dirty="0" err="1"/>
              <a:t>ejercen</a:t>
            </a:r>
            <a:r>
              <a:rPr lang="en-US" sz="2400" dirty="0"/>
              <a:t> </a:t>
            </a:r>
            <a:r>
              <a:rPr lang="en-US" sz="2400" dirty="0" err="1"/>
              <a:t>autoridad</a:t>
            </a:r>
            <a:r>
              <a:rPr lang="en-US" sz="2400" dirty="0"/>
              <a:t> </a:t>
            </a:r>
            <a:r>
              <a:rPr lang="en-US" sz="2400" dirty="0" err="1"/>
              <a:t>sobre</a:t>
            </a:r>
            <a:r>
              <a:rPr lang="en-US" sz="2400" dirty="0"/>
              <a:t> </a:t>
            </a:r>
            <a:r>
              <a:rPr lang="en-US" sz="2400" dirty="0" err="1"/>
              <a:t>ellos</a:t>
            </a:r>
            <a:r>
              <a:rPr lang="en-US" sz="2400" dirty="0"/>
              <a:t>. </a:t>
            </a:r>
            <a:r>
              <a:rPr lang="en-US" sz="2400" b="1" baseline="30000" dirty="0"/>
              <a:t> </a:t>
            </a:r>
            <a:r>
              <a:rPr lang="en-US" sz="2400" dirty="0"/>
              <a:t>No ha de ser </a:t>
            </a:r>
            <a:r>
              <a:rPr lang="en-US" sz="2400" dirty="0" err="1"/>
              <a:t>así</a:t>
            </a:r>
            <a:r>
              <a:rPr lang="en-US" sz="2400" dirty="0"/>
              <a:t> entre </a:t>
            </a:r>
            <a:r>
              <a:rPr lang="en-US" sz="2400" dirty="0" err="1"/>
              <a:t>ustedes</a:t>
            </a:r>
            <a:r>
              <a:rPr lang="en-US" sz="2400" dirty="0"/>
              <a:t>, </a:t>
            </a:r>
            <a:r>
              <a:rPr lang="en-US" sz="2400" dirty="0" err="1"/>
              <a:t>sino</a:t>
            </a:r>
            <a:r>
              <a:rPr lang="en-US" sz="2400" dirty="0"/>
              <a:t> </a:t>
            </a:r>
            <a:r>
              <a:rPr lang="en-US" sz="2400" dirty="0" err="1"/>
              <a:t>que</a:t>
            </a:r>
            <a:r>
              <a:rPr lang="en-US" sz="2400" dirty="0"/>
              <a:t>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a:t>
            </a:r>
            <a:r>
              <a:rPr lang="en-US" sz="2400" dirty="0" err="1"/>
              <a:t>llegar</a:t>
            </a:r>
            <a:r>
              <a:rPr lang="en-US" sz="2400" dirty="0"/>
              <a:t> a ser grande, </a:t>
            </a:r>
            <a:r>
              <a:rPr lang="en-US" sz="2400" dirty="0" err="1"/>
              <a:t>será</a:t>
            </a:r>
            <a:r>
              <a:rPr lang="en-US" sz="2400" dirty="0"/>
              <a:t> </a:t>
            </a:r>
            <a:r>
              <a:rPr lang="en-US" sz="2400" dirty="0" err="1"/>
              <a:t>su</a:t>
            </a:r>
            <a:r>
              <a:rPr lang="en-US" sz="2400" dirty="0"/>
              <a:t> </a:t>
            </a:r>
            <a:r>
              <a:rPr lang="en-US" sz="2400" dirty="0" err="1"/>
              <a:t>servidor</a:t>
            </a:r>
            <a:r>
              <a:rPr lang="en-US" sz="2400" dirty="0"/>
              <a:t>,</a:t>
            </a:r>
            <a:r>
              <a:rPr lang="en-US" sz="2400" b="1" baseline="30000" dirty="0"/>
              <a:t> </a:t>
            </a:r>
            <a:r>
              <a:rPr lang="en-US" sz="2400" dirty="0"/>
              <a:t>y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ser </a:t>
            </a:r>
            <a:r>
              <a:rPr lang="en-US" sz="2400" dirty="0" err="1"/>
              <a:t>el</a:t>
            </a:r>
            <a:r>
              <a:rPr lang="en-US" sz="2400" dirty="0"/>
              <a:t> primero, </a:t>
            </a:r>
            <a:r>
              <a:rPr lang="en-US" sz="2400" dirty="0" err="1"/>
              <a:t>será</a:t>
            </a:r>
            <a:r>
              <a:rPr lang="en-US" sz="2400" dirty="0"/>
              <a:t> </a:t>
            </a:r>
            <a:r>
              <a:rPr lang="en-US" sz="2400" dirty="0" err="1"/>
              <a:t>su</a:t>
            </a:r>
            <a:r>
              <a:rPr lang="en-US" sz="2400" dirty="0"/>
              <a:t> </a:t>
            </a:r>
            <a:r>
              <a:rPr lang="en-US" sz="2400" dirty="0" err="1"/>
              <a:t>siervo</a:t>
            </a:r>
            <a:r>
              <a:rPr lang="en-US" sz="2400" dirty="0"/>
              <a:t>; </a:t>
            </a:r>
            <a:r>
              <a:rPr lang="en-US" sz="2400" b="1" baseline="30000" dirty="0"/>
              <a:t> </a:t>
            </a:r>
            <a:r>
              <a:rPr lang="en-US" sz="2400" dirty="0" err="1"/>
              <a:t>así</a:t>
            </a:r>
            <a:r>
              <a:rPr lang="en-US" sz="2400" dirty="0"/>
              <a:t> </a:t>
            </a:r>
            <a:r>
              <a:rPr lang="en-US" sz="2400" dirty="0" err="1"/>
              <a:t>como</a:t>
            </a:r>
            <a:r>
              <a:rPr lang="en-US" sz="2400" dirty="0"/>
              <a:t> </a:t>
            </a:r>
            <a:r>
              <a:rPr lang="en-US" sz="2400" dirty="0" err="1"/>
              <a:t>el</a:t>
            </a:r>
            <a:r>
              <a:rPr lang="en-US" sz="2400" dirty="0"/>
              <a:t> </a:t>
            </a:r>
            <a:r>
              <a:rPr lang="en-US" sz="2400" dirty="0" err="1"/>
              <a:t>Hijo</a:t>
            </a:r>
            <a:r>
              <a:rPr lang="en-US" sz="2400" dirty="0"/>
              <a:t> del Hombre no vino para ser </a:t>
            </a:r>
            <a:r>
              <a:rPr lang="en-US" sz="2400" dirty="0" err="1"/>
              <a:t>servido</a:t>
            </a:r>
            <a:r>
              <a:rPr lang="en-US" sz="2400" dirty="0"/>
              <a:t>, </a:t>
            </a:r>
            <a:r>
              <a:rPr lang="en-US" sz="2400" dirty="0" err="1"/>
              <a:t>sino</a:t>
            </a:r>
            <a:r>
              <a:rPr lang="en-US" sz="2400" dirty="0"/>
              <a:t> para </a:t>
            </a:r>
            <a:r>
              <a:rPr lang="en-US" sz="2400" dirty="0" err="1"/>
              <a:t>servir</a:t>
            </a:r>
            <a:r>
              <a:rPr lang="en-US" sz="2400" dirty="0"/>
              <a:t> y para </a:t>
            </a:r>
            <a:r>
              <a:rPr lang="en-US" sz="2400" dirty="0" err="1"/>
              <a:t>dar</a:t>
            </a:r>
            <a:r>
              <a:rPr lang="en-US" sz="2400" dirty="0"/>
              <a:t> Su </a:t>
            </a:r>
            <a:r>
              <a:rPr lang="en-US" sz="2400" dirty="0" err="1"/>
              <a:t>vida</a:t>
            </a:r>
            <a:r>
              <a:rPr lang="en-US" sz="2400" dirty="0"/>
              <a:t> </a:t>
            </a:r>
            <a:r>
              <a:rPr lang="en-US" sz="2400" dirty="0" err="1"/>
              <a:t>en</a:t>
            </a:r>
            <a:r>
              <a:rPr lang="en-US" sz="2400" dirty="0"/>
              <a:t> </a:t>
            </a:r>
            <a:r>
              <a:rPr lang="en-US" sz="2400" dirty="0" err="1"/>
              <a:t>rescate</a:t>
            </a:r>
            <a:r>
              <a:rPr lang="en-US" sz="2400" dirty="0"/>
              <a:t> </a:t>
            </a:r>
            <a:r>
              <a:rPr lang="en-US" sz="2400" dirty="0" err="1"/>
              <a:t>por</a:t>
            </a:r>
            <a:r>
              <a:rPr lang="en-US" sz="2400" dirty="0"/>
              <a:t> </a:t>
            </a:r>
            <a:r>
              <a:rPr lang="en-US" sz="2400" dirty="0" err="1"/>
              <a:t>muchos</a:t>
            </a:r>
            <a:r>
              <a:rPr lang="en-US" sz="2400" dirty="0"/>
              <a:t>.”</a:t>
            </a:r>
            <a:endParaRPr lang="en-US" sz="2400" b="0" i="0" dirty="0">
              <a:solidFill>
                <a:srgbClr val="363936"/>
              </a:solidFill>
              <a:effectLst/>
              <a:latin typeface="Gill Sans MT"/>
            </a:endParaRPr>
          </a:p>
        </p:txBody>
      </p:sp>
    </p:spTree>
    <p:extLst>
      <p:ext uri="{BB962C8B-B14F-4D97-AF65-F5344CB8AC3E}">
        <p14:creationId xmlns:p14="http://schemas.microsoft.com/office/powerpoint/2010/main" val="328576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5B6B-2E91-4DFB-1E2B-5C3F9F4B8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2EABC-6EAA-435A-F2ED-7A8CB4C5ECFD}"/>
              </a:ext>
            </a:extLst>
          </p:cNvPr>
          <p:cNvSpPr>
            <a:spLocks noGrp="1"/>
          </p:cNvSpPr>
          <p:nvPr>
            <p:ph type="title"/>
          </p:nvPr>
        </p:nvSpPr>
        <p:spPr/>
        <p:txBody>
          <a:bodyPr/>
          <a:lstStyle/>
          <a:p>
            <a:r>
              <a:rPr lang="en-US" dirty="0"/>
              <a:t>LIBROS LITÚRGICOS PARA LA EUCARISTÍA</a:t>
            </a:r>
          </a:p>
        </p:txBody>
      </p:sp>
      <p:sp>
        <p:nvSpPr>
          <p:cNvPr id="3" name="Content Placeholder 2">
            <a:extLst>
              <a:ext uri="{FF2B5EF4-FFF2-40B4-BE49-F238E27FC236}">
                <a16:creationId xmlns:a16="http://schemas.microsoft.com/office/drawing/2014/main" id="{1BDB7CA9-BB89-ABAE-A615-B55B6F42A5B3}"/>
              </a:ext>
            </a:extLst>
          </p:cNvPr>
          <p:cNvSpPr>
            <a:spLocks noGrp="1"/>
          </p:cNvSpPr>
          <p:nvPr>
            <p:ph idx="1"/>
          </p:nvPr>
        </p:nvSpPr>
        <p:spPr>
          <a:xfrm>
            <a:off x="268942" y="1715956"/>
            <a:ext cx="11341866" cy="4967232"/>
          </a:xfrm>
        </p:spPr>
        <p:txBody>
          <a:bodyPr>
            <a:noAutofit/>
          </a:bodyPr>
          <a:lstStyle/>
          <a:p>
            <a:r>
              <a:rPr lang="en-US" sz="2200" dirty="0">
                <a:latin typeface="Times New Roman" panose="02020603050405020304" pitchFamily="18" charset="0"/>
              </a:rPr>
              <a:t>Misal Romano (</a:t>
            </a:r>
            <a:r>
              <a:rPr lang="en-US" sz="2200" dirty="0" err="1">
                <a:latin typeface="Times New Roman" panose="02020603050405020304" pitchFamily="18" charset="0"/>
              </a:rPr>
              <a:t>incluyendo</a:t>
            </a:r>
            <a:r>
              <a:rPr lang="en-US" sz="2200" dirty="0">
                <a:latin typeface="Times New Roman" panose="02020603050405020304" pitchFamily="18" charset="0"/>
              </a:rPr>
              <a:t> </a:t>
            </a:r>
            <a:r>
              <a:rPr lang="en-US" sz="2200" dirty="0" err="1">
                <a:latin typeface="Times New Roman" panose="02020603050405020304" pitchFamily="18" charset="0"/>
              </a:rPr>
              <a:t>Instrucción</a:t>
            </a:r>
            <a:r>
              <a:rPr lang="en-US" sz="2200" dirty="0">
                <a:latin typeface="Times New Roman" panose="02020603050405020304" pitchFamily="18" charset="0"/>
              </a:rPr>
              <a:t> General y Calendario) </a:t>
            </a:r>
            <a:r>
              <a:rPr lang="en-US" sz="2400" i="1" dirty="0">
                <a:effectLst/>
                <a:latin typeface="Times New Roman" panose="02020603050405020304" pitchFamily="18" charset="0"/>
              </a:rPr>
              <a:t>2008 (1974; 1985) </a:t>
            </a:r>
            <a:r>
              <a:rPr lang="en-US" sz="2400" b="1" dirty="0">
                <a:effectLst/>
                <a:latin typeface="Times New Roman" panose="02020603050405020304" pitchFamily="18" charset="0"/>
              </a:rPr>
              <a:t>2011</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400" dirty="0" err="1">
                <a:latin typeface="Times New Roman" panose="02020603050405020304" pitchFamily="18" charset="0"/>
              </a:rPr>
              <a:t>Extractos</a:t>
            </a:r>
            <a:r>
              <a:rPr lang="en-US" sz="2400" dirty="0">
                <a:latin typeface="Times New Roman" panose="02020603050405020304" pitchFamily="18" charset="0"/>
              </a:rPr>
              <a:t> del Misal Romano (“Libro de la </a:t>
            </a:r>
            <a:r>
              <a:rPr lang="en-US" sz="2400" dirty="0" err="1">
                <a:latin typeface="Times New Roman" panose="02020603050405020304" pitchFamily="18" charset="0"/>
              </a:rPr>
              <a:t>Cátedra</a:t>
            </a:r>
            <a:r>
              <a:rPr lang="en-US" sz="2400" dirty="0">
                <a:latin typeface="Times New Roman" panose="02020603050405020304" pitchFamily="18" charset="0"/>
              </a:rPr>
              <a:t>”)    </a:t>
            </a:r>
            <a:r>
              <a:rPr lang="en-US" sz="2400" dirty="0">
                <a:effectLst/>
                <a:latin typeface="Times New Roman" panose="02020603050405020304" pitchFamily="18" charset="0"/>
              </a:rPr>
              <a:t>	</a:t>
            </a:r>
            <a:r>
              <a:rPr lang="en-US" sz="2400" b="1" dirty="0">
                <a:effectLst/>
                <a:latin typeface="Times New Roman" panose="02020603050405020304" pitchFamily="18" charset="0"/>
              </a:rPr>
              <a:t>2018 </a:t>
            </a:r>
            <a:endParaRPr lang="en-US" sz="2400" dirty="0">
              <a:effectLst/>
              <a:latin typeface="Times New Roman" panose="02020603050405020304" pitchFamily="18" charset="0"/>
            </a:endParaRPr>
          </a:p>
          <a:p>
            <a:r>
              <a:rPr lang="en-US" sz="2400" dirty="0" err="1">
                <a:latin typeface="Times New Roman" panose="02020603050405020304" pitchFamily="18" charset="0"/>
              </a:rPr>
              <a:t>Leccionario</a:t>
            </a:r>
            <a:r>
              <a:rPr lang="en-US" sz="2400" dirty="0">
                <a:latin typeface="Times New Roman" panose="02020603050405020304" pitchFamily="18" charset="0"/>
              </a:rPr>
              <a:t> para la Misa</a:t>
            </a:r>
            <a:r>
              <a:rPr lang="en-US" sz="2400" dirty="0">
                <a:effectLst/>
                <a:latin typeface="Times New Roman" panose="02020603050405020304" pitchFamily="18" charset="0"/>
              </a:rPr>
              <a:t>									</a:t>
            </a:r>
            <a:r>
              <a:rPr lang="en-US" sz="2400" i="1" dirty="0">
                <a:effectLst/>
                <a:latin typeface="Times New Roman" panose="02020603050405020304" pitchFamily="18" charset="0"/>
              </a:rPr>
              <a:t>1981 </a:t>
            </a:r>
            <a:r>
              <a:rPr lang="en-US" sz="2400" dirty="0">
                <a:effectLst/>
                <a:latin typeface="Times New Roman" panose="02020603050405020304" pitchFamily="18" charset="0"/>
              </a:rPr>
              <a:t>(1970) </a:t>
            </a:r>
            <a:r>
              <a:rPr lang="en-US" sz="2400" b="1" dirty="0">
                <a:effectLst/>
                <a:latin typeface="Times New Roman" panose="02020603050405020304" pitchFamily="18" charset="0"/>
              </a:rPr>
              <a:t>1998/2002 </a:t>
            </a:r>
            <a:endParaRPr lang="en-US" sz="2400" dirty="0">
              <a:effectLst/>
              <a:latin typeface="Times New Roman" panose="02020603050405020304" pitchFamily="18" charset="0"/>
            </a:endParaRPr>
          </a:p>
          <a:p>
            <a:r>
              <a:rPr lang="en-US" sz="2400" dirty="0" err="1">
                <a:latin typeface="Times New Roman" panose="02020603050405020304" pitchFamily="18" charset="0"/>
              </a:rPr>
              <a:t>Suplemento</a:t>
            </a:r>
            <a:r>
              <a:rPr lang="en-US" sz="2400" dirty="0">
                <a:latin typeface="Times New Roman" panose="02020603050405020304" pitchFamily="18" charset="0"/>
              </a:rPr>
              <a:t> del </a:t>
            </a:r>
            <a:r>
              <a:rPr lang="en-US" sz="2400" dirty="0" err="1">
                <a:latin typeface="Times New Roman" panose="02020603050405020304" pitchFamily="18" charset="0"/>
              </a:rPr>
              <a:t>Leccionario</a:t>
            </a:r>
            <a:r>
              <a:rPr lang="en-US" sz="2400" dirty="0">
                <a:latin typeface="Times New Roman" panose="02020603050405020304" pitchFamily="18" charset="0"/>
              </a:rPr>
              <a:t> para la Misa</a:t>
            </a:r>
            <a:r>
              <a:rPr lang="en-US" sz="2400" dirty="0">
                <a:effectLst/>
                <a:latin typeface="Times New Roman" panose="02020603050405020304" pitchFamily="18" charset="0"/>
              </a:rPr>
              <a:t>					</a:t>
            </a:r>
            <a:r>
              <a:rPr lang="en-US" sz="2400" b="1" dirty="0">
                <a:effectLst/>
                <a:latin typeface="Times New Roman" panose="02020603050405020304" pitchFamily="18" charset="0"/>
              </a:rPr>
              <a:t>2017 </a:t>
            </a:r>
            <a:endParaRPr lang="en-US" sz="2400" dirty="0">
              <a:effectLst/>
              <a:latin typeface="Times New Roman" panose="02020603050405020304" pitchFamily="18" charset="0"/>
            </a:endParaRPr>
          </a:p>
          <a:p>
            <a:r>
              <a:rPr lang="en-US" sz="2400" dirty="0" err="1">
                <a:latin typeface="Times New Roman" panose="02020603050405020304" pitchFamily="18" charset="0"/>
              </a:rPr>
              <a:t>Colección</a:t>
            </a:r>
            <a:r>
              <a:rPr lang="en-US" sz="2400" dirty="0">
                <a:latin typeface="Times New Roman" panose="02020603050405020304" pitchFamily="18" charset="0"/>
              </a:rPr>
              <a:t> de Misas de la Santísima Virgen María</a:t>
            </a:r>
            <a:r>
              <a:rPr lang="en-US" sz="2400" dirty="0">
                <a:effectLst/>
                <a:latin typeface="Times New Roman" panose="02020603050405020304" pitchFamily="18" charset="0"/>
              </a:rPr>
              <a:t>			</a:t>
            </a:r>
            <a:r>
              <a:rPr lang="en-US" sz="2400" i="1" dirty="0">
                <a:effectLst/>
                <a:latin typeface="Times New Roman" panose="02020603050405020304" pitchFamily="18" charset="0"/>
              </a:rPr>
              <a:t>1987 (1992) </a:t>
            </a:r>
            <a:r>
              <a:rPr lang="en-US" sz="2400" b="1" dirty="0">
                <a:effectLst/>
                <a:latin typeface="Times New Roman" panose="02020603050405020304" pitchFamily="18" charset="0"/>
              </a:rPr>
              <a:t>2012</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400" dirty="0" err="1">
                <a:latin typeface="Times New Roman" panose="02020603050405020304" pitchFamily="18" charset="0"/>
              </a:rPr>
              <a:t>Celebraciones</a:t>
            </a:r>
            <a:r>
              <a:rPr lang="en-US" sz="2400" dirty="0">
                <a:latin typeface="Times New Roman" panose="02020603050405020304" pitchFamily="18" charset="0"/>
              </a:rPr>
              <a:t> </a:t>
            </a:r>
            <a:r>
              <a:rPr lang="en-US" sz="2400" dirty="0" err="1">
                <a:latin typeface="Times New Roman" panose="02020603050405020304" pitchFamily="18" charset="0"/>
              </a:rPr>
              <a:t>dominicales</a:t>
            </a:r>
            <a:r>
              <a:rPr lang="en-US" sz="2400" dirty="0">
                <a:latin typeface="Times New Roman" panose="02020603050405020304" pitchFamily="18" charset="0"/>
              </a:rPr>
              <a:t> </a:t>
            </a:r>
            <a:r>
              <a:rPr lang="en-US" sz="2400" dirty="0" err="1">
                <a:latin typeface="Times New Roman" panose="02020603050405020304" pitchFamily="18" charset="0"/>
              </a:rPr>
              <a:t>en</a:t>
            </a:r>
            <a:r>
              <a:rPr lang="en-US" sz="2400" dirty="0">
                <a:latin typeface="Times New Roman" panose="02020603050405020304" pitchFamily="18" charset="0"/>
              </a:rPr>
              <a:t> </a:t>
            </a:r>
            <a:r>
              <a:rPr lang="en-US" sz="2400" dirty="0" err="1">
                <a:latin typeface="Times New Roman" panose="02020603050405020304" pitchFamily="18" charset="0"/>
              </a:rPr>
              <a:t>ausencia</a:t>
            </a:r>
            <a:r>
              <a:rPr lang="en-US" sz="2400" dirty="0">
                <a:latin typeface="Times New Roman" panose="02020603050405020304" pitchFamily="18" charset="0"/>
              </a:rPr>
              <a:t> del </a:t>
            </a:r>
            <a:r>
              <a:rPr lang="en-US" sz="2400" dirty="0" err="1">
                <a:latin typeface="Times New Roman" panose="02020603050405020304" pitchFamily="18" charset="0"/>
              </a:rPr>
              <a:t>presbitero</a:t>
            </a:r>
            <a:r>
              <a:rPr lang="en-US" sz="2400" dirty="0">
                <a:effectLst/>
                <a:latin typeface="Times New Roman" panose="02020603050405020304" pitchFamily="18" charset="0"/>
              </a:rPr>
              <a:t>	     (1988; 2007) </a:t>
            </a:r>
            <a:r>
              <a:rPr lang="en-US" sz="2400" b="1" dirty="0">
                <a:effectLst/>
                <a:latin typeface="Times New Roman" panose="02020603050405020304" pitchFamily="18" charset="0"/>
              </a:rPr>
              <a:t>2012</a:t>
            </a:r>
            <a:r>
              <a:rPr lang="en-US" sz="2400" dirty="0">
                <a:effectLst/>
                <a:latin typeface="Times New Roman" panose="02020603050405020304" pitchFamily="18" charset="0"/>
              </a:rPr>
              <a:t> </a:t>
            </a:r>
          </a:p>
          <a:p>
            <a:r>
              <a:rPr lang="en-US" sz="2400" dirty="0" err="1">
                <a:latin typeface="Times New Roman" panose="02020603050405020304" pitchFamily="18" charset="0"/>
              </a:rPr>
              <a:t>Plegarias</a:t>
            </a:r>
            <a:r>
              <a:rPr lang="en-US" sz="2400" dirty="0">
                <a:latin typeface="Times New Roman" panose="02020603050405020304" pitchFamily="18" charset="0"/>
              </a:rPr>
              <a:t> </a:t>
            </a:r>
            <a:r>
              <a:rPr lang="en-US" sz="2400" dirty="0" err="1">
                <a:latin typeface="Times New Roman" panose="02020603050405020304" pitchFamily="18" charset="0"/>
              </a:rPr>
              <a:t>Eucarísticas</a:t>
            </a:r>
            <a:r>
              <a:rPr lang="en-US" sz="2400" dirty="0">
                <a:latin typeface="Times New Roman" panose="02020603050405020304" pitchFamily="18" charset="0"/>
              </a:rPr>
              <a:t> para Misas con </a:t>
            </a:r>
            <a:r>
              <a:rPr lang="en-US" sz="2400" dirty="0" err="1">
                <a:latin typeface="Times New Roman" panose="02020603050405020304" pitchFamily="18" charset="0"/>
              </a:rPr>
              <a:t>Niños</a:t>
            </a:r>
            <a:r>
              <a:rPr lang="en-US" sz="2400" dirty="0">
                <a:effectLst/>
                <a:latin typeface="Times New Roman" panose="02020603050405020304" pitchFamily="18" charset="0"/>
              </a:rPr>
              <a:t>				</a:t>
            </a:r>
            <a:r>
              <a:rPr lang="en-US" sz="2400" i="1" dirty="0">
                <a:effectLst/>
                <a:latin typeface="Times New Roman" panose="02020603050405020304" pitchFamily="18" charset="0"/>
              </a:rPr>
              <a:t>2002 (1985) </a:t>
            </a:r>
            <a:r>
              <a:rPr lang="en-US" sz="2400" b="1" dirty="0">
                <a:effectLst/>
                <a:latin typeface="Times New Roman" panose="02020603050405020304" pitchFamily="18" charset="0"/>
              </a:rPr>
              <a:t>2011</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400" dirty="0" err="1">
                <a:latin typeface="Times New Roman" panose="02020603050405020304" pitchFamily="18" charset="0"/>
              </a:rPr>
              <a:t>Leccionario</a:t>
            </a:r>
            <a:r>
              <a:rPr lang="en-US" sz="2400" dirty="0">
                <a:latin typeface="Times New Roman" panose="02020603050405020304" pitchFamily="18" charset="0"/>
              </a:rPr>
              <a:t> Para Misas con </a:t>
            </a:r>
            <a:r>
              <a:rPr lang="en-US" sz="2400" dirty="0" err="1">
                <a:latin typeface="Times New Roman" panose="02020603050405020304" pitchFamily="18" charset="0"/>
              </a:rPr>
              <a:t>Niños</a:t>
            </a:r>
            <a:r>
              <a:rPr lang="en-US" sz="2400" dirty="0">
                <a:latin typeface="Times New Roman" panose="02020603050405020304" pitchFamily="18" charset="0"/>
              </a:rPr>
              <a:t> </a:t>
            </a:r>
            <a:r>
              <a:rPr lang="en-US" sz="2400" dirty="0">
                <a:effectLst/>
                <a:latin typeface="Times New Roman" panose="02020603050405020304" pitchFamily="18" charset="0"/>
              </a:rPr>
              <a:t>						</a:t>
            </a:r>
            <a:r>
              <a:rPr lang="en-US" sz="2400" b="1" dirty="0">
                <a:effectLst/>
                <a:latin typeface="Times New Roman" panose="02020603050405020304" pitchFamily="18" charset="0"/>
              </a:rPr>
              <a:t>1993 </a:t>
            </a:r>
            <a:endParaRPr lang="en-US" sz="2400" dirty="0">
              <a:effectLst/>
              <a:latin typeface="Times New Roman" panose="02020603050405020304" pitchFamily="18" charset="0"/>
            </a:endParaRPr>
          </a:p>
        </p:txBody>
      </p:sp>
    </p:spTree>
    <p:extLst>
      <p:ext uri="{BB962C8B-B14F-4D97-AF65-F5344CB8AC3E}">
        <p14:creationId xmlns:p14="http://schemas.microsoft.com/office/powerpoint/2010/main" val="261816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1CEA-B1BA-AA22-A90E-05E53E97B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7A805-2DE1-9F0D-C10A-2EBF422757E2}"/>
              </a:ext>
            </a:extLst>
          </p:cNvPr>
          <p:cNvSpPr>
            <a:spLocks noGrp="1"/>
          </p:cNvSpPr>
          <p:nvPr>
            <p:ph type="title"/>
          </p:nvPr>
        </p:nvSpPr>
        <p:spPr/>
        <p:txBody>
          <a:bodyPr/>
          <a:lstStyle/>
          <a:p>
            <a:r>
              <a:rPr lang="en-US" dirty="0"/>
              <a:t>OTROS LIBROS SACRAMENTALES Y RITUALES</a:t>
            </a:r>
          </a:p>
        </p:txBody>
      </p:sp>
      <p:sp>
        <p:nvSpPr>
          <p:cNvPr id="3" name="Content Placeholder 2">
            <a:extLst>
              <a:ext uri="{FF2B5EF4-FFF2-40B4-BE49-F238E27FC236}">
                <a16:creationId xmlns:a16="http://schemas.microsoft.com/office/drawing/2014/main" id="{F07A91F6-3217-2BC9-8E0C-9B3F09A9AACE}"/>
              </a:ext>
            </a:extLst>
          </p:cNvPr>
          <p:cNvSpPr>
            <a:spLocks noGrp="1"/>
          </p:cNvSpPr>
          <p:nvPr>
            <p:ph idx="1"/>
          </p:nvPr>
        </p:nvSpPr>
        <p:spPr>
          <a:xfrm>
            <a:off x="425067" y="1715956"/>
            <a:ext cx="11341866" cy="4967232"/>
          </a:xfrm>
        </p:spPr>
        <p:txBody>
          <a:bodyPr>
            <a:noAutofit/>
          </a:bodyPr>
          <a:lstStyle/>
          <a:p>
            <a:r>
              <a:rPr lang="en-US" sz="2400" dirty="0">
                <a:effectLst/>
                <a:latin typeface="Times New Roman" panose="02020603050405020304" pitchFamily="18" charset="0"/>
              </a:rPr>
              <a:t>Ritual Para la </a:t>
            </a:r>
            <a:r>
              <a:rPr lang="en-US" sz="2400" dirty="0" err="1">
                <a:effectLst/>
                <a:latin typeface="Times New Roman" panose="02020603050405020304" pitchFamily="18" charset="0"/>
              </a:rPr>
              <a:t>Confirmación</a:t>
            </a:r>
            <a:r>
              <a:rPr lang="en-US" sz="2400" dirty="0">
                <a:effectLst/>
                <a:latin typeface="Times New Roman" panose="02020603050405020304" pitchFamily="18" charset="0"/>
              </a:rPr>
              <a:t>								</a:t>
            </a:r>
            <a:r>
              <a:rPr lang="en-US" sz="2400" i="1" dirty="0">
                <a:effectLst/>
                <a:latin typeface="Times New Roman" panose="02020603050405020304" pitchFamily="18" charset="0"/>
              </a:rPr>
              <a:t>2003 (1978; 2012) </a:t>
            </a:r>
            <a:r>
              <a:rPr lang="en-US" sz="2400" b="1" dirty="0">
                <a:effectLst/>
                <a:latin typeface="Times New Roman" panose="02020603050405020304" pitchFamily="18" charset="0"/>
              </a:rPr>
              <a:t>2015</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400" dirty="0">
                <a:effectLst/>
                <a:latin typeface="Times New Roman" panose="02020603050405020304" pitchFamily="18" charset="0"/>
              </a:rPr>
              <a:t>Ritual para </a:t>
            </a:r>
            <a:r>
              <a:rPr lang="en-US" sz="2400" dirty="0" err="1">
                <a:effectLst/>
                <a:latin typeface="Times New Roman" panose="02020603050405020304" pitchFamily="18" charset="0"/>
              </a:rPr>
              <a:t>el</a:t>
            </a:r>
            <a:r>
              <a:rPr lang="en-US" sz="2400" dirty="0">
                <a:effectLst/>
                <a:latin typeface="Times New Roman" panose="02020603050405020304" pitchFamily="18" charset="0"/>
              </a:rPr>
              <a:t> </a:t>
            </a:r>
            <a:r>
              <a:rPr lang="en-US" sz="2400" dirty="0" err="1">
                <a:effectLst/>
                <a:latin typeface="Times New Roman" panose="02020603050405020304" pitchFamily="18" charset="0"/>
              </a:rPr>
              <a:t>Bautismo</a:t>
            </a:r>
            <a:r>
              <a:rPr lang="en-US" sz="2400" dirty="0">
                <a:effectLst/>
                <a:latin typeface="Times New Roman" panose="02020603050405020304" pitchFamily="18" charset="0"/>
              </a:rPr>
              <a:t> de </a:t>
            </a:r>
            <a:r>
              <a:rPr lang="en-US" sz="2400" dirty="0" err="1">
                <a:effectLst/>
                <a:latin typeface="Times New Roman" panose="02020603050405020304" pitchFamily="18" charset="0"/>
              </a:rPr>
              <a:t>los</a:t>
            </a:r>
            <a:r>
              <a:rPr lang="en-US" sz="2400" dirty="0">
                <a:effectLst/>
                <a:latin typeface="Times New Roman" panose="02020603050405020304" pitchFamily="18" charset="0"/>
              </a:rPr>
              <a:t> </a:t>
            </a:r>
            <a:r>
              <a:rPr lang="en-US" sz="2400" dirty="0" err="1">
                <a:effectLst/>
                <a:latin typeface="Times New Roman" panose="02020603050405020304" pitchFamily="18" charset="0"/>
              </a:rPr>
              <a:t>Niños</a:t>
            </a:r>
            <a:r>
              <a:rPr lang="en-US" sz="2400" dirty="0">
                <a:effectLst/>
                <a:latin typeface="Times New Roman" panose="02020603050405020304" pitchFamily="18" charset="0"/>
              </a:rPr>
              <a:t> 						</a:t>
            </a:r>
            <a:r>
              <a:rPr lang="en-US" sz="2400" i="1" dirty="0">
                <a:effectLst/>
                <a:latin typeface="Times New Roman" panose="02020603050405020304" pitchFamily="18" charset="0"/>
              </a:rPr>
              <a:t>2003 (1970) </a:t>
            </a:r>
            <a:r>
              <a:rPr lang="en-US" sz="2400" b="1" dirty="0">
                <a:effectLst/>
                <a:latin typeface="Times New Roman" panose="02020603050405020304" pitchFamily="18" charset="0"/>
              </a:rPr>
              <a:t>2020 </a:t>
            </a:r>
          </a:p>
          <a:p>
            <a:r>
              <a:rPr lang="en-US" sz="2400" dirty="0">
                <a:effectLst/>
                <a:latin typeface="Times New Roman" panose="02020603050405020304" pitchFamily="18" charset="0"/>
              </a:rPr>
              <a:t>Ritual de la </a:t>
            </a:r>
            <a:r>
              <a:rPr lang="en-US" sz="2400" dirty="0" err="1">
                <a:effectLst/>
                <a:latin typeface="Times New Roman" panose="02020603050405020304" pitchFamily="18" charset="0"/>
              </a:rPr>
              <a:t>Iniciación</a:t>
            </a:r>
            <a:r>
              <a:rPr lang="en-US" sz="2400" dirty="0">
                <a:effectLst/>
                <a:latin typeface="Times New Roman" panose="02020603050405020304" pitchFamily="18" charset="0"/>
              </a:rPr>
              <a:t> Cristiana de </a:t>
            </a:r>
            <a:r>
              <a:rPr lang="en-US" sz="2400" dirty="0" err="1">
                <a:effectLst/>
                <a:latin typeface="Times New Roman" panose="02020603050405020304" pitchFamily="18" charset="0"/>
              </a:rPr>
              <a:t>Adultos</a:t>
            </a:r>
            <a:r>
              <a:rPr lang="en-US" sz="2400" dirty="0">
                <a:effectLst/>
                <a:latin typeface="Times New Roman" panose="02020603050405020304" pitchFamily="18" charset="0"/>
              </a:rPr>
              <a:t> 				</a:t>
            </a:r>
            <a:r>
              <a:rPr lang="en-US" sz="2400" i="1" dirty="0">
                <a:effectLst/>
                <a:latin typeface="Times New Roman" panose="02020603050405020304" pitchFamily="18" charset="0"/>
              </a:rPr>
              <a:t>1972 (1974; 1988) </a:t>
            </a:r>
            <a:r>
              <a:rPr lang="en-US" sz="2400" b="1" dirty="0">
                <a:effectLst/>
                <a:latin typeface="Times New Roman" panose="02020603050405020304" pitchFamily="18" charset="0"/>
              </a:rPr>
              <a:t>2024</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000" dirty="0">
                <a:effectLst/>
                <a:latin typeface="Times New Roman" panose="02020603050405020304" pitchFamily="18" charset="0"/>
              </a:rPr>
              <a:t>Sagrada </a:t>
            </a:r>
            <a:r>
              <a:rPr lang="en-US" sz="2000" dirty="0" err="1">
                <a:effectLst/>
                <a:latin typeface="Times New Roman" panose="02020603050405020304" pitchFamily="18" charset="0"/>
              </a:rPr>
              <a:t>Comunión</a:t>
            </a:r>
            <a:r>
              <a:rPr lang="en-US" sz="2000" dirty="0">
                <a:effectLst/>
                <a:latin typeface="Times New Roman" panose="02020603050405020304" pitchFamily="18" charset="0"/>
              </a:rPr>
              <a:t> y </a:t>
            </a:r>
            <a:r>
              <a:rPr lang="en-US" sz="2000" dirty="0" err="1">
                <a:effectLst/>
                <a:latin typeface="Times New Roman" panose="02020603050405020304" pitchFamily="18" charset="0"/>
              </a:rPr>
              <a:t>Culto</a:t>
            </a:r>
            <a:r>
              <a:rPr lang="en-US" sz="2000" dirty="0">
                <a:effectLst/>
                <a:latin typeface="Times New Roman" panose="02020603050405020304" pitchFamily="18" charset="0"/>
              </a:rPr>
              <a:t> del </a:t>
            </a:r>
            <a:r>
              <a:rPr lang="en-US" sz="2000" dirty="0" err="1">
                <a:effectLst/>
                <a:latin typeface="Times New Roman" panose="02020603050405020304" pitchFamily="18" charset="0"/>
              </a:rPr>
              <a:t>Misterio</a:t>
            </a:r>
            <a:r>
              <a:rPr lang="en-US" sz="2000" dirty="0">
                <a:effectLst/>
                <a:latin typeface="Times New Roman" panose="02020603050405020304" pitchFamily="18" charset="0"/>
              </a:rPr>
              <a:t> </a:t>
            </a:r>
            <a:r>
              <a:rPr lang="en-US" sz="2000" dirty="0" err="1">
                <a:effectLst/>
                <a:latin typeface="Times New Roman" panose="02020603050405020304" pitchFamily="18" charset="0"/>
              </a:rPr>
              <a:t>Eucarístico</a:t>
            </a:r>
            <a:r>
              <a:rPr lang="en-US" sz="2000" dirty="0">
                <a:effectLst/>
                <a:latin typeface="Times New Roman" panose="02020603050405020304" pitchFamily="18" charset="0"/>
              </a:rPr>
              <a:t> fuera de la Misa </a:t>
            </a:r>
            <a:r>
              <a:rPr lang="en-US" sz="2400" i="1" dirty="0">
                <a:effectLst/>
                <a:latin typeface="Times New Roman" panose="02020603050405020304" pitchFamily="18" charset="0"/>
              </a:rPr>
              <a:t>1974 (1976) </a:t>
            </a:r>
            <a:r>
              <a:rPr lang="en-US" sz="2400" b="1" dirty="0">
                <a:effectLst/>
                <a:latin typeface="Times New Roman" panose="02020603050405020304" pitchFamily="18" charset="0"/>
              </a:rPr>
              <a:t>2024</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400" dirty="0">
                <a:effectLst/>
                <a:latin typeface="Times New Roman" panose="02020603050405020304" pitchFamily="18" charset="0"/>
              </a:rPr>
              <a:t>Ritual del </a:t>
            </a:r>
            <a:r>
              <a:rPr lang="en-US" sz="2400" dirty="0" err="1">
                <a:effectLst/>
                <a:latin typeface="Times New Roman" panose="02020603050405020304" pitchFamily="18" charset="0"/>
              </a:rPr>
              <a:t>Matrimonio</a:t>
            </a:r>
            <a:r>
              <a:rPr lang="en-US" sz="2400" dirty="0">
                <a:effectLst/>
                <a:latin typeface="Times New Roman" panose="02020603050405020304" pitchFamily="18" charset="0"/>
              </a:rPr>
              <a:t>              						      	</a:t>
            </a:r>
            <a:r>
              <a:rPr lang="en-US" sz="2400" i="1" dirty="0">
                <a:effectLst/>
                <a:latin typeface="Times New Roman" panose="02020603050405020304" pitchFamily="18" charset="0"/>
              </a:rPr>
              <a:t>2008 (1970) </a:t>
            </a:r>
            <a:r>
              <a:rPr lang="en-US" sz="2400" b="1" dirty="0">
                <a:effectLst/>
                <a:latin typeface="Times New Roman" panose="02020603050405020304" pitchFamily="18" charset="0"/>
              </a:rPr>
              <a:t>2016</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400" dirty="0">
                <a:effectLst/>
                <a:latin typeface="Times New Roman" panose="02020603050405020304" pitchFamily="18" charset="0"/>
              </a:rPr>
              <a:t>Ritual de la </a:t>
            </a:r>
            <a:r>
              <a:rPr lang="en-US" sz="2400" dirty="0" err="1">
                <a:effectLst/>
                <a:latin typeface="Times New Roman" panose="02020603050405020304" pitchFamily="18" charset="0"/>
              </a:rPr>
              <a:t>Penitencia</a:t>
            </a:r>
            <a:r>
              <a:rPr lang="en-US" sz="2400" dirty="0">
                <a:effectLst/>
                <a:latin typeface="Times New Roman" panose="02020603050405020304" pitchFamily="18" charset="0"/>
              </a:rPr>
              <a:t>										</a:t>
            </a:r>
            <a:r>
              <a:rPr lang="en-US" sz="2400" i="1" dirty="0">
                <a:effectLst/>
                <a:latin typeface="Times New Roman" panose="02020603050405020304" pitchFamily="18" charset="0"/>
              </a:rPr>
              <a:t>1974 (1975; 2010) </a:t>
            </a:r>
            <a:r>
              <a:rPr lang="en-US" sz="2400" b="1" dirty="0">
                <a:effectLst/>
                <a:latin typeface="Times New Roman" panose="02020603050405020304" pitchFamily="18" charset="0"/>
              </a:rPr>
              <a:t>2023</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200" dirty="0">
                <a:effectLst/>
                <a:latin typeface="Times New Roman" panose="02020603050405020304" pitchFamily="18" charset="0"/>
              </a:rPr>
              <a:t>Ritual de la </a:t>
            </a:r>
            <a:r>
              <a:rPr lang="en-US" sz="2200" dirty="0" err="1">
                <a:effectLst/>
                <a:latin typeface="Times New Roman" panose="02020603050405020304" pitchFamily="18" charset="0"/>
              </a:rPr>
              <a:t>Unción</a:t>
            </a:r>
            <a:r>
              <a:rPr lang="en-US" sz="2200" dirty="0">
                <a:effectLst/>
                <a:latin typeface="Times New Roman" panose="02020603050405020304" pitchFamily="18" charset="0"/>
              </a:rPr>
              <a:t> de </a:t>
            </a:r>
            <a:r>
              <a:rPr lang="en-US" sz="2200" dirty="0" err="1">
                <a:effectLst/>
                <a:latin typeface="Times New Roman" panose="02020603050405020304" pitchFamily="18" charset="0"/>
              </a:rPr>
              <a:t>los</a:t>
            </a:r>
            <a:r>
              <a:rPr lang="en-US" sz="2200" dirty="0">
                <a:effectLst/>
                <a:latin typeface="Times New Roman" panose="02020603050405020304" pitchFamily="18" charset="0"/>
              </a:rPr>
              <a:t> </a:t>
            </a:r>
            <a:r>
              <a:rPr lang="en-US" sz="2200" dirty="0" err="1">
                <a:latin typeface="Times New Roman" panose="02020603050405020304" pitchFamily="18" charset="0"/>
              </a:rPr>
              <a:t>E</a:t>
            </a:r>
            <a:r>
              <a:rPr lang="en-US" sz="2200" dirty="0" err="1">
                <a:effectLst/>
                <a:latin typeface="Times New Roman" panose="02020603050405020304" pitchFamily="18" charset="0"/>
              </a:rPr>
              <a:t>nfermos</a:t>
            </a:r>
            <a:r>
              <a:rPr lang="en-US" sz="2200" dirty="0">
                <a:effectLst/>
                <a:latin typeface="Times New Roman" panose="02020603050405020304" pitchFamily="18" charset="0"/>
              </a:rPr>
              <a:t> y de </a:t>
            </a:r>
            <a:r>
              <a:rPr lang="en-US" sz="2200" dirty="0" err="1">
                <a:effectLst/>
                <a:latin typeface="Times New Roman" panose="02020603050405020304" pitchFamily="18" charset="0"/>
              </a:rPr>
              <a:t>su</a:t>
            </a:r>
            <a:r>
              <a:rPr lang="en-US" sz="2200" dirty="0">
                <a:effectLst/>
                <a:latin typeface="Times New Roman" panose="02020603050405020304" pitchFamily="18" charset="0"/>
              </a:rPr>
              <a:t> </a:t>
            </a:r>
            <a:r>
              <a:rPr lang="en-US" sz="2200" dirty="0" err="1">
                <a:latin typeface="Times New Roman" panose="02020603050405020304" pitchFamily="18" charset="0"/>
              </a:rPr>
              <a:t>A</a:t>
            </a:r>
            <a:r>
              <a:rPr lang="en-US" sz="2200" dirty="0" err="1">
                <a:effectLst/>
                <a:latin typeface="Times New Roman" panose="02020603050405020304" pitchFamily="18" charset="0"/>
              </a:rPr>
              <a:t>tención</a:t>
            </a:r>
            <a:r>
              <a:rPr lang="en-US" sz="2200" dirty="0">
                <a:effectLst/>
                <a:latin typeface="Times New Roman" panose="02020603050405020304" pitchFamily="18" charset="0"/>
              </a:rPr>
              <a:t> Pastoral	</a:t>
            </a:r>
            <a:r>
              <a:rPr lang="en-US" sz="2400" i="1" dirty="0">
                <a:effectLst/>
                <a:latin typeface="Times New Roman" panose="02020603050405020304" pitchFamily="18" charset="0"/>
              </a:rPr>
              <a:t>1972 (1974) (1983)  </a:t>
            </a:r>
            <a:r>
              <a:rPr lang="en-US" sz="2400" b="1" dirty="0">
                <a:effectLst/>
                <a:latin typeface="Times New Roman" panose="02020603050405020304" pitchFamily="18" charset="0"/>
              </a:rPr>
              <a:t>2026</a:t>
            </a:r>
          </a:p>
          <a:p>
            <a:r>
              <a:rPr lang="en-US" sz="2400" dirty="0" err="1">
                <a:effectLst/>
                <a:latin typeface="Times New Roman" panose="02020603050405020304" pitchFamily="18" charset="0"/>
              </a:rPr>
              <a:t>Bendicional</a:t>
            </a:r>
            <a:r>
              <a:rPr lang="en-US" sz="2400" dirty="0">
                <a:effectLst/>
                <a:latin typeface="Times New Roman" panose="02020603050405020304" pitchFamily="18" charset="0"/>
              </a:rPr>
              <a:t>: Ritual de </a:t>
            </a:r>
            <a:r>
              <a:rPr lang="en-US" sz="2400" dirty="0" err="1">
                <a:effectLst/>
                <a:latin typeface="Times New Roman" panose="02020603050405020304" pitchFamily="18" charset="0"/>
              </a:rPr>
              <a:t>Bendiciones</a:t>
            </a:r>
            <a:r>
              <a:rPr lang="en-US" sz="2400" dirty="0">
                <a:effectLst/>
                <a:latin typeface="Times New Roman" panose="02020603050405020304" pitchFamily="18" charset="0"/>
              </a:rPr>
              <a:t>						</a:t>
            </a:r>
            <a:r>
              <a:rPr lang="en-US" sz="2400" i="1" dirty="0">
                <a:effectLst/>
                <a:latin typeface="Times New Roman" panose="02020603050405020304" pitchFamily="18" charset="0"/>
              </a:rPr>
              <a:t>1994; </a:t>
            </a:r>
            <a:r>
              <a:rPr lang="en-US" sz="2400" b="1" dirty="0">
                <a:effectLst/>
                <a:latin typeface="Times New Roman" panose="02020603050405020304" pitchFamily="18" charset="0"/>
              </a:rPr>
              <a:t>1989</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a:p>
            <a:r>
              <a:rPr lang="en-US" sz="2400" dirty="0">
                <a:effectLst/>
                <a:latin typeface="Times New Roman" panose="02020603050405020304" pitchFamily="18" charset="0"/>
              </a:rPr>
              <a:t>Ritual de </a:t>
            </a:r>
            <a:r>
              <a:rPr lang="en-US" sz="2400" dirty="0" err="1">
                <a:effectLst/>
                <a:latin typeface="Times New Roman" panose="02020603050405020304" pitchFamily="18" charset="0"/>
              </a:rPr>
              <a:t>Exequias</a:t>
            </a:r>
            <a:r>
              <a:rPr lang="en-US" sz="2400" dirty="0">
                <a:effectLst/>
                <a:latin typeface="Times New Roman" panose="02020603050405020304" pitchFamily="18" charset="0"/>
              </a:rPr>
              <a:t> </a:t>
            </a:r>
            <a:r>
              <a:rPr lang="en-US" sz="2400" dirty="0" err="1">
                <a:effectLst/>
                <a:latin typeface="Times New Roman" panose="02020603050405020304" pitchFamily="18" charset="0"/>
              </a:rPr>
              <a:t>Cristianas</a:t>
            </a:r>
            <a:r>
              <a:rPr lang="en-US" sz="2400" dirty="0">
                <a:effectLst/>
                <a:latin typeface="Times New Roman" panose="02020603050405020304" pitchFamily="18" charset="0"/>
              </a:rPr>
              <a:t> 								</a:t>
            </a:r>
            <a:r>
              <a:rPr lang="en-US" sz="2400" i="1" dirty="0">
                <a:effectLst/>
                <a:latin typeface="Times New Roman" panose="02020603050405020304" pitchFamily="18" charset="0"/>
              </a:rPr>
              <a:t>1969 (1971) </a:t>
            </a:r>
            <a:r>
              <a:rPr lang="en-US" sz="2400" b="1" dirty="0">
                <a:effectLst/>
                <a:latin typeface="Times New Roman" panose="02020603050405020304" pitchFamily="18" charset="0"/>
              </a:rPr>
              <a:t>1989</a:t>
            </a:r>
            <a:r>
              <a:rPr lang="en-US" sz="2400" i="1" dirty="0">
                <a:effectLst/>
                <a:latin typeface="Times New Roman" panose="02020603050405020304" pitchFamily="18" charset="0"/>
              </a:rPr>
              <a:t> </a:t>
            </a:r>
            <a:endParaRPr lang="en-US" sz="2400" dirty="0">
              <a:effectLst/>
              <a:latin typeface="Times New Roman" panose="02020603050405020304" pitchFamily="18" charset="0"/>
            </a:endParaRPr>
          </a:p>
        </p:txBody>
      </p:sp>
    </p:spTree>
    <p:extLst>
      <p:ext uri="{BB962C8B-B14F-4D97-AF65-F5344CB8AC3E}">
        <p14:creationId xmlns:p14="http://schemas.microsoft.com/office/powerpoint/2010/main" val="269057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8499-C1DE-7924-743F-2621777CD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115DC-9F78-4606-D2EC-56BF2307C86A}"/>
              </a:ext>
            </a:extLst>
          </p:cNvPr>
          <p:cNvSpPr>
            <a:spLocks noGrp="1"/>
          </p:cNvSpPr>
          <p:nvPr>
            <p:ph type="title"/>
          </p:nvPr>
        </p:nvSpPr>
        <p:spPr/>
        <p:txBody>
          <a:bodyPr/>
          <a:lstStyle/>
          <a:p>
            <a:r>
              <a:rPr lang="en-US" dirty="0"/>
              <a:t>El </a:t>
            </a:r>
            <a:r>
              <a:rPr lang="en-US" dirty="0" err="1"/>
              <a:t>edificio</a:t>
            </a:r>
            <a:r>
              <a:rPr lang="en-US" dirty="0"/>
              <a:t> de la Iglesia- </a:t>
            </a:r>
            <a:r>
              <a:rPr lang="en-US" dirty="0" err="1"/>
              <a:t>Glosario</a:t>
            </a:r>
            <a:endParaRPr lang="en-US" dirty="0"/>
          </a:p>
        </p:txBody>
      </p:sp>
      <p:sp>
        <p:nvSpPr>
          <p:cNvPr id="3" name="Content Placeholder 2">
            <a:extLst>
              <a:ext uri="{FF2B5EF4-FFF2-40B4-BE49-F238E27FC236}">
                <a16:creationId xmlns:a16="http://schemas.microsoft.com/office/drawing/2014/main" id="{D60BAD06-55FC-AE5A-022C-062EBF7D968B}"/>
              </a:ext>
            </a:extLst>
          </p:cNvPr>
          <p:cNvSpPr>
            <a:spLocks noGrp="1"/>
          </p:cNvSpPr>
          <p:nvPr>
            <p:ph idx="1"/>
          </p:nvPr>
        </p:nvSpPr>
        <p:spPr>
          <a:xfrm>
            <a:off x="268942" y="1715956"/>
            <a:ext cx="11341866" cy="4967232"/>
          </a:xfrm>
        </p:spPr>
        <p:txBody>
          <a:bodyPr>
            <a:noAutofit/>
          </a:bodyPr>
          <a:lstStyle/>
          <a:p>
            <a:pPr marL="342900" indent="-342900">
              <a:buFont typeface="+mj-lt"/>
              <a:buAutoNum type="arabicPeriod"/>
            </a:pPr>
            <a:r>
              <a:rPr lang="en-US" sz="2400" b="1" dirty="0"/>
              <a:t>La Nave: </a:t>
            </a:r>
            <a:r>
              <a:rPr lang="en-US" sz="2400" dirty="0"/>
              <a:t>Los </a:t>
            </a:r>
            <a:r>
              <a:rPr lang="en-US" sz="2400" dirty="0" err="1"/>
              <a:t>feligreses</a:t>
            </a:r>
            <a:r>
              <a:rPr lang="en-US" sz="2400" dirty="0"/>
              <a:t> se </a:t>
            </a:r>
            <a:r>
              <a:rPr lang="en-US" sz="2400" dirty="0" err="1"/>
              <a:t>sientan</a:t>
            </a:r>
            <a:r>
              <a:rPr lang="en-US" sz="2400" dirty="0"/>
              <a:t> </a:t>
            </a:r>
            <a:r>
              <a:rPr lang="en-US" sz="2400" dirty="0" err="1"/>
              <a:t>en</a:t>
            </a:r>
            <a:r>
              <a:rPr lang="en-US" sz="2400" dirty="0"/>
              <a:t> la nave. Es </a:t>
            </a:r>
            <a:r>
              <a:rPr lang="en-US" sz="2400" dirty="0" err="1"/>
              <a:t>el</a:t>
            </a:r>
            <a:r>
              <a:rPr lang="en-US" sz="2400" dirty="0"/>
              <a:t> </a:t>
            </a:r>
            <a:r>
              <a:rPr lang="en-US" sz="2400" dirty="0" err="1"/>
              <a:t>lugar</a:t>
            </a:r>
            <a:r>
              <a:rPr lang="en-US" sz="2400" dirty="0"/>
              <a:t> </a:t>
            </a:r>
            <a:r>
              <a:rPr lang="en-US" sz="2400" dirty="0" err="1"/>
              <a:t>donde</a:t>
            </a:r>
            <a:r>
              <a:rPr lang="en-US" sz="2400" dirty="0"/>
              <a:t> se </a:t>
            </a:r>
            <a:r>
              <a:rPr lang="en-US" sz="2400" dirty="0" err="1"/>
              <a:t>reúnen</a:t>
            </a:r>
            <a:r>
              <a:rPr lang="en-US" sz="2400" dirty="0"/>
              <a:t>.</a:t>
            </a:r>
            <a:endParaRPr lang="en-US" sz="2400" b="1" dirty="0"/>
          </a:p>
          <a:p>
            <a:pPr marL="342900" indent="-342900">
              <a:buFont typeface="+mj-lt"/>
              <a:buAutoNum type="arabicPeriod"/>
            </a:pPr>
            <a:r>
              <a:rPr lang="en-US" sz="2400" b="1" dirty="0"/>
              <a:t>El Santuario: </a:t>
            </a:r>
            <a:r>
              <a:rPr lang="en-US" sz="2400" dirty="0"/>
              <a:t>un </a:t>
            </a:r>
            <a:r>
              <a:rPr lang="en-US" sz="2400" dirty="0" err="1"/>
              <a:t>espacio</a:t>
            </a:r>
            <a:r>
              <a:rPr lang="en-US" sz="2400" dirty="0"/>
              <a:t> </a:t>
            </a:r>
            <a:r>
              <a:rPr lang="en-US" sz="2400" dirty="0" err="1"/>
              <a:t>elevado</a:t>
            </a:r>
            <a:r>
              <a:rPr lang="en-US" sz="2400" dirty="0"/>
              <a:t> </a:t>
            </a:r>
            <a:r>
              <a:rPr lang="en-US" sz="2400" dirty="0" err="1"/>
              <a:t>separado</a:t>
            </a:r>
            <a:r>
              <a:rPr lang="en-US" sz="2400" dirty="0"/>
              <a:t> de la nave </a:t>
            </a:r>
            <a:r>
              <a:rPr lang="en-US" sz="2400" dirty="0" err="1"/>
              <a:t>por</a:t>
            </a:r>
            <a:r>
              <a:rPr lang="en-US" sz="2400" dirty="0"/>
              <a:t> </a:t>
            </a:r>
            <a:r>
              <a:rPr lang="en-US" sz="2400" dirty="0" err="1"/>
              <a:t>su</a:t>
            </a:r>
            <a:r>
              <a:rPr lang="en-US" sz="2400" dirty="0"/>
              <a:t> </a:t>
            </a:r>
            <a:r>
              <a:rPr lang="en-US" sz="2400" dirty="0" err="1"/>
              <a:t>elevación</a:t>
            </a:r>
            <a:r>
              <a:rPr lang="en-US" sz="2400" dirty="0"/>
              <a:t> o </a:t>
            </a:r>
            <a:r>
              <a:rPr lang="en-US" sz="2400" dirty="0" err="1"/>
              <a:t>su</a:t>
            </a:r>
            <a:r>
              <a:rPr lang="en-US" sz="2400" dirty="0"/>
              <a:t> </a:t>
            </a:r>
            <a:r>
              <a:rPr lang="en-US" sz="2400" dirty="0" err="1"/>
              <a:t>ornamentación</a:t>
            </a:r>
            <a:r>
              <a:rPr lang="en-US" sz="2400" baseline="30000" dirty="0" err="1"/>
              <a:t>a</a:t>
            </a:r>
            <a:r>
              <a:rPr lang="en-US" sz="2400" dirty="0"/>
              <a:t>.  Alberga </a:t>
            </a:r>
            <a:r>
              <a:rPr lang="en-US" sz="2400" dirty="0" err="1"/>
              <a:t>los</a:t>
            </a:r>
            <a:r>
              <a:rPr lang="en-US" sz="2400" dirty="0"/>
              <a:t> </a:t>
            </a:r>
            <a:r>
              <a:rPr lang="en-US" sz="2400" dirty="0" err="1"/>
              <a:t>elementos</a:t>
            </a:r>
            <a:r>
              <a:rPr lang="en-US" sz="2400" dirty="0"/>
              <a:t> </a:t>
            </a:r>
            <a:r>
              <a:rPr lang="en-US" sz="2400" dirty="0" err="1"/>
              <a:t>litúrgicos</a:t>
            </a:r>
            <a:r>
              <a:rPr lang="en-US" sz="2400" dirty="0"/>
              <a:t> </a:t>
            </a:r>
            <a:r>
              <a:rPr lang="en-US" sz="2400" dirty="0" err="1"/>
              <a:t>centrales</a:t>
            </a:r>
            <a:r>
              <a:rPr lang="en-US" sz="2400" dirty="0"/>
              <a:t> para la </a:t>
            </a:r>
            <a:r>
              <a:rPr lang="en-US" sz="2400" dirty="0" err="1"/>
              <a:t>misa</a:t>
            </a:r>
            <a:r>
              <a:rPr lang="en-US" sz="2400" dirty="0"/>
              <a:t>: </a:t>
            </a:r>
            <a:r>
              <a:rPr lang="en-US" sz="2400" dirty="0" err="1"/>
              <a:t>el</a:t>
            </a:r>
            <a:r>
              <a:rPr lang="en-US" sz="2400" dirty="0"/>
              <a:t> altar, </a:t>
            </a:r>
            <a:r>
              <a:rPr lang="en-US" sz="2400" dirty="0" err="1"/>
              <a:t>el</a:t>
            </a:r>
            <a:r>
              <a:rPr lang="en-US" sz="2400" dirty="0"/>
              <a:t> </a:t>
            </a:r>
            <a:r>
              <a:rPr lang="en-US" sz="2400" dirty="0" err="1"/>
              <a:t>ambón</a:t>
            </a:r>
            <a:r>
              <a:rPr lang="en-US" sz="2400" dirty="0"/>
              <a:t> y la </a:t>
            </a:r>
            <a:r>
              <a:rPr lang="en-US" sz="2400" dirty="0" err="1"/>
              <a:t>silla</a:t>
            </a:r>
            <a:r>
              <a:rPr lang="en-US" sz="2400" dirty="0"/>
              <a:t>.</a:t>
            </a:r>
          </a:p>
          <a:p>
            <a:pPr marL="342900" indent="-342900">
              <a:buFont typeface="+mj-lt"/>
              <a:buAutoNum type="arabicPeriod"/>
            </a:pPr>
            <a:r>
              <a:rPr lang="en-US" sz="2400" b="1" dirty="0"/>
              <a:t>El Altar: </a:t>
            </a:r>
            <a:r>
              <a:rPr lang="en-US" sz="2400" dirty="0"/>
              <a:t>se </a:t>
            </a:r>
            <a:r>
              <a:rPr lang="en-US" sz="2400" dirty="0" err="1"/>
              <a:t>asemeja</a:t>
            </a:r>
            <a:r>
              <a:rPr lang="en-US" sz="2400" dirty="0"/>
              <a:t> a </a:t>
            </a:r>
            <a:r>
              <a:rPr lang="en-US" sz="2400" dirty="0" err="1"/>
              <a:t>una</a:t>
            </a:r>
            <a:r>
              <a:rPr lang="en-US" sz="2400" dirty="0"/>
              <a:t> mesa y </a:t>
            </a:r>
            <a:r>
              <a:rPr lang="en-US" sz="2400" dirty="0" err="1"/>
              <a:t>debe</a:t>
            </a:r>
            <a:r>
              <a:rPr lang="en-US" sz="2400" dirty="0"/>
              <a:t> ser </a:t>
            </a:r>
            <a:r>
              <a:rPr lang="en-US" sz="2400" dirty="0" err="1"/>
              <a:t>el</a:t>
            </a:r>
            <a:r>
              <a:rPr lang="en-US" sz="2400" dirty="0"/>
              <a:t> </a:t>
            </a:r>
            <a:r>
              <a:rPr lang="en-US" sz="2400" dirty="0" err="1"/>
              <a:t>centro</a:t>
            </a:r>
            <a:r>
              <a:rPr lang="en-US" sz="2400" dirty="0"/>
              <a:t> de </a:t>
            </a:r>
            <a:r>
              <a:rPr lang="en-US" sz="2400" dirty="0" err="1"/>
              <a:t>atención</a:t>
            </a:r>
            <a:r>
              <a:rPr lang="en-US" sz="2400" dirty="0"/>
              <a:t>. </a:t>
            </a:r>
            <a:r>
              <a:rPr lang="en-US" sz="2400" baseline="30000" dirty="0"/>
              <a:t>b</a:t>
            </a:r>
            <a:endParaRPr lang="en-US" sz="2400" dirty="0"/>
          </a:p>
          <a:p>
            <a:pPr marL="342900" indent="-342900">
              <a:buFont typeface="+mj-lt"/>
              <a:buAutoNum type="arabicPeriod"/>
            </a:pPr>
            <a:r>
              <a:rPr lang="en-US" sz="2400" b="1" dirty="0"/>
              <a:t>El </a:t>
            </a:r>
            <a:r>
              <a:rPr lang="en-US" sz="2400" b="1" dirty="0" err="1"/>
              <a:t>Ambón</a:t>
            </a:r>
            <a:r>
              <a:rPr lang="en-US" sz="2400" b="1" dirty="0"/>
              <a:t>:</a:t>
            </a:r>
            <a:r>
              <a:rPr lang="en-US" sz="2400" dirty="0"/>
              <a:t> La Palabra de Dios se </a:t>
            </a:r>
            <a:r>
              <a:rPr lang="en-US" sz="2400" dirty="0" err="1"/>
              <a:t>proclama</a:t>
            </a:r>
            <a:r>
              <a:rPr lang="en-US" sz="2400" dirty="0"/>
              <a:t> </a:t>
            </a:r>
            <a:r>
              <a:rPr lang="en-US" sz="2400" dirty="0" err="1"/>
              <a:t>desde</a:t>
            </a:r>
            <a:r>
              <a:rPr lang="en-US" sz="2400" dirty="0"/>
              <a:t> </a:t>
            </a:r>
            <a:r>
              <a:rPr lang="en-US" sz="2400" dirty="0" err="1"/>
              <a:t>el</a:t>
            </a:r>
            <a:r>
              <a:rPr lang="en-US" sz="2400" dirty="0"/>
              <a:t> </a:t>
            </a:r>
            <a:r>
              <a:rPr lang="en-US" sz="2400" dirty="0" err="1"/>
              <a:t>ambón</a:t>
            </a:r>
            <a:r>
              <a:rPr lang="en-US" sz="2400" dirty="0"/>
              <a:t>, </a:t>
            </a:r>
            <a:r>
              <a:rPr lang="en-US" sz="2400" dirty="0" err="1"/>
              <a:t>que</a:t>
            </a:r>
            <a:r>
              <a:rPr lang="en-US" sz="2400" dirty="0"/>
              <a:t> se </a:t>
            </a:r>
            <a:r>
              <a:rPr lang="en-US" sz="2400" dirty="0" err="1"/>
              <a:t>asemeja</a:t>
            </a:r>
            <a:r>
              <a:rPr lang="en-US" sz="2400" dirty="0"/>
              <a:t> a un </a:t>
            </a:r>
            <a:r>
              <a:rPr lang="en-US" sz="2400" dirty="0" err="1"/>
              <a:t>atril</a:t>
            </a:r>
            <a:r>
              <a:rPr lang="en-US" sz="2400" dirty="0"/>
              <a:t> o </a:t>
            </a:r>
            <a:r>
              <a:rPr lang="en-US" sz="2400" dirty="0" err="1"/>
              <a:t>púlpito</a:t>
            </a:r>
            <a:r>
              <a:rPr lang="en-US" sz="2400" baseline="30000" dirty="0" err="1"/>
              <a:t>c</a:t>
            </a:r>
            <a:r>
              <a:rPr lang="en-US" sz="2400" dirty="0"/>
              <a:t>. Debe ser lo </a:t>
            </a:r>
            <a:r>
              <a:rPr lang="en-US" sz="2400" dirty="0" err="1"/>
              <a:t>suficientemente</a:t>
            </a:r>
            <a:r>
              <a:rPr lang="en-US" sz="2400" dirty="0"/>
              <a:t> </a:t>
            </a:r>
            <a:r>
              <a:rPr lang="en-US" sz="2400" dirty="0" err="1"/>
              <a:t>amplio</a:t>
            </a:r>
            <a:r>
              <a:rPr lang="en-US" sz="2400" dirty="0"/>
              <a:t> </a:t>
            </a:r>
            <a:r>
              <a:rPr lang="en-US" sz="2400" dirty="0" err="1"/>
              <a:t>como</a:t>
            </a:r>
            <a:r>
              <a:rPr lang="en-US" sz="2400" dirty="0"/>
              <a:t> para </a:t>
            </a:r>
            <a:r>
              <a:rPr lang="en-US" sz="2400" dirty="0" err="1"/>
              <a:t>albergar</a:t>
            </a:r>
            <a:r>
              <a:rPr lang="en-US" sz="2400" dirty="0"/>
              <a:t> </a:t>
            </a:r>
            <a:r>
              <a:rPr lang="en-US" sz="2400" dirty="0" err="1"/>
              <a:t>el</a:t>
            </a:r>
            <a:r>
              <a:rPr lang="en-US" sz="2400" dirty="0"/>
              <a:t> </a:t>
            </a:r>
            <a:r>
              <a:rPr lang="en-US" sz="2400" dirty="0" err="1"/>
              <a:t>Evangeliario</a:t>
            </a:r>
            <a:r>
              <a:rPr lang="en-US" sz="2400" dirty="0"/>
              <a:t>. El </a:t>
            </a:r>
            <a:r>
              <a:rPr lang="en-US" sz="2400" dirty="0" err="1"/>
              <a:t>salmo</a:t>
            </a:r>
            <a:r>
              <a:rPr lang="en-US" sz="2400" dirty="0"/>
              <a:t> responsorial y la </a:t>
            </a:r>
            <a:r>
              <a:rPr lang="en-US" sz="2400" dirty="0" err="1"/>
              <a:t>oración</a:t>
            </a:r>
            <a:r>
              <a:rPr lang="en-US" sz="2400" dirty="0"/>
              <a:t> de </a:t>
            </a:r>
            <a:r>
              <a:rPr lang="en-US" sz="2400" dirty="0" err="1"/>
              <a:t>los</a:t>
            </a:r>
            <a:r>
              <a:rPr lang="en-US" sz="2400" dirty="0"/>
              <a:t> </a:t>
            </a:r>
            <a:r>
              <a:rPr lang="en-US" sz="2400" dirty="0" err="1"/>
              <a:t>fieles</a:t>
            </a:r>
            <a:r>
              <a:rPr lang="en-US" sz="2400" dirty="0"/>
              <a:t> se </a:t>
            </a:r>
            <a:r>
              <a:rPr lang="en-US" sz="2400" dirty="0" err="1"/>
              <a:t>cantan</a:t>
            </a:r>
            <a:r>
              <a:rPr lang="en-US" sz="2400" dirty="0"/>
              <a:t> o </a:t>
            </a:r>
            <a:r>
              <a:rPr lang="en-US" sz="2400" dirty="0" err="1"/>
              <a:t>leen</a:t>
            </a:r>
            <a:r>
              <a:rPr lang="en-US" sz="2400" dirty="0"/>
              <a:t> </a:t>
            </a:r>
            <a:r>
              <a:rPr lang="en-US" sz="2400" dirty="0" err="1"/>
              <a:t>desde</a:t>
            </a:r>
            <a:r>
              <a:rPr lang="en-US" sz="2400" dirty="0"/>
              <a:t> </a:t>
            </a:r>
            <a:r>
              <a:rPr lang="en-US" sz="2400" dirty="0" err="1"/>
              <a:t>el</a:t>
            </a:r>
            <a:r>
              <a:rPr lang="en-US" sz="2400" dirty="0"/>
              <a:t> </a:t>
            </a:r>
            <a:r>
              <a:rPr lang="en-US" sz="2400" dirty="0" err="1"/>
              <a:t>ambón</a:t>
            </a:r>
            <a:r>
              <a:rPr lang="en-US" sz="2400" dirty="0"/>
              <a:t>.</a:t>
            </a:r>
          </a:p>
        </p:txBody>
      </p:sp>
      <p:sp>
        <p:nvSpPr>
          <p:cNvPr id="4" name="TextBox 3">
            <a:extLst>
              <a:ext uri="{FF2B5EF4-FFF2-40B4-BE49-F238E27FC236}">
                <a16:creationId xmlns:a16="http://schemas.microsoft.com/office/drawing/2014/main" id="{6BFACBBA-7C64-4F33-7377-270DB30C6755}"/>
              </a:ext>
            </a:extLst>
          </p:cNvPr>
          <p:cNvSpPr txBox="1"/>
          <p:nvPr/>
        </p:nvSpPr>
        <p:spPr>
          <a:xfrm>
            <a:off x="9238129" y="6488668"/>
            <a:ext cx="3227294" cy="369332"/>
          </a:xfrm>
          <a:prstGeom prst="rect">
            <a:avLst/>
          </a:prstGeom>
          <a:noFill/>
        </p:spPr>
        <p:txBody>
          <a:bodyPr wrap="square" rtlCol="0">
            <a:spAutoFit/>
          </a:bodyPr>
          <a:lstStyle/>
          <a:p>
            <a:r>
              <a:rPr lang="en-US" dirty="0">
                <a:solidFill>
                  <a:srgbClr val="0070C0"/>
                </a:solidFill>
              </a:rPr>
              <a:t>IGMR: a-295; b-296; c-309  </a:t>
            </a:r>
          </a:p>
        </p:txBody>
      </p:sp>
    </p:spTree>
    <p:extLst>
      <p:ext uri="{BB962C8B-B14F-4D97-AF65-F5344CB8AC3E}">
        <p14:creationId xmlns:p14="http://schemas.microsoft.com/office/powerpoint/2010/main" val="185482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D7A-C5DF-C677-EC9B-FFF1629D6483}"/>
              </a:ext>
            </a:extLst>
          </p:cNvPr>
          <p:cNvSpPr>
            <a:spLocks noGrp="1"/>
          </p:cNvSpPr>
          <p:nvPr>
            <p:ph type="title"/>
          </p:nvPr>
        </p:nvSpPr>
        <p:spPr/>
        <p:txBody>
          <a:bodyPr/>
          <a:lstStyle/>
          <a:p>
            <a:r>
              <a:rPr lang="en-US" dirty="0"/>
              <a:t>El </a:t>
            </a:r>
            <a:r>
              <a:rPr lang="en-US" dirty="0" err="1"/>
              <a:t>edificio</a:t>
            </a:r>
            <a:r>
              <a:rPr lang="en-US" dirty="0"/>
              <a:t> de la Iglesia- </a:t>
            </a:r>
            <a:r>
              <a:rPr lang="en-US" dirty="0" err="1"/>
              <a:t>Glosario</a:t>
            </a:r>
            <a:endParaRPr lang="en-US" dirty="0"/>
          </a:p>
        </p:txBody>
      </p:sp>
      <p:sp>
        <p:nvSpPr>
          <p:cNvPr id="3" name="Content Placeholder 2">
            <a:extLst>
              <a:ext uri="{FF2B5EF4-FFF2-40B4-BE49-F238E27FC236}">
                <a16:creationId xmlns:a16="http://schemas.microsoft.com/office/drawing/2014/main" id="{166758F1-05D7-9AA0-803D-80E0749972A8}"/>
              </a:ext>
            </a:extLst>
          </p:cNvPr>
          <p:cNvSpPr>
            <a:spLocks noGrp="1"/>
          </p:cNvSpPr>
          <p:nvPr>
            <p:ph idx="1"/>
          </p:nvPr>
        </p:nvSpPr>
        <p:spPr>
          <a:xfrm>
            <a:off x="581192" y="2180496"/>
            <a:ext cx="11029615" cy="4308172"/>
          </a:xfrm>
        </p:spPr>
        <p:txBody>
          <a:bodyPr>
            <a:noAutofit/>
          </a:bodyPr>
          <a:lstStyle/>
          <a:p>
            <a:pPr marL="457200" indent="-457200">
              <a:buFont typeface="+mj-lt"/>
              <a:buAutoNum type="arabicPeriod" startAt="5"/>
            </a:pPr>
            <a:r>
              <a:rPr lang="en-US" sz="2400" b="1" dirty="0"/>
              <a:t>La </a:t>
            </a:r>
            <a:r>
              <a:rPr lang="en-US" sz="2400" b="1" dirty="0" err="1"/>
              <a:t>Sede</a:t>
            </a:r>
            <a:r>
              <a:rPr lang="en-US" sz="2400" b="1" dirty="0"/>
              <a:t>: </a:t>
            </a:r>
            <a:r>
              <a:rPr lang="en-US" sz="2400" dirty="0" err="1"/>
              <a:t>el</a:t>
            </a:r>
            <a:r>
              <a:rPr lang="en-US" sz="2400" dirty="0"/>
              <a:t> </a:t>
            </a:r>
            <a:r>
              <a:rPr lang="en-US" sz="2400" dirty="0" err="1"/>
              <a:t>sacerdote</a:t>
            </a:r>
            <a:r>
              <a:rPr lang="en-US" sz="2400" dirty="0"/>
              <a:t> </a:t>
            </a:r>
            <a:r>
              <a:rPr lang="en-US" sz="2400" dirty="0" err="1"/>
              <a:t>que</a:t>
            </a:r>
            <a:r>
              <a:rPr lang="en-US" sz="2400" dirty="0"/>
              <a:t> </a:t>
            </a:r>
            <a:r>
              <a:rPr lang="en-US" sz="2400" dirty="0" err="1"/>
              <a:t>celebra</a:t>
            </a:r>
            <a:r>
              <a:rPr lang="en-US" sz="2400" dirty="0"/>
              <a:t> la Misa </a:t>
            </a:r>
            <a:r>
              <a:rPr lang="en-US" sz="2400" dirty="0" err="1"/>
              <a:t>tiene</a:t>
            </a:r>
            <a:r>
              <a:rPr lang="en-US" sz="2400" dirty="0"/>
              <a:t> </a:t>
            </a:r>
            <a:r>
              <a:rPr lang="en-US" sz="2400" dirty="0" err="1"/>
              <a:t>su</a:t>
            </a:r>
            <a:r>
              <a:rPr lang="en-US" sz="2400" dirty="0"/>
              <a:t> </a:t>
            </a:r>
            <a:r>
              <a:rPr lang="en-US" sz="2400" dirty="0" err="1"/>
              <a:t>propio</a:t>
            </a:r>
            <a:r>
              <a:rPr lang="en-US" sz="2400" dirty="0"/>
              <a:t> </a:t>
            </a:r>
            <a:r>
              <a:rPr lang="en-US" sz="2400" dirty="0" err="1"/>
              <a:t>lugar</a:t>
            </a:r>
            <a:r>
              <a:rPr lang="en-US" sz="2400" dirty="0"/>
              <a:t> para </a:t>
            </a:r>
            <a:r>
              <a:rPr lang="en-US" sz="2400" dirty="0" err="1"/>
              <a:t>sentarse</a:t>
            </a:r>
            <a:r>
              <a:rPr lang="en-US" sz="2400" baseline="30000" dirty="0" err="1"/>
              <a:t>d</a:t>
            </a:r>
            <a:r>
              <a:rPr lang="en-US" sz="2400" dirty="0"/>
              <a:t>. Su </a:t>
            </a:r>
            <a:r>
              <a:rPr lang="en-US" sz="2400" dirty="0" err="1"/>
              <a:t>silla</a:t>
            </a:r>
            <a:r>
              <a:rPr lang="en-US" sz="2400" dirty="0"/>
              <a:t> </a:t>
            </a:r>
            <a:r>
              <a:rPr lang="en-US" sz="2400" dirty="0" err="1"/>
              <a:t>cumple</a:t>
            </a:r>
            <a:r>
              <a:rPr lang="en-US" sz="2400" dirty="0"/>
              <a:t> la </a:t>
            </a:r>
            <a:r>
              <a:rPr lang="en-US" sz="2400" dirty="0" err="1"/>
              <a:t>misma</a:t>
            </a:r>
            <a:r>
              <a:rPr lang="en-US" sz="2400" dirty="0"/>
              <a:t> </a:t>
            </a:r>
            <a:r>
              <a:rPr lang="en-US" sz="2400" dirty="0" err="1"/>
              <a:t>función</a:t>
            </a:r>
            <a:r>
              <a:rPr lang="en-US" sz="2400" dirty="0"/>
              <a:t> </a:t>
            </a:r>
            <a:r>
              <a:rPr lang="en-US" sz="2400" dirty="0" err="1"/>
              <a:t>que</a:t>
            </a:r>
            <a:r>
              <a:rPr lang="en-US" sz="2400" dirty="0"/>
              <a:t> la cabecera de la mesa del </a:t>
            </a:r>
            <a:r>
              <a:rPr lang="en-US" sz="2400" dirty="0" err="1"/>
              <a:t>comedor</a:t>
            </a:r>
            <a:r>
              <a:rPr lang="en-US" sz="2400" dirty="0"/>
              <a:t>.</a:t>
            </a:r>
          </a:p>
          <a:p>
            <a:pPr marL="457200" indent="-457200">
              <a:buFont typeface="+mj-lt"/>
              <a:buAutoNum type="arabicPeriod" startAt="5"/>
            </a:pPr>
            <a:r>
              <a:rPr lang="en-US" sz="2400" b="1" dirty="0" err="1"/>
              <a:t>Otras</a:t>
            </a:r>
            <a:r>
              <a:rPr lang="en-US" sz="2400" b="1" dirty="0"/>
              <a:t> Sillas</a:t>
            </a:r>
            <a:r>
              <a:rPr lang="en-US" sz="2400" dirty="0"/>
              <a:t>–</a:t>
            </a:r>
            <a:r>
              <a:rPr lang="en-US" sz="2400" dirty="0" err="1"/>
              <a:t>una</a:t>
            </a:r>
            <a:r>
              <a:rPr lang="en-US" sz="2400" dirty="0"/>
              <a:t> </a:t>
            </a:r>
            <a:r>
              <a:rPr lang="en-US" sz="2400" dirty="0" err="1"/>
              <a:t>silla</a:t>
            </a:r>
            <a:r>
              <a:rPr lang="en-US" sz="2400" dirty="0"/>
              <a:t> para </a:t>
            </a:r>
            <a:r>
              <a:rPr lang="en-US" sz="2400" dirty="0" err="1"/>
              <a:t>el</a:t>
            </a:r>
            <a:r>
              <a:rPr lang="en-US" sz="2400" dirty="0"/>
              <a:t> </a:t>
            </a:r>
            <a:r>
              <a:rPr lang="en-US" sz="2400" dirty="0" err="1"/>
              <a:t>diácono</a:t>
            </a:r>
            <a:r>
              <a:rPr lang="en-US" sz="2400" dirty="0"/>
              <a:t>, </a:t>
            </a:r>
            <a:r>
              <a:rPr lang="en-US" sz="2400" dirty="0" err="1"/>
              <a:t>situada</a:t>
            </a:r>
            <a:r>
              <a:rPr lang="en-US" sz="2400" dirty="0"/>
              <a:t> junto a la del </a:t>
            </a:r>
            <a:r>
              <a:rPr lang="en-US" sz="2400" dirty="0" err="1"/>
              <a:t>sacerdote</a:t>
            </a:r>
            <a:r>
              <a:rPr lang="en-US" sz="2400" dirty="0"/>
              <a:t>; las </a:t>
            </a:r>
            <a:r>
              <a:rPr lang="en-US" sz="2400" dirty="0" err="1"/>
              <a:t>sillas</a:t>
            </a:r>
            <a:r>
              <a:rPr lang="en-US" sz="2400" dirty="0"/>
              <a:t> para </a:t>
            </a:r>
            <a:r>
              <a:rPr lang="en-US" sz="2400" dirty="0" err="1"/>
              <a:t>los</a:t>
            </a:r>
            <a:r>
              <a:rPr lang="en-US" sz="2400" dirty="0"/>
              <a:t> </a:t>
            </a:r>
            <a:r>
              <a:rPr lang="en-US" sz="2400" dirty="0" err="1"/>
              <a:t>acólitos</a:t>
            </a:r>
            <a:r>
              <a:rPr lang="en-US" sz="2400" dirty="0"/>
              <a:t> u </a:t>
            </a:r>
            <a:r>
              <a:rPr lang="en-US" sz="2400" dirty="0" err="1"/>
              <a:t>otros</a:t>
            </a:r>
            <a:r>
              <a:rPr lang="en-US" sz="2400" dirty="0"/>
              <a:t> </a:t>
            </a:r>
            <a:r>
              <a:rPr lang="en-US" sz="2400" dirty="0" err="1"/>
              <a:t>ministros</a:t>
            </a:r>
            <a:r>
              <a:rPr lang="en-US" sz="2400" dirty="0"/>
              <a:t> </a:t>
            </a:r>
            <a:r>
              <a:rPr lang="en-US" sz="2400" dirty="0" err="1"/>
              <a:t>deben</a:t>
            </a:r>
            <a:r>
              <a:rPr lang="en-US" sz="2400" dirty="0"/>
              <a:t> </a:t>
            </a:r>
            <a:r>
              <a:rPr lang="en-US" sz="2400" dirty="0" err="1"/>
              <a:t>ubicarse</a:t>
            </a:r>
            <a:r>
              <a:rPr lang="en-US" sz="2400" dirty="0"/>
              <a:t> </a:t>
            </a:r>
            <a:r>
              <a:rPr lang="en-US" sz="2400" dirty="0" err="1"/>
              <a:t>en</a:t>
            </a:r>
            <a:r>
              <a:rPr lang="en-US" sz="2400" dirty="0"/>
              <a:t> </a:t>
            </a:r>
            <a:r>
              <a:rPr lang="en-US" sz="2400" dirty="0" err="1"/>
              <a:t>el</a:t>
            </a:r>
            <a:r>
              <a:rPr lang="en-US" sz="2400" dirty="0"/>
              <a:t> </a:t>
            </a:r>
            <a:r>
              <a:rPr lang="en-US" sz="2400" dirty="0" err="1"/>
              <a:t>santuario</a:t>
            </a:r>
            <a:r>
              <a:rPr lang="en-US" sz="2400" dirty="0"/>
              <a:t>, </a:t>
            </a:r>
            <a:r>
              <a:rPr lang="en-US" sz="2400" dirty="0" err="1"/>
              <a:t>pero</a:t>
            </a:r>
            <a:r>
              <a:rPr lang="en-US" sz="2400" dirty="0"/>
              <a:t> con </a:t>
            </a:r>
            <a:r>
              <a:rPr lang="en-US" sz="2400" dirty="0" err="1"/>
              <a:t>menor</a:t>
            </a:r>
            <a:r>
              <a:rPr lang="en-US" sz="2400" dirty="0"/>
              <a:t> </a:t>
            </a:r>
            <a:r>
              <a:rPr lang="en-US" sz="2400" dirty="0" err="1"/>
              <a:t>prominencia</a:t>
            </a:r>
            <a:r>
              <a:rPr lang="en-US" sz="2400" dirty="0"/>
              <a:t>.</a:t>
            </a:r>
            <a:endParaRPr lang="en-US" sz="2400" b="1" dirty="0"/>
          </a:p>
          <a:p>
            <a:pPr marL="342900" indent="-342900">
              <a:buFont typeface="+mj-lt"/>
              <a:buAutoNum type="arabicPeriod" startAt="5"/>
            </a:pPr>
            <a:r>
              <a:rPr lang="en-US" sz="2400" b="1" dirty="0"/>
              <a:t>Cruz y Velas</a:t>
            </a:r>
            <a:r>
              <a:rPr lang="en-US" sz="2400" dirty="0"/>
              <a:t>: la </a:t>
            </a:r>
            <a:r>
              <a:rPr lang="en-US" sz="2400" dirty="0" err="1"/>
              <a:t>relación</a:t>
            </a:r>
            <a:r>
              <a:rPr lang="en-US" sz="2400" dirty="0"/>
              <a:t> </a:t>
            </a:r>
            <a:r>
              <a:rPr lang="en-US" sz="2400" dirty="0" err="1"/>
              <a:t>física</a:t>
            </a:r>
            <a:r>
              <a:rPr lang="en-US" sz="2400" dirty="0"/>
              <a:t> entre </a:t>
            </a:r>
            <a:r>
              <a:rPr lang="en-US" sz="2400" dirty="0" err="1"/>
              <a:t>el</a:t>
            </a:r>
            <a:r>
              <a:rPr lang="en-US" sz="2400" dirty="0"/>
              <a:t> altar y la </a:t>
            </a:r>
            <a:r>
              <a:rPr lang="en-US" sz="2400" dirty="0" err="1"/>
              <a:t>cruz</a:t>
            </a:r>
            <a:r>
              <a:rPr lang="en-US" sz="2400" dirty="0"/>
              <a:t> indica </a:t>
            </a:r>
            <a:r>
              <a:rPr lang="en-US" sz="2400" dirty="0" err="1"/>
              <a:t>el</a:t>
            </a:r>
            <a:r>
              <a:rPr lang="en-US" sz="2400" dirty="0"/>
              <a:t> </a:t>
            </a:r>
            <a:r>
              <a:rPr lang="en-US" sz="2400" dirty="0" err="1"/>
              <a:t>significado</a:t>
            </a:r>
            <a:r>
              <a:rPr lang="en-US" sz="2400" dirty="0"/>
              <a:t> de las </a:t>
            </a:r>
            <a:r>
              <a:rPr lang="en-US" sz="2400" dirty="0" err="1"/>
              <a:t>acciones</a:t>
            </a:r>
            <a:r>
              <a:rPr lang="en-US" sz="2400" dirty="0"/>
              <a:t> </a:t>
            </a:r>
            <a:r>
              <a:rPr lang="en-US" sz="2400" dirty="0" err="1"/>
              <a:t>realizadas</a:t>
            </a:r>
            <a:r>
              <a:rPr lang="en-US" sz="2400" dirty="0"/>
              <a:t> </a:t>
            </a:r>
            <a:r>
              <a:rPr lang="en-US" sz="2400" dirty="0" err="1"/>
              <a:t>sobre</a:t>
            </a:r>
            <a:r>
              <a:rPr lang="en-US" sz="2400" dirty="0"/>
              <a:t> </a:t>
            </a:r>
            <a:r>
              <a:rPr lang="en-US" sz="2400" dirty="0" err="1"/>
              <a:t>el</a:t>
            </a:r>
            <a:r>
              <a:rPr lang="en-US" sz="2400" dirty="0"/>
              <a:t> </a:t>
            </a:r>
            <a:r>
              <a:rPr lang="en-US" sz="2400" dirty="0" err="1"/>
              <a:t>altar</a:t>
            </a:r>
            <a:r>
              <a:rPr lang="en-US" sz="2400" baseline="30000" dirty="0" err="1"/>
              <a:t>e</a:t>
            </a:r>
            <a:r>
              <a:rPr lang="en-US" sz="2400" dirty="0"/>
              <a:t>. Las </a:t>
            </a:r>
            <a:r>
              <a:rPr lang="en-US" sz="2400" dirty="0" err="1"/>
              <a:t>velas</a:t>
            </a:r>
            <a:r>
              <a:rPr lang="en-US" sz="2400" dirty="0"/>
              <a:t> son un </a:t>
            </a:r>
            <a:r>
              <a:rPr lang="en-US" sz="2400" dirty="0" err="1"/>
              <a:t>signo</a:t>
            </a:r>
            <a:r>
              <a:rPr lang="en-US" sz="2400" dirty="0"/>
              <a:t> de luz, </a:t>
            </a:r>
            <a:r>
              <a:rPr lang="en-US" sz="2400" dirty="0" err="1"/>
              <a:t>reverencia</a:t>
            </a:r>
            <a:r>
              <a:rPr lang="en-US" sz="2400" dirty="0"/>
              <a:t> y </a:t>
            </a:r>
            <a:r>
              <a:rPr lang="en-US" sz="2400" dirty="0" err="1"/>
              <a:t>festividad</a:t>
            </a:r>
            <a:r>
              <a:rPr lang="en-US" sz="2400" baseline="30000" dirty="0" err="1"/>
              <a:t>f</a:t>
            </a:r>
            <a:r>
              <a:rPr lang="en-US" sz="2400" dirty="0"/>
              <a:t>.</a:t>
            </a:r>
          </a:p>
          <a:p>
            <a:pPr marL="342900" indent="-342900">
              <a:buFont typeface="+mj-lt"/>
              <a:buAutoNum type="arabicPeriod" startAt="5"/>
            </a:pPr>
            <a:r>
              <a:rPr lang="en-US" sz="2400" b="1" dirty="0" err="1"/>
              <a:t>Vestiduras</a:t>
            </a:r>
            <a:r>
              <a:rPr lang="en-US" sz="2400" b="1" dirty="0"/>
              <a:t> y Vasos Sagrados:</a:t>
            </a:r>
            <a:r>
              <a:rPr lang="en-US" sz="2400" dirty="0"/>
              <a:t> El </a:t>
            </a:r>
            <a:r>
              <a:rPr lang="en-US" sz="2400" dirty="0" err="1"/>
              <a:t>clero</a:t>
            </a:r>
            <a:r>
              <a:rPr lang="en-US" sz="2400" dirty="0"/>
              <a:t> </a:t>
            </a:r>
            <a:r>
              <a:rPr lang="en-US" sz="2400" dirty="0" err="1"/>
              <a:t>viste</a:t>
            </a:r>
            <a:r>
              <a:rPr lang="en-US" sz="2400" dirty="0"/>
              <a:t> </a:t>
            </a:r>
            <a:r>
              <a:rPr lang="en-US" sz="2400" dirty="0" err="1"/>
              <a:t>colores</a:t>
            </a:r>
            <a:r>
              <a:rPr lang="en-US" sz="2400" dirty="0"/>
              <a:t> </a:t>
            </a:r>
            <a:r>
              <a:rPr lang="en-US" sz="2400" dirty="0" err="1"/>
              <a:t>que</a:t>
            </a:r>
            <a:r>
              <a:rPr lang="en-US" sz="2400" dirty="0"/>
              <a:t> </a:t>
            </a:r>
            <a:r>
              <a:rPr lang="en-US" sz="2400" dirty="0" err="1"/>
              <a:t>anuncian</a:t>
            </a:r>
            <a:r>
              <a:rPr lang="en-US" sz="2400" dirty="0"/>
              <a:t> la </a:t>
            </a:r>
            <a:r>
              <a:rPr lang="en-US" sz="2400" dirty="0" err="1"/>
              <a:t>estación</a:t>
            </a:r>
            <a:r>
              <a:rPr lang="en-US" sz="2400" dirty="0"/>
              <a:t>, la fiesta o la </a:t>
            </a:r>
            <a:r>
              <a:rPr lang="en-US" sz="2400" dirty="0" err="1"/>
              <a:t>ocasión</a:t>
            </a:r>
            <a:r>
              <a:rPr lang="en-US" sz="2400" dirty="0"/>
              <a:t> </a:t>
            </a:r>
            <a:r>
              <a:rPr lang="en-US" sz="2400" dirty="0" err="1"/>
              <a:t>que</a:t>
            </a:r>
            <a:r>
              <a:rPr lang="en-US" sz="2400" dirty="0"/>
              <a:t> se </a:t>
            </a:r>
            <a:r>
              <a:rPr lang="en-US" sz="2400" dirty="0" err="1"/>
              <a:t>celebra</a:t>
            </a:r>
            <a:r>
              <a:rPr lang="en-US" sz="2400" dirty="0"/>
              <a:t>. Las </a:t>
            </a:r>
            <a:r>
              <a:rPr lang="en-US" sz="2400" dirty="0" err="1"/>
              <a:t>vestiduras</a:t>
            </a:r>
            <a:r>
              <a:rPr lang="en-US" sz="2400" dirty="0"/>
              <a:t> y </a:t>
            </a:r>
            <a:r>
              <a:rPr lang="en-US" sz="2400" dirty="0" err="1"/>
              <a:t>los</a:t>
            </a:r>
            <a:r>
              <a:rPr lang="en-US" sz="2400" dirty="0"/>
              <a:t> </a:t>
            </a:r>
            <a:r>
              <a:rPr lang="en-US" sz="2400" dirty="0" err="1"/>
              <a:t>vasos</a:t>
            </a:r>
            <a:r>
              <a:rPr lang="en-US" sz="2400" dirty="0"/>
              <a:t> </a:t>
            </a:r>
            <a:r>
              <a:rPr lang="en-US" sz="2400" dirty="0" err="1"/>
              <a:t>sagrados</a:t>
            </a:r>
            <a:r>
              <a:rPr lang="en-US" sz="2400" dirty="0"/>
              <a:t> </a:t>
            </a:r>
            <a:r>
              <a:rPr lang="en-US" sz="2400" dirty="0" err="1"/>
              <a:t>deben</a:t>
            </a:r>
            <a:r>
              <a:rPr lang="en-US" sz="2400" dirty="0"/>
              <a:t> ser </a:t>
            </a:r>
            <a:r>
              <a:rPr lang="en-US" sz="2400" dirty="0" err="1"/>
              <a:t>limpios</a:t>
            </a:r>
            <a:r>
              <a:rPr lang="en-US" sz="2400" dirty="0"/>
              <a:t>, </a:t>
            </a:r>
            <a:r>
              <a:rPr lang="en-US" sz="2400" dirty="0" err="1"/>
              <a:t>hermosos</a:t>
            </a:r>
            <a:r>
              <a:rPr lang="en-US" sz="2400" dirty="0"/>
              <a:t> y </a:t>
            </a:r>
            <a:r>
              <a:rPr lang="en-US" sz="2400" dirty="0" err="1"/>
              <a:t>funcionales</a:t>
            </a:r>
            <a:r>
              <a:rPr lang="en-US" sz="2400" baseline="30000" dirty="0" err="1"/>
              <a:t>g</a:t>
            </a:r>
            <a:r>
              <a:rPr lang="en-US" sz="2400" dirty="0"/>
              <a:t>.</a:t>
            </a:r>
            <a:endParaRPr lang="en-US" sz="2400" b="1" dirty="0"/>
          </a:p>
          <a:p>
            <a:pPr marL="0" indent="0">
              <a:buNone/>
            </a:pPr>
            <a:endParaRPr lang="en-US" sz="2400" b="1" dirty="0"/>
          </a:p>
        </p:txBody>
      </p:sp>
      <p:sp>
        <p:nvSpPr>
          <p:cNvPr id="4" name="TextBox 3">
            <a:extLst>
              <a:ext uri="{FF2B5EF4-FFF2-40B4-BE49-F238E27FC236}">
                <a16:creationId xmlns:a16="http://schemas.microsoft.com/office/drawing/2014/main" id="{7E76B07B-6C20-5B55-43B4-DD9917406515}"/>
              </a:ext>
            </a:extLst>
          </p:cNvPr>
          <p:cNvSpPr txBox="1"/>
          <p:nvPr/>
        </p:nvSpPr>
        <p:spPr>
          <a:xfrm>
            <a:off x="7409329" y="6304002"/>
            <a:ext cx="4572001" cy="369332"/>
          </a:xfrm>
          <a:prstGeom prst="rect">
            <a:avLst/>
          </a:prstGeom>
          <a:noFill/>
        </p:spPr>
        <p:txBody>
          <a:bodyPr wrap="square" rtlCol="0">
            <a:spAutoFit/>
          </a:bodyPr>
          <a:lstStyle/>
          <a:p>
            <a:r>
              <a:rPr lang="en-US" dirty="0">
                <a:solidFill>
                  <a:srgbClr val="0070C0"/>
                </a:solidFill>
              </a:rPr>
              <a:t>IGMR: d-310; e-117,122, 308; f-307; g-327-347</a:t>
            </a:r>
          </a:p>
        </p:txBody>
      </p:sp>
    </p:spTree>
    <p:extLst>
      <p:ext uri="{BB962C8B-B14F-4D97-AF65-F5344CB8AC3E}">
        <p14:creationId xmlns:p14="http://schemas.microsoft.com/office/powerpoint/2010/main" val="9534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D8FA-D249-A388-4944-DF1BA0FD0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EC527-C4CE-4660-83E9-302A3BC71B6C}"/>
              </a:ext>
            </a:extLst>
          </p:cNvPr>
          <p:cNvSpPr>
            <a:spLocks noGrp="1"/>
          </p:cNvSpPr>
          <p:nvPr>
            <p:ph type="title"/>
          </p:nvPr>
        </p:nvSpPr>
        <p:spPr/>
        <p:txBody>
          <a:bodyPr/>
          <a:lstStyle/>
          <a:p>
            <a:r>
              <a:rPr lang="en-US" dirty="0"/>
              <a:t>El </a:t>
            </a:r>
            <a:r>
              <a:rPr lang="en-US" dirty="0" err="1"/>
              <a:t>edificio</a:t>
            </a:r>
            <a:r>
              <a:rPr lang="en-US" dirty="0"/>
              <a:t> de la Iglesia- </a:t>
            </a:r>
            <a:r>
              <a:rPr lang="en-US" dirty="0" err="1"/>
              <a:t>Glosario</a:t>
            </a:r>
            <a:endParaRPr lang="en-US" dirty="0"/>
          </a:p>
        </p:txBody>
      </p:sp>
      <p:sp>
        <p:nvSpPr>
          <p:cNvPr id="3" name="Content Placeholder 2">
            <a:extLst>
              <a:ext uri="{FF2B5EF4-FFF2-40B4-BE49-F238E27FC236}">
                <a16:creationId xmlns:a16="http://schemas.microsoft.com/office/drawing/2014/main" id="{00554D7B-F054-C5F4-EB7B-205F74D9D06C}"/>
              </a:ext>
            </a:extLst>
          </p:cNvPr>
          <p:cNvSpPr>
            <a:spLocks noGrp="1"/>
          </p:cNvSpPr>
          <p:nvPr>
            <p:ph idx="1"/>
          </p:nvPr>
        </p:nvSpPr>
        <p:spPr>
          <a:xfrm>
            <a:off x="443752" y="2155583"/>
            <a:ext cx="11029615" cy="4333085"/>
          </a:xfrm>
        </p:spPr>
        <p:txBody>
          <a:bodyPr>
            <a:noAutofit/>
          </a:bodyPr>
          <a:lstStyle/>
          <a:p>
            <a:pPr marL="457200" indent="-457200">
              <a:buFont typeface="+mj-lt"/>
              <a:buAutoNum type="arabicPeriod" startAt="9"/>
            </a:pPr>
            <a:r>
              <a:rPr lang="en-US" sz="2400" b="1" dirty="0"/>
              <a:t>La </a:t>
            </a:r>
            <a:r>
              <a:rPr lang="en-US" sz="2400" b="1" dirty="0" err="1"/>
              <a:t>Credencia</a:t>
            </a:r>
            <a:r>
              <a:rPr lang="en-US" sz="2400" b="1" dirty="0"/>
              <a:t>: </a:t>
            </a:r>
            <a:r>
              <a:rPr lang="en-US" sz="2400" dirty="0" err="1"/>
              <a:t>sostiene</a:t>
            </a:r>
            <a:r>
              <a:rPr lang="en-US" sz="2400" dirty="0"/>
              <a:t> </a:t>
            </a:r>
            <a:r>
              <a:rPr lang="en-US" sz="2400" dirty="0" err="1"/>
              <a:t>los</a:t>
            </a:r>
            <a:r>
              <a:rPr lang="en-US" sz="2400" dirty="0"/>
              <a:t> </a:t>
            </a:r>
            <a:r>
              <a:rPr lang="en-US" sz="2400" dirty="0" err="1"/>
              <a:t>objetos</a:t>
            </a:r>
            <a:r>
              <a:rPr lang="en-US" sz="2400" dirty="0"/>
              <a:t> </a:t>
            </a:r>
            <a:r>
              <a:rPr lang="en-US" sz="2400" dirty="0" err="1"/>
              <a:t>necesarios</a:t>
            </a:r>
            <a:r>
              <a:rPr lang="en-US" sz="2400" dirty="0"/>
              <a:t> para la Misa y se </a:t>
            </a:r>
            <a:r>
              <a:rPr lang="en-US" sz="2400" dirty="0" err="1"/>
              <a:t>sitúa</a:t>
            </a:r>
            <a:r>
              <a:rPr lang="en-US" sz="2400" dirty="0"/>
              <a:t> </a:t>
            </a:r>
            <a:r>
              <a:rPr lang="en-US" sz="2400" dirty="0" err="1"/>
              <a:t>cerca</a:t>
            </a:r>
            <a:r>
              <a:rPr lang="en-US" sz="2400" dirty="0"/>
              <a:t> de </a:t>
            </a:r>
            <a:r>
              <a:rPr lang="en-US" sz="2400" dirty="0" err="1"/>
              <a:t>una</a:t>
            </a:r>
            <a:r>
              <a:rPr lang="en-US" sz="2400" dirty="0"/>
              <a:t> pared del </a:t>
            </a:r>
            <a:r>
              <a:rPr lang="en-US" sz="2400" dirty="0" err="1"/>
              <a:t>santuario</a:t>
            </a:r>
            <a:r>
              <a:rPr lang="en-US" sz="2400" dirty="0"/>
              <a:t>.</a:t>
            </a:r>
          </a:p>
          <a:p>
            <a:pPr marL="457200" indent="-457200">
              <a:buFont typeface="+mj-lt"/>
              <a:buAutoNum type="arabicPeriod" startAt="9"/>
            </a:pPr>
            <a:r>
              <a:rPr lang="en-US" sz="2400" b="1" dirty="0"/>
              <a:t>El </a:t>
            </a:r>
            <a:r>
              <a:rPr lang="en-US" sz="2400" b="1" dirty="0" err="1"/>
              <a:t>Tabernáculo</a:t>
            </a:r>
            <a:r>
              <a:rPr lang="en-US" sz="2400" b="1" dirty="0"/>
              <a:t>: </a:t>
            </a:r>
            <a:r>
              <a:rPr lang="en-US" sz="2400" dirty="0" err="1"/>
              <a:t>el</a:t>
            </a:r>
            <a:r>
              <a:rPr lang="en-US" sz="2400" dirty="0"/>
              <a:t> pan </a:t>
            </a:r>
            <a:r>
              <a:rPr lang="en-US" sz="2400" dirty="0" err="1"/>
              <a:t>eucarístico</a:t>
            </a:r>
            <a:r>
              <a:rPr lang="en-US" sz="2400" dirty="0"/>
              <a:t> </a:t>
            </a:r>
            <a:r>
              <a:rPr lang="en-US" sz="2400" dirty="0" err="1"/>
              <a:t>consagrado</a:t>
            </a:r>
            <a:r>
              <a:rPr lang="en-US" sz="2400" dirty="0"/>
              <a:t> se </a:t>
            </a:r>
            <a:r>
              <a:rPr lang="en-US" sz="2400" dirty="0" err="1"/>
              <a:t>guarda</a:t>
            </a:r>
            <a:r>
              <a:rPr lang="en-US" sz="2400" dirty="0"/>
              <a:t> bajo </a:t>
            </a:r>
            <a:r>
              <a:rPr lang="en-US" sz="2400" dirty="0" err="1"/>
              <a:t>llave</a:t>
            </a:r>
            <a:r>
              <a:rPr lang="en-US" sz="2400" dirty="0"/>
              <a:t> </a:t>
            </a:r>
            <a:r>
              <a:rPr lang="en-US" sz="2400" dirty="0" err="1"/>
              <a:t>en</a:t>
            </a:r>
            <a:r>
              <a:rPr lang="en-US" sz="2400" dirty="0"/>
              <a:t> </a:t>
            </a:r>
            <a:r>
              <a:rPr lang="en-US" sz="2400" dirty="0" err="1"/>
              <a:t>el</a:t>
            </a:r>
            <a:r>
              <a:rPr lang="en-US" sz="2400" dirty="0"/>
              <a:t> </a:t>
            </a:r>
            <a:r>
              <a:rPr lang="en-US" sz="2400" dirty="0" err="1"/>
              <a:t>tabernáculo</a:t>
            </a:r>
            <a:r>
              <a:rPr lang="en-US" sz="2400" baseline="30000" dirty="0" err="1"/>
              <a:t>h</a:t>
            </a:r>
            <a:r>
              <a:rPr lang="en-US" sz="2400" dirty="0"/>
              <a:t>.</a:t>
            </a:r>
            <a:endParaRPr lang="en-US" sz="2400" b="1" dirty="0"/>
          </a:p>
          <a:p>
            <a:pPr marL="457200" indent="-457200">
              <a:buFont typeface="+mj-lt"/>
              <a:buAutoNum type="arabicPeriod" startAt="9"/>
            </a:pPr>
            <a:r>
              <a:rPr lang="en-US" sz="2400" b="1" dirty="0"/>
              <a:t>La Pila </a:t>
            </a:r>
            <a:r>
              <a:rPr lang="en-US" sz="2400" b="1" dirty="0" err="1"/>
              <a:t>Bautismal</a:t>
            </a:r>
            <a:r>
              <a:rPr lang="en-US" sz="2400" b="1" dirty="0"/>
              <a:t>: </a:t>
            </a:r>
            <a:r>
              <a:rPr lang="en-US" sz="2400" dirty="0"/>
              <a:t>es </a:t>
            </a:r>
            <a:r>
              <a:rPr lang="en-US" sz="2400" dirty="0" err="1"/>
              <a:t>el</a:t>
            </a:r>
            <a:r>
              <a:rPr lang="en-US" sz="2400" dirty="0"/>
              <a:t> </a:t>
            </a:r>
            <a:r>
              <a:rPr lang="en-US" sz="2400" dirty="0" err="1"/>
              <a:t>lugar</a:t>
            </a:r>
            <a:r>
              <a:rPr lang="en-US" sz="2400" dirty="0"/>
              <a:t> </a:t>
            </a:r>
            <a:r>
              <a:rPr lang="en-US" sz="2400" dirty="0" err="1"/>
              <a:t>destinado</a:t>
            </a:r>
            <a:r>
              <a:rPr lang="en-US" sz="2400" dirty="0"/>
              <a:t> al </a:t>
            </a:r>
            <a:r>
              <a:rPr lang="en-US" sz="2400" dirty="0" err="1"/>
              <a:t>bautismo</a:t>
            </a:r>
            <a:r>
              <a:rPr lang="en-US" sz="2400" dirty="0"/>
              <a:t> y </a:t>
            </a:r>
            <a:r>
              <a:rPr lang="en-US" sz="2400" dirty="0" err="1"/>
              <a:t>debe</a:t>
            </a:r>
            <a:r>
              <a:rPr lang="en-US" sz="2400" dirty="0"/>
              <a:t> ser </a:t>
            </a:r>
            <a:r>
              <a:rPr lang="en-US" sz="2400" dirty="0" err="1"/>
              <a:t>adecuada</a:t>
            </a:r>
            <a:r>
              <a:rPr lang="en-US" sz="2400" dirty="0"/>
              <a:t> tanto para la </a:t>
            </a:r>
            <a:r>
              <a:rPr lang="en-US" sz="2400" dirty="0" err="1"/>
              <a:t>inmersión</a:t>
            </a:r>
            <a:r>
              <a:rPr lang="en-US" sz="2400" dirty="0"/>
              <a:t> </a:t>
            </a:r>
            <a:r>
              <a:rPr lang="en-US" sz="2400" dirty="0" err="1"/>
              <a:t>como</a:t>
            </a:r>
            <a:r>
              <a:rPr lang="en-US" sz="2400" dirty="0"/>
              <a:t> para la </a:t>
            </a:r>
            <a:r>
              <a:rPr lang="en-US" sz="2400" dirty="0" err="1"/>
              <a:t>aspersión</a:t>
            </a:r>
            <a:r>
              <a:rPr lang="en-US" sz="2400" dirty="0"/>
              <a:t>.</a:t>
            </a:r>
            <a:endParaRPr lang="en-US" sz="2400" b="1" dirty="0"/>
          </a:p>
          <a:p>
            <a:pPr marL="457200" indent="-457200">
              <a:buFont typeface="+mj-lt"/>
              <a:buAutoNum type="arabicPeriod" startAt="9"/>
            </a:pPr>
            <a:r>
              <a:rPr lang="en-US" sz="2400" b="1" dirty="0"/>
              <a:t>El Ambry: </a:t>
            </a:r>
            <a:r>
              <a:rPr lang="en-US" sz="2400" dirty="0" err="1"/>
              <a:t>el</a:t>
            </a:r>
            <a:r>
              <a:rPr lang="en-US" sz="2400" dirty="0"/>
              <a:t> </a:t>
            </a:r>
            <a:r>
              <a:rPr lang="en-US" sz="2400" dirty="0" err="1"/>
              <a:t>área</a:t>
            </a:r>
            <a:r>
              <a:rPr lang="en-US" sz="2400" dirty="0"/>
              <a:t> </a:t>
            </a:r>
            <a:r>
              <a:rPr lang="en-US" sz="2400" dirty="0" err="1"/>
              <a:t>donde</a:t>
            </a:r>
            <a:r>
              <a:rPr lang="en-US" sz="2400" dirty="0"/>
              <a:t> se </a:t>
            </a:r>
            <a:r>
              <a:rPr lang="en-US" sz="2400" dirty="0" err="1"/>
              <a:t>reservan</a:t>
            </a:r>
            <a:r>
              <a:rPr lang="en-US" sz="2400" dirty="0"/>
              <a:t> </a:t>
            </a:r>
            <a:r>
              <a:rPr lang="en-US" sz="2400" dirty="0" err="1"/>
              <a:t>los</a:t>
            </a:r>
            <a:r>
              <a:rPr lang="en-US" sz="2400" dirty="0"/>
              <a:t> </a:t>
            </a:r>
            <a:r>
              <a:rPr lang="en-US" sz="2400" dirty="0" err="1"/>
              <a:t>aceites</a:t>
            </a:r>
            <a:r>
              <a:rPr lang="en-US" sz="2400" dirty="0"/>
              <a:t> </a:t>
            </a:r>
            <a:r>
              <a:rPr lang="en-US" sz="2400" dirty="0" err="1"/>
              <a:t>sagrados</a:t>
            </a:r>
            <a:r>
              <a:rPr lang="en-US" sz="2400" dirty="0"/>
              <a:t>.</a:t>
            </a:r>
            <a:endParaRPr lang="en-US" sz="2400" b="1" dirty="0"/>
          </a:p>
          <a:p>
            <a:pPr marL="457200" indent="-457200">
              <a:buFont typeface="+mj-lt"/>
              <a:buAutoNum type="arabicPeriod" startAt="9"/>
            </a:pPr>
            <a:r>
              <a:rPr lang="en-US" sz="2400" b="1" dirty="0"/>
              <a:t>El </a:t>
            </a:r>
            <a:r>
              <a:rPr lang="en-US" sz="2400" b="1" dirty="0" err="1"/>
              <a:t>Nártex</a:t>
            </a:r>
            <a:r>
              <a:rPr lang="en-US" sz="2400" b="1" dirty="0"/>
              <a:t>: </a:t>
            </a:r>
            <a:r>
              <a:rPr lang="en-US" sz="2400" dirty="0"/>
              <a:t> </a:t>
            </a:r>
            <a:r>
              <a:rPr lang="en-US" sz="2400" dirty="0" err="1"/>
              <a:t>el</a:t>
            </a:r>
            <a:r>
              <a:rPr lang="en-US" sz="2400" dirty="0"/>
              <a:t> </a:t>
            </a:r>
            <a:r>
              <a:rPr lang="en-US" sz="2400" dirty="0" err="1"/>
              <a:t>área</a:t>
            </a:r>
            <a:r>
              <a:rPr lang="en-US" sz="2400" dirty="0"/>
              <a:t> de </a:t>
            </a:r>
            <a:r>
              <a:rPr lang="en-US" sz="2400" dirty="0" err="1"/>
              <a:t>reunión</a:t>
            </a:r>
            <a:r>
              <a:rPr lang="en-US" sz="2400" dirty="0"/>
              <a:t> </a:t>
            </a:r>
            <a:r>
              <a:rPr lang="en-US" sz="2400" dirty="0" err="1"/>
              <a:t>situada</a:t>
            </a:r>
            <a:r>
              <a:rPr lang="en-US" sz="2400" dirty="0"/>
              <a:t> </a:t>
            </a:r>
            <a:r>
              <a:rPr lang="en-US" sz="2400" dirty="0" err="1"/>
              <a:t>en</a:t>
            </a:r>
            <a:r>
              <a:rPr lang="en-US" sz="2400" dirty="0"/>
              <a:t> </a:t>
            </a:r>
            <a:r>
              <a:rPr lang="en-US" sz="2400" dirty="0" err="1"/>
              <a:t>el</a:t>
            </a:r>
            <a:r>
              <a:rPr lang="en-US" sz="2400" dirty="0"/>
              <a:t> interior de las </a:t>
            </a:r>
            <a:r>
              <a:rPr lang="en-US" sz="2400" dirty="0" err="1"/>
              <a:t>puertas</a:t>
            </a:r>
            <a:r>
              <a:rPr lang="en-US" sz="2400" dirty="0"/>
              <a:t> </a:t>
            </a:r>
            <a:r>
              <a:rPr lang="en-US" sz="2400" dirty="0" err="1"/>
              <a:t>exteriores</a:t>
            </a:r>
            <a:r>
              <a:rPr lang="en-US" sz="2400" dirty="0"/>
              <a:t> </a:t>
            </a:r>
            <a:r>
              <a:rPr lang="en-US" sz="2400" dirty="0" err="1"/>
              <a:t>principales</a:t>
            </a:r>
            <a:r>
              <a:rPr lang="en-US" sz="2400" dirty="0"/>
              <a:t> de la </a:t>
            </a:r>
            <a:r>
              <a:rPr lang="en-US" sz="2400" dirty="0" err="1"/>
              <a:t>iglesia</a:t>
            </a:r>
            <a:r>
              <a:rPr lang="en-US" sz="2400" dirty="0"/>
              <a:t>.</a:t>
            </a:r>
            <a:endParaRPr lang="en-US" sz="2400" b="1" dirty="0"/>
          </a:p>
          <a:p>
            <a:pPr marL="457200" indent="-457200">
              <a:buFont typeface="+mj-lt"/>
              <a:buAutoNum type="arabicPeriod" startAt="9"/>
            </a:pPr>
            <a:r>
              <a:rPr lang="en-US" sz="2400" b="1" dirty="0"/>
              <a:t>La </a:t>
            </a:r>
            <a:r>
              <a:rPr lang="en-US" sz="2400" b="1" dirty="0" err="1"/>
              <a:t>Sacristía</a:t>
            </a:r>
            <a:r>
              <a:rPr lang="en-US" sz="2400" b="1" dirty="0"/>
              <a:t>: </a:t>
            </a:r>
            <a:r>
              <a:rPr lang="en-US" sz="2400" dirty="0" err="1"/>
              <a:t>área</a:t>
            </a:r>
            <a:r>
              <a:rPr lang="en-US" sz="2400" dirty="0"/>
              <a:t> </a:t>
            </a:r>
            <a:r>
              <a:rPr lang="en-US" sz="2400" dirty="0" err="1"/>
              <a:t>destinada</a:t>
            </a:r>
            <a:r>
              <a:rPr lang="en-US" sz="2400" dirty="0"/>
              <a:t> a la </a:t>
            </a:r>
            <a:r>
              <a:rPr lang="en-US" sz="2400" dirty="0" err="1"/>
              <a:t>vestidura</a:t>
            </a:r>
            <a:r>
              <a:rPr lang="en-US" sz="2400" dirty="0"/>
              <a:t> de </a:t>
            </a:r>
            <a:r>
              <a:rPr lang="en-US" sz="2400" dirty="0" err="1"/>
              <a:t>los</a:t>
            </a:r>
            <a:r>
              <a:rPr lang="en-US" sz="2400" dirty="0"/>
              <a:t> </a:t>
            </a:r>
            <a:r>
              <a:rPr lang="en-US" sz="2400" dirty="0" err="1"/>
              <a:t>ministros</a:t>
            </a:r>
            <a:r>
              <a:rPr lang="en-US" sz="2400" dirty="0"/>
              <a:t> y al </a:t>
            </a:r>
            <a:r>
              <a:rPr lang="en-US" sz="2400" dirty="0" err="1"/>
              <a:t>almacenamiento</a:t>
            </a:r>
            <a:r>
              <a:rPr lang="en-US" sz="2400" dirty="0"/>
              <a:t> y </a:t>
            </a:r>
            <a:r>
              <a:rPr lang="en-US" sz="2400" dirty="0" err="1"/>
              <a:t>limpieza</a:t>
            </a:r>
            <a:r>
              <a:rPr lang="en-US" sz="2400" dirty="0"/>
              <a:t> de </a:t>
            </a:r>
            <a:r>
              <a:rPr lang="en-US" sz="2400" dirty="0" err="1"/>
              <a:t>los</a:t>
            </a:r>
            <a:r>
              <a:rPr lang="en-US" sz="2400" dirty="0"/>
              <a:t> </a:t>
            </a:r>
            <a:r>
              <a:rPr lang="en-US" sz="2400" dirty="0" err="1"/>
              <a:t>vasos</a:t>
            </a:r>
            <a:r>
              <a:rPr lang="en-US" sz="2400" dirty="0"/>
              <a:t> </a:t>
            </a:r>
            <a:r>
              <a:rPr lang="en-US" sz="2400" dirty="0" err="1"/>
              <a:t>sagrados</a:t>
            </a:r>
            <a:r>
              <a:rPr lang="en-US" sz="2400" dirty="0"/>
              <a:t>.</a:t>
            </a:r>
            <a:endParaRPr lang="en-US" sz="2400" b="1" dirty="0"/>
          </a:p>
        </p:txBody>
      </p:sp>
      <p:sp>
        <p:nvSpPr>
          <p:cNvPr id="4" name="TextBox 3">
            <a:extLst>
              <a:ext uri="{FF2B5EF4-FFF2-40B4-BE49-F238E27FC236}">
                <a16:creationId xmlns:a16="http://schemas.microsoft.com/office/drawing/2014/main" id="{70ADEEF8-2EBE-1826-D5C6-5ACB92A12AD0}"/>
              </a:ext>
            </a:extLst>
          </p:cNvPr>
          <p:cNvSpPr txBox="1"/>
          <p:nvPr/>
        </p:nvSpPr>
        <p:spPr>
          <a:xfrm>
            <a:off x="8633011" y="6488668"/>
            <a:ext cx="3227294" cy="369332"/>
          </a:xfrm>
          <a:prstGeom prst="rect">
            <a:avLst/>
          </a:prstGeom>
          <a:noFill/>
        </p:spPr>
        <p:txBody>
          <a:bodyPr wrap="square" rtlCol="0">
            <a:spAutoFit/>
          </a:bodyPr>
          <a:lstStyle/>
          <a:p>
            <a:r>
              <a:rPr lang="en-US" dirty="0">
                <a:solidFill>
                  <a:srgbClr val="0070C0"/>
                </a:solidFill>
              </a:rPr>
              <a:t>IGMR: h-314-315; </a:t>
            </a:r>
          </a:p>
        </p:txBody>
      </p:sp>
    </p:spTree>
    <p:extLst>
      <p:ext uri="{BB962C8B-B14F-4D97-AF65-F5344CB8AC3E}">
        <p14:creationId xmlns:p14="http://schemas.microsoft.com/office/powerpoint/2010/main" val="92487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dirty="0" err="1"/>
              <a:t>Actividad</a:t>
            </a:r>
            <a:endParaRPr lang="en-US" sz="4400" dirty="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2826608"/>
          </a:xfrm>
          <a:solidFill>
            <a:schemeClr val="bg1"/>
          </a:solidFill>
        </p:spPr>
        <p:txBody>
          <a:bodyPr>
            <a:noAutofit/>
          </a:bodyPr>
          <a:lstStyle/>
          <a:p>
            <a:pPr marL="0" indent="0">
              <a:buNone/>
            </a:pPr>
            <a:r>
              <a:rPr lang="en-US" sz="3600" b="1" dirty="0" err="1">
                <a:solidFill>
                  <a:schemeClr val="tx1"/>
                </a:solidFill>
              </a:rPr>
              <a:t>Comparte</a:t>
            </a:r>
            <a:r>
              <a:rPr lang="en-US" sz="3600" b="1" dirty="0">
                <a:solidFill>
                  <a:schemeClr val="tx1"/>
                </a:solidFill>
              </a:rPr>
              <a:t> </a:t>
            </a:r>
            <a:r>
              <a:rPr lang="en-US" sz="3600" b="1" dirty="0" err="1">
                <a:solidFill>
                  <a:schemeClr val="tx1"/>
                </a:solidFill>
              </a:rPr>
              <a:t>una</a:t>
            </a:r>
            <a:r>
              <a:rPr lang="en-US" sz="3600" b="1" dirty="0">
                <a:solidFill>
                  <a:schemeClr val="tx1"/>
                </a:solidFill>
              </a:rPr>
              <a:t> palabra o </a:t>
            </a:r>
            <a:r>
              <a:rPr lang="en-US" sz="3600" b="1" dirty="0" err="1">
                <a:solidFill>
                  <a:schemeClr val="tx1"/>
                </a:solidFill>
              </a:rPr>
              <a:t>frase</a:t>
            </a:r>
            <a:r>
              <a:rPr lang="en-US" sz="3600" b="1" dirty="0">
                <a:solidFill>
                  <a:schemeClr val="tx1"/>
                </a:solidFill>
              </a:rPr>
              <a:t> </a:t>
            </a:r>
            <a:r>
              <a:rPr lang="en-US" sz="3600" b="1" dirty="0" err="1">
                <a:solidFill>
                  <a:schemeClr val="tx1"/>
                </a:solidFill>
              </a:rPr>
              <a:t>que</a:t>
            </a:r>
            <a:r>
              <a:rPr lang="en-US" sz="3600" b="1" dirty="0">
                <a:solidFill>
                  <a:schemeClr val="tx1"/>
                </a:solidFill>
              </a:rPr>
              <a:t> describe </a:t>
            </a:r>
            <a:r>
              <a:rPr lang="en-US" sz="3600" b="1" dirty="0" err="1">
                <a:solidFill>
                  <a:schemeClr val="tx1"/>
                </a:solidFill>
              </a:rPr>
              <a:t>cómo</a:t>
            </a:r>
            <a:r>
              <a:rPr lang="en-US" sz="3600" b="1" dirty="0">
                <a:solidFill>
                  <a:schemeClr val="tx1"/>
                </a:solidFill>
              </a:rPr>
              <a:t> </a:t>
            </a:r>
            <a:r>
              <a:rPr lang="en-US" sz="3600" b="1" dirty="0" err="1">
                <a:solidFill>
                  <a:schemeClr val="tx1"/>
                </a:solidFill>
              </a:rPr>
              <a:t>te</a:t>
            </a:r>
            <a:r>
              <a:rPr lang="en-US" sz="3600" b="1" dirty="0">
                <a:solidFill>
                  <a:schemeClr val="tx1"/>
                </a:solidFill>
              </a:rPr>
              <a:t> </a:t>
            </a:r>
            <a:r>
              <a:rPr lang="en-US" sz="3600" b="1" dirty="0" err="1">
                <a:solidFill>
                  <a:schemeClr val="tx1"/>
                </a:solidFill>
              </a:rPr>
              <a:t>sientes</a:t>
            </a:r>
            <a:r>
              <a:rPr lang="en-US" sz="3600" b="1" dirty="0">
                <a:solidFill>
                  <a:schemeClr val="tx1"/>
                </a:solidFill>
              </a:rPr>
              <a:t> </a:t>
            </a:r>
            <a:r>
              <a:rPr lang="en-US" sz="3600" b="1" dirty="0" err="1">
                <a:solidFill>
                  <a:schemeClr val="tx1"/>
                </a:solidFill>
              </a:rPr>
              <a:t>cuando</a:t>
            </a:r>
            <a:r>
              <a:rPr lang="en-US" sz="3600" b="1" dirty="0">
                <a:solidFill>
                  <a:schemeClr val="tx1"/>
                </a:solidFill>
              </a:rPr>
              <a:t> </a:t>
            </a:r>
            <a:r>
              <a:rPr lang="en-US" sz="3600" b="1" dirty="0" err="1">
                <a:solidFill>
                  <a:schemeClr val="tx1"/>
                </a:solidFill>
              </a:rPr>
              <a:t>entras</a:t>
            </a:r>
            <a:r>
              <a:rPr lang="en-US" sz="3600" b="1" dirty="0">
                <a:solidFill>
                  <a:schemeClr val="tx1"/>
                </a:solidFill>
              </a:rPr>
              <a:t> a la </a:t>
            </a:r>
            <a:r>
              <a:rPr lang="en-US" sz="3600" b="1" dirty="0" err="1">
                <a:solidFill>
                  <a:schemeClr val="tx1"/>
                </a:solidFill>
              </a:rPr>
              <a:t>iglesia</a:t>
            </a:r>
            <a:r>
              <a:rPr lang="en-US" sz="3600" b="1" dirty="0">
                <a:solidFill>
                  <a:schemeClr val="tx1"/>
                </a:solidFill>
              </a:rPr>
              <a:t> para la Misa.</a:t>
            </a:r>
          </a:p>
          <a:p>
            <a:endParaRPr lang="en-US" sz="1600" dirty="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780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E9EA2CDD-7428-4CCD-BF6F-24EB2BD46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50000"/>
          </a:blip>
          <a:srcRect t="23391" r="9091"/>
          <a:stretch>
            <a:fillRect/>
          </a:stretch>
        </p:blipFill>
        <p:spPr>
          <a:xfrm>
            <a:off x="20" y="10"/>
            <a:ext cx="12191980" cy="6857990"/>
          </a:xfrm>
          <a:prstGeom prst="rect">
            <a:avLst/>
          </a:prstGeom>
        </p:spPr>
      </p:pic>
      <p:grpSp>
        <p:nvGrpSpPr>
          <p:cNvPr id="20" name="Group 19">
            <a:extLst>
              <a:ext uri="{FF2B5EF4-FFF2-40B4-BE49-F238E27FC236}">
                <a16:creationId xmlns:a16="http://schemas.microsoft.com/office/drawing/2014/main" id="{F05BF600-1457-4D5E-86AD-BD1684D945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D617DC53-7828-4911-BCDF-123CABAEF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3D892673-AC51-41D4-98F7-FC43244E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486D52CE-D24C-411E-ACEB-78B8BC85F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Rectangle 24">
            <a:extLst>
              <a:ext uri="{FF2B5EF4-FFF2-40B4-BE49-F238E27FC236}">
                <a16:creationId xmlns:a16="http://schemas.microsoft.com/office/drawing/2014/main" id="{B2023969-E8F0-4D9C-9666-55322694C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584200" y="3992231"/>
            <a:ext cx="10990540" cy="1475013"/>
          </a:xfrm>
        </p:spPr>
        <p:txBody>
          <a:bodyPr vert="horz" lIns="91440" tIns="45720" rIns="91440" bIns="45720" rtlCol="0" anchor="b">
            <a:noAutofit/>
          </a:bodyPr>
          <a:lstStyle/>
          <a:p>
            <a:pPr algn="ctr">
              <a:lnSpc>
                <a:spcPct val="90000"/>
              </a:lnSpc>
            </a:pPr>
            <a:r>
              <a:rPr lang="en-US" cap="none" dirty="0">
                <a:solidFill>
                  <a:schemeClr val="bg1"/>
                </a:solidFill>
              </a:rPr>
              <a:t>La </a:t>
            </a:r>
            <a:r>
              <a:rPr lang="en-US" cap="none" dirty="0" err="1">
                <a:solidFill>
                  <a:schemeClr val="bg1"/>
                </a:solidFill>
              </a:rPr>
              <a:t>renovación</a:t>
            </a:r>
            <a:r>
              <a:rPr lang="en-US" cap="none" dirty="0">
                <a:solidFill>
                  <a:schemeClr val="bg1"/>
                </a:solidFill>
              </a:rPr>
              <a:t> </a:t>
            </a:r>
            <a:r>
              <a:rPr lang="en-US" cap="none" dirty="0" err="1">
                <a:solidFill>
                  <a:schemeClr val="bg1"/>
                </a:solidFill>
              </a:rPr>
              <a:t>litúrgica</a:t>
            </a:r>
            <a:r>
              <a:rPr lang="en-US" cap="none" dirty="0">
                <a:solidFill>
                  <a:schemeClr val="bg1"/>
                </a:solidFill>
              </a:rPr>
              <a:t> es un </a:t>
            </a:r>
            <a:r>
              <a:rPr lang="en-US" cap="none" dirty="0" err="1">
                <a:solidFill>
                  <a:schemeClr val="bg1"/>
                </a:solidFill>
              </a:rPr>
              <a:t>esfuerzo</a:t>
            </a:r>
            <a:r>
              <a:rPr lang="en-US" cap="none" dirty="0">
                <a:solidFill>
                  <a:schemeClr val="bg1"/>
                </a:solidFill>
              </a:rPr>
              <a:t> </a:t>
            </a:r>
            <a:r>
              <a:rPr lang="en-US" cap="none" dirty="0" err="1">
                <a:solidFill>
                  <a:schemeClr val="bg1"/>
                </a:solidFill>
              </a:rPr>
              <a:t>diocesano</a:t>
            </a:r>
            <a:r>
              <a:rPr lang="en-US" cap="none" dirty="0">
                <a:solidFill>
                  <a:schemeClr val="bg1"/>
                </a:solidFill>
              </a:rPr>
              <a:t> para </a:t>
            </a:r>
            <a:r>
              <a:rPr lang="en-US" cap="none" dirty="0" err="1">
                <a:solidFill>
                  <a:schemeClr val="bg1"/>
                </a:solidFill>
              </a:rPr>
              <a:t>profundizar</a:t>
            </a:r>
            <a:r>
              <a:rPr lang="en-US" cap="none" dirty="0">
                <a:solidFill>
                  <a:schemeClr val="bg1"/>
                </a:solidFill>
              </a:rPr>
              <a:t> la </a:t>
            </a:r>
            <a:r>
              <a:rPr lang="en-US" cap="none" dirty="0" err="1">
                <a:solidFill>
                  <a:schemeClr val="bg1"/>
                </a:solidFill>
              </a:rPr>
              <a:t>renovación</a:t>
            </a:r>
            <a:r>
              <a:rPr lang="en-US" cap="none" dirty="0">
                <a:solidFill>
                  <a:schemeClr val="bg1"/>
                </a:solidFill>
              </a:rPr>
              <a:t> </a:t>
            </a:r>
            <a:r>
              <a:rPr lang="en-US" cap="none" dirty="0" err="1">
                <a:solidFill>
                  <a:schemeClr val="bg1"/>
                </a:solidFill>
              </a:rPr>
              <a:t>espiritual</a:t>
            </a:r>
            <a:r>
              <a:rPr lang="en-US" cap="none" dirty="0">
                <a:solidFill>
                  <a:schemeClr val="bg1"/>
                </a:solidFill>
              </a:rPr>
              <a:t> </a:t>
            </a:r>
            <a:r>
              <a:rPr lang="en-US" cap="none" dirty="0" err="1">
                <a:solidFill>
                  <a:schemeClr val="bg1"/>
                </a:solidFill>
              </a:rPr>
              <a:t>ayudando</a:t>
            </a:r>
            <a:r>
              <a:rPr lang="en-US" cap="none" dirty="0">
                <a:solidFill>
                  <a:schemeClr val="bg1"/>
                </a:solidFill>
              </a:rPr>
              <a:t> a </a:t>
            </a:r>
            <a:r>
              <a:rPr lang="en-US" cap="none" dirty="0" err="1">
                <a:solidFill>
                  <a:schemeClr val="bg1"/>
                </a:solidFill>
              </a:rPr>
              <a:t>nuestro</a:t>
            </a:r>
            <a:r>
              <a:rPr lang="en-US" cap="none" dirty="0">
                <a:solidFill>
                  <a:schemeClr val="bg1"/>
                </a:solidFill>
              </a:rPr>
              <a:t> pueblo a </a:t>
            </a:r>
            <a:r>
              <a:rPr lang="en-US" cap="none" dirty="0" err="1">
                <a:solidFill>
                  <a:schemeClr val="bg1"/>
                </a:solidFill>
              </a:rPr>
              <a:t>participar</a:t>
            </a:r>
            <a:r>
              <a:rPr lang="en-US" cap="none" dirty="0">
                <a:solidFill>
                  <a:schemeClr val="bg1"/>
                </a:solidFill>
              </a:rPr>
              <a:t> </a:t>
            </a:r>
            <a:r>
              <a:rPr lang="en-US" cap="none" dirty="0" err="1">
                <a:solidFill>
                  <a:schemeClr val="bg1"/>
                </a:solidFill>
              </a:rPr>
              <a:t>más</a:t>
            </a:r>
            <a:r>
              <a:rPr lang="en-US" cap="none" dirty="0">
                <a:solidFill>
                  <a:schemeClr val="bg1"/>
                </a:solidFill>
              </a:rPr>
              <a:t> plena, </a:t>
            </a:r>
            <a:r>
              <a:rPr lang="en-US" cap="none" dirty="0" err="1">
                <a:solidFill>
                  <a:schemeClr val="bg1"/>
                </a:solidFill>
              </a:rPr>
              <a:t>consciente</a:t>
            </a:r>
            <a:r>
              <a:rPr lang="en-US" cap="none" dirty="0">
                <a:solidFill>
                  <a:schemeClr val="bg1"/>
                </a:solidFill>
              </a:rPr>
              <a:t> y </a:t>
            </a:r>
            <a:r>
              <a:rPr lang="en-US" cap="none" dirty="0" err="1">
                <a:solidFill>
                  <a:schemeClr val="bg1"/>
                </a:solidFill>
              </a:rPr>
              <a:t>activamente</a:t>
            </a:r>
            <a:r>
              <a:rPr lang="en-US" cap="none" dirty="0">
                <a:solidFill>
                  <a:schemeClr val="bg1"/>
                </a:solidFill>
              </a:rPr>
              <a:t> </a:t>
            </a:r>
            <a:r>
              <a:rPr lang="en-US" cap="none" dirty="0" err="1">
                <a:solidFill>
                  <a:schemeClr val="bg1"/>
                </a:solidFill>
              </a:rPr>
              <a:t>en</a:t>
            </a:r>
            <a:r>
              <a:rPr lang="en-US" cap="none" dirty="0">
                <a:solidFill>
                  <a:schemeClr val="bg1"/>
                </a:solidFill>
              </a:rPr>
              <a:t> la Misa, la </a:t>
            </a:r>
            <a:r>
              <a:rPr lang="en-US" cap="none" dirty="0" err="1">
                <a:solidFill>
                  <a:schemeClr val="bg1"/>
                </a:solidFill>
              </a:rPr>
              <a:t>fuente</a:t>
            </a:r>
            <a:r>
              <a:rPr lang="en-US" cap="none" dirty="0">
                <a:solidFill>
                  <a:schemeClr val="bg1"/>
                </a:solidFill>
              </a:rPr>
              <a:t> y </a:t>
            </a:r>
            <a:r>
              <a:rPr lang="en-US" cap="none" dirty="0" err="1">
                <a:solidFill>
                  <a:schemeClr val="bg1"/>
                </a:solidFill>
              </a:rPr>
              <a:t>cumbre</a:t>
            </a:r>
            <a:r>
              <a:rPr lang="en-US" cap="none" dirty="0">
                <a:solidFill>
                  <a:schemeClr val="bg1"/>
                </a:solidFill>
              </a:rPr>
              <a:t> de </a:t>
            </a:r>
            <a:r>
              <a:rPr lang="en-US" cap="none" dirty="0" err="1">
                <a:solidFill>
                  <a:schemeClr val="bg1"/>
                </a:solidFill>
              </a:rPr>
              <a:t>nuestra</a:t>
            </a:r>
            <a:r>
              <a:rPr lang="en-US" cap="none" dirty="0">
                <a:solidFill>
                  <a:schemeClr val="bg1"/>
                </a:solidFill>
              </a:rPr>
              <a:t> </a:t>
            </a:r>
            <a:r>
              <a:rPr lang="en-US" cap="none" dirty="0" err="1">
                <a:solidFill>
                  <a:schemeClr val="bg1"/>
                </a:solidFill>
              </a:rPr>
              <a:t>vida</a:t>
            </a:r>
            <a:r>
              <a:rPr lang="en-US" cap="none" dirty="0">
                <a:solidFill>
                  <a:schemeClr val="bg1"/>
                </a:solidFill>
              </a:rPr>
              <a:t> </a:t>
            </a:r>
            <a:r>
              <a:rPr lang="en-US" cap="none" dirty="0" err="1">
                <a:solidFill>
                  <a:schemeClr val="bg1"/>
                </a:solidFill>
              </a:rPr>
              <a:t>juntos</a:t>
            </a:r>
            <a:r>
              <a:rPr lang="en-US" cap="none" dirty="0">
                <a:solidFill>
                  <a:schemeClr val="bg1"/>
                </a:solidFill>
              </a:rPr>
              <a:t>.</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dirty="0">
                <a:solidFill>
                  <a:srgbClr val="E5AC4F"/>
                </a:solidFill>
              </a:rPr>
              <a:t>El Por </a:t>
            </a:r>
            <a:r>
              <a:rPr lang="en-US" sz="2400" b="1" dirty="0" err="1">
                <a:solidFill>
                  <a:srgbClr val="E5AC4F"/>
                </a:solidFill>
              </a:rPr>
              <a:t>qué</a:t>
            </a:r>
            <a:r>
              <a:rPr lang="en-US" sz="2400" b="1" dirty="0">
                <a:solidFill>
                  <a:srgbClr val="E5AC4F"/>
                </a:solidFill>
              </a:rPr>
              <a:t> de la Renovación </a:t>
            </a:r>
            <a:r>
              <a:rPr lang="en-US" sz="2400" b="1" dirty="0" err="1">
                <a:solidFill>
                  <a:srgbClr val="E5AC4F"/>
                </a:solidFill>
              </a:rPr>
              <a:t>Litúrgica</a:t>
            </a:r>
            <a:r>
              <a:rPr lang="en-US" sz="2400" b="1" dirty="0">
                <a:solidFill>
                  <a:srgbClr val="E5AC4F"/>
                </a:solidFill>
              </a:rPr>
              <a:t> — </a:t>
            </a:r>
            <a:r>
              <a:rPr lang="en-US" sz="2400" b="1" dirty="0" err="1">
                <a:solidFill>
                  <a:srgbClr val="E5AC4F"/>
                </a:solidFill>
              </a:rPr>
              <a:t>en</a:t>
            </a:r>
            <a:r>
              <a:rPr lang="en-US" sz="2400" b="1" dirty="0">
                <a:solidFill>
                  <a:srgbClr val="E5AC4F"/>
                </a:solidFill>
              </a:rPr>
              <a:t> </a:t>
            </a:r>
            <a:r>
              <a:rPr lang="en-US" sz="2400" b="1" dirty="0" err="1">
                <a:solidFill>
                  <a:srgbClr val="E5AC4F"/>
                </a:solidFill>
              </a:rPr>
              <a:t>una</a:t>
            </a:r>
            <a:r>
              <a:rPr lang="en-US" sz="2400" b="1" dirty="0">
                <a:solidFill>
                  <a:srgbClr val="E5AC4F"/>
                </a:solidFill>
              </a:rPr>
              <a:t> </a:t>
            </a:r>
            <a:r>
              <a:rPr lang="en-US" sz="2400" b="1" dirty="0" err="1">
                <a:solidFill>
                  <a:srgbClr val="E5AC4F"/>
                </a:solidFill>
              </a:rPr>
              <a:t>frase</a:t>
            </a:r>
            <a:endParaRPr lang="en-US" sz="2400" b="1" dirty="0">
              <a:solidFill>
                <a:srgbClr val="E5AC4F"/>
              </a:solidFill>
            </a:endParaRPr>
          </a:p>
        </p:txBody>
      </p:sp>
    </p:spTree>
    <p:extLst>
      <p:ext uri="{BB962C8B-B14F-4D97-AF65-F5344CB8AC3E}">
        <p14:creationId xmlns:p14="http://schemas.microsoft.com/office/powerpoint/2010/main" val="206774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81192" y="702156"/>
            <a:ext cx="11029616" cy="1013800"/>
          </a:xfrm>
        </p:spPr>
        <p:txBody>
          <a:bodyPr vert="horz" lIns="91440" tIns="45720" rIns="91440" bIns="45720" rtlCol="0">
            <a:normAutofit/>
          </a:bodyPr>
          <a:lstStyle/>
          <a:p>
            <a:r>
              <a:rPr lang="en-US" dirty="0"/>
              <a:t>Marcos </a:t>
            </a:r>
            <a:r>
              <a:rPr lang="en-US" dirty="0" err="1"/>
              <a:t>espirituales</a:t>
            </a:r>
            <a:r>
              <a:rPr lang="en-US" dirty="0"/>
              <a:t> y pastorales</a:t>
            </a:r>
          </a:p>
        </p:txBody>
      </p:sp>
      <p:sp>
        <p:nvSpPr>
          <p:cNvPr id="35" name="Rectangle 34">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0083" r="-1" b="40832"/>
          <a:stretch>
            <a:fillRect/>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5805" y="2180496"/>
            <a:ext cx="5275001" cy="4045683"/>
          </a:xfrm>
        </p:spPr>
        <p:txBody>
          <a:bodyPr>
            <a:noAutofit/>
          </a:bodyPr>
          <a:lstStyle/>
          <a:p>
            <a:pPr marL="0" indent="0">
              <a:spcBef>
                <a:spcPts val="2500"/>
              </a:spcBef>
              <a:buNone/>
            </a:pPr>
            <a:r>
              <a:rPr lang="en-US" sz="2400" b="1" dirty="0"/>
              <a:t>EUCARISTÍA – La </a:t>
            </a:r>
            <a:r>
              <a:rPr lang="en-US" sz="2400" b="1" dirty="0" err="1"/>
              <a:t>Eucaristía</a:t>
            </a:r>
            <a:r>
              <a:rPr lang="en-US" sz="2400" b="1" dirty="0"/>
              <a:t> </a:t>
            </a:r>
            <a:r>
              <a:rPr lang="en-US" sz="2400" b="1" dirty="0" err="1"/>
              <a:t>como</a:t>
            </a:r>
            <a:r>
              <a:rPr lang="en-US" sz="2400" b="1" dirty="0"/>
              <a:t> “</a:t>
            </a:r>
            <a:r>
              <a:rPr lang="en-US" sz="2400" b="1" dirty="0" err="1"/>
              <a:t>fuente</a:t>
            </a:r>
            <a:r>
              <a:rPr lang="en-US" sz="2400" b="1" dirty="0"/>
              <a:t> y </a:t>
            </a:r>
            <a:r>
              <a:rPr lang="en-US" sz="2400" b="1" dirty="0" err="1"/>
              <a:t>cumbre</a:t>
            </a:r>
            <a:r>
              <a:rPr lang="en-US" sz="2400" b="1" dirty="0"/>
              <a:t>” de la </a:t>
            </a:r>
            <a:r>
              <a:rPr lang="en-US" sz="2400" b="1" dirty="0" err="1"/>
              <a:t>vida</a:t>
            </a:r>
            <a:r>
              <a:rPr lang="en-US" sz="2400" b="1" dirty="0"/>
              <a:t> Cristiana</a:t>
            </a:r>
          </a:p>
          <a:p>
            <a:pPr marL="0" indent="0">
              <a:spcBef>
                <a:spcPts val="2500"/>
              </a:spcBef>
              <a:buNone/>
            </a:pPr>
            <a:r>
              <a:rPr lang="en-US" sz="2400" b="1" dirty="0"/>
              <a:t>ASAMBLEA – El Vaticano II </a:t>
            </a:r>
            <a:r>
              <a:rPr lang="en-US" sz="2400" b="1" dirty="0" err="1"/>
              <a:t>llamó</a:t>
            </a:r>
            <a:r>
              <a:rPr lang="en-US" sz="2400" b="1" dirty="0"/>
              <a:t> a </a:t>
            </a:r>
            <a:r>
              <a:rPr lang="en-US" sz="2400" b="1" dirty="0" err="1"/>
              <a:t>todos</a:t>
            </a:r>
            <a:r>
              <a:rPr lang="en-US" sz="2400" b="1" dirty="0"/>
              <a:t> </a:t>
            </a:r>
            <a:r>
              <a:rPr lang="en-US" sz="2400" b="1" dirty="0" err="1"/>
              <a:t>los</a:t>
            </a:r>
            <a:r>
              <a:rPr lang="en-US" sz="2400" b="1" dirty="0"/>
              <a:t> </a:t>
            </a:r>
            <a:r>
              <a:rPr lang="en-US" sz="2400" b="1" dirty="0" err="1"/>
              <a:t>miembros</a:t>
            </a:r>
            <a:r>
              <a:rPr lang="en-US" sz="2400" b="1" dirty="0"/>
              <a:t> de la </a:t>
            </a:r>
            <a:r>
              <a:rPr lang="en-US" sz="2400" b="1" dirty="0" err="1"/>
              <a:t>asamblea</a:t>
            </a:r>
            <a:r>
              <a:rPr lang="en-US" sz="2400" b="1" dirty="0"/>
              <a:t> a </a:t>
            </a:r>
            <a:r>
              <a:rPr lang="en-US" sz="2400" b="1" dirty="0" err="1"/>
              <a:t>participar</a:t>
            </a:r>
            <a:r>
              <a:rPr lang="en-US" sz="2400" b="1" dirty="0"/>
              <a:t> </a:t>
            </a:r>
            <a:r>
              <a:rPr lang="en-US" sz="2400" b="1" dirty="0" err="1"/>
              <a:t>activamente</a:t>
            </a:r>
            <a:r>
              <a:rPr lang="en-US" sz="2400" b="1" dirty="0"/>
              <a:t> </a:t>
            </a:r>
            <a:r>
              <a:rPr lang="en-US" sz="2400" b="1" dirty="0" err="1"/>
              <a:t>en</a:t>
            </a:r>
            <a:r>
              <a:rPr lang="en-US" sz="2400" b="1" dirty="0"/>
              <a:t> la </a:t>
            </a:r>
            <a:r>
              <a:rPr lang="en-US" sz="2400" b="1" dirty="0" err="1"/>
              <a:t>liturgia</a:t>
            </a:r>
            <a:endParaRPr lang="en-US" sz="2400" b="1" dirty="0"/>
          </a:p>
          <a:p>
            <a:pPr marL="0" indent="0">
              <a:spcBef>
                <a:spcPts val="2500"/>
              </a:spcBef>
              <a:buNone/>
            </a:pPr>
            <a:r>
              <a:rPr lang="en-US" sz="2400" b="1" dirty="0"/>
              <a:t>UNIDAD – Nuestra </a:t>
            </a:r>
            <a:r>
              <a:rPr lang="en-US" sz="2400" b="1" dirty="0" err="1"/>
              <a:t>Señora</a:t>
            </a:r>
            <a:r>
              <a:rPr lang="en-US" sz="2400" b="1" dirty="0"/>
              <a:t> de Guadalupe </a:t>
            </a:r>
            <a:r>
              <a:rPr lang="en-US" sz="2400" b="1" dirty="0" err="1"/>
              <a:t>nos</a:t>
            </a:r>
            <a:r>
              <a:rPr lang="en-US" sz="2400" b="1" dirty="0"/>
              <a:t> </a:t>
            </a:r>
            <a:r>
              <a:rPr lang="en-US" sz="2400" b="1" dirty="0" err="1"/>
              <a:t>reúne</a:t>
            </a:r>
            <a:r>
              <a:rPr lang="en-US" sz="2400" b="1" dirty="0"/>
              <a:t> </a:t>
            </a:r>
            <a:r>
              <a:rPr lang="en-US" sz="2400" b="1" dirty="0" err="1"/>
              <a:t>como</a:t>
            </a:r>
            <a:r>
              <a:rPr lang="en-US" sz="2400" b="1" dirty="0"/>
              <a:t> UNA familia </a:t>
            </a:r>
            <a:r>
              <a:rPr lang="en-US" sz="2400" b="1" dirty="0" err="1"/>
              <a:t>que</a:t>
            </a:r>
            <a:r>
              <a:rPr lang="en-US" sz="2400" b="1" dirty="0"/>
              <a:t> </a:t>
            </a:r>
            <a:r>
              <a:rPr lang="en-US" sz="2400" b="1" dirty="0" err="1"/>
              <a:t>nos</a:t>
            </a:r>
            <a:r>
              <a:rPr lang="en-US" sz="2400" b="1" dirty="0"/>
              <a:t> </a:t>
            </a:r>
            <a:r>
              <a:rPr lang="en-US" sz="2400" b="1" dirty="0" err="1"/>
              <a:t>lleva</a:t>
            </a:r>
            <a:r>
              <a:rPr lang="en-US" sz="2400" b="1" dirty="0"/>
              <a:t> a Cristo</a:t>
            </a:r>
          </a:p>
        </p:txBody>
      </p:sp>
    </p:spTree>
    <p:extLst>
      <p:ext uri="{BB962C8B-B14F-4D97-AF65-F5344CB8AC3E}">
        <p14:creationId xmlns:p14="http://schemas.microsoft.com/office/powerpoint/2010/main" val="321466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500322B-348A-447E-9EDE-F62BE021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7D7F2CD-61BA-44D4-9EFE-BDB6251B9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8444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1A4D29FE-82EE-4B13-9579-D7C4C6A57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8444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BE572923-ACB2-4D27-B761-C743032DB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8088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3FF3C7A1-4684-42A0-A44C-02A8481B8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57866"/>
            <a:ext cx="11309338" cy="1656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dirty="0" err="1">
                <a:solidFill>
                  <a:srgbClr val="FFFEFF"/>
                </a:solidFill>
              </a:rPr>
              <a:t>Cronología</a:t>
            </a:r>
            <a:r>
              <a:rPr lang="en-US" sz="3200" dirty="0">
                <a:solidFill>
                  <a:srgbClr val="FFFEFF"/>
                </a:solidFill>
              </a:rPr>
              <a:t> PARA LA RENOVACIÓN LITÚRGICA</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extLst>
              <p:ext uri="{D42A27DB-BD31-4B8C-83A1-F6EECF244321}">
                <p14:modId xmlns:p14="http://schemas.microsoft.com/office/powerpoint/2010/main" val="2480825584"/>
              </p:ext>
            </p:extLst>
          </p:nvPr>
        </p:nvGraphicFramePr>
        <p:xfrm>
          <a:off x="581025" y="728488"/>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56708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95367" y="580734"/>
            <a:ext cx="8108974" cy="585870"/>
          </a:xfrm>
        </p:spPr>
        <p:txBody>
          <a:bodyPr vert="horz" lIns="91440" tIns="45720" rIns="91440" bIns="45720" rtlCol="0" anchor="b">
            <a:normAutofit fontScale="90000"/>
          </a:bodyPr>
          <a:lstStyle/>
          <a:p>
            <a:r>
              <a:rPr lang="en-US" sz="3200" dirty="0">
                <a:solidFill>
                  <a:schemeClr val="accent1"/>
                </a:solidFill>
              </a:rPr>
              <a:t>CUARESMA 2026: BIENVENIDA Y PARTICIPACIÓN</a:t>
            </a:r>
          </a:p>
        </p:txBody>
      </p:sp>
      <p:grpSp>
        <p:nvGrpSpPr>
          <p:cNvPr id="15" name="Group 14">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3" name="Rounded Rectangle 2">
            <a:extLst>
              <a:ext uri="{FF2B5EF4-FFF2-40B4-BE49-F238E27FC236}">
                <a16:creationId xmlns:a16="http://schemas.microsoft.com/office/drawing/2014/main" id="{8CC16F6F-BDA6-90A8-0868-E733CF9CA116}"/>
              </a:ext>
            </a:extLst>
          </p:cNvPr>
          <p:cNvSpPr/>
          <p:nvPr/>
        </p:nvSpPr>
        <p:spPr>
          <a:xfrm>
            <a:off x="121543" y="6400671"/>
            <a:ext cx="7983925" cy="4035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Mismas </a:t>
            </a:r>
            <a:r>
              <a:rPr lang="en-US" sz="2000" b="1" dirty="0" err="1">
                <a:solidFill>
                  <a:schemeClr val="bg1"/>
                </a:solidFill>
              </a:rPr>
              <a:t>prácticas</a:t>
            </a:r>
            <a:r>
              <a:rPr lang="en-US" sz="2000" b="1" dirty="0">
                <a:solidFill>
                  <a:schemeClr val="bg1"/>
                </a:solidFill>
              </a:rPr>
              <a:t> </a:t>
            </a:r>
            <a:r>
              <a:rPr lang="en-US" sz="2000" b="1" dirty="0" err="1">
                <a:solidFill>
                  <a:schemeClr val="bg1"/>
                </a:solidFill>
              </a:rPr>
              <a:t>en</a:t>
            </a:r>
            <a:r>
              <a:rPr lang="en-US" sz="2000" b="1" dirty="0">
                <a:solidFill>
                  <a:schemeClr val="bg1"/>
                </a:solidFill>
              </a:rPr>
              <a:t> </a:t>
            </a:r>
            <a:r>
              <a:rPr lang="en-US" sz="2000" b="1" dirty="0" err="1">
                <a:solidFill>
                  <a:schemeClr val="bg1"/>
                </a:solidFill>
              </a:rPr>
              <a:t>todas</a:t>
            </a:r>
            <a:r>
              <a:rPr lang="en-US" sz="2000" b="1" dirty="0">
                <a:solidFill>
                  <a:schemeClr val="bg1"/>
                </a:solidFill>
              </a:rPr>
              <a:t> las Misas a </a:t>
            </a:r>
            <a:r>
              <a:rPr lang="en-US" sz="2000" b="1" dirty="0" err="1">
                <a:solidFill>
                  <a:schemeClr val="bg1"/>
                </a:solidFill>
              </a:rPr>
              <a:t>partir</a:t>
            </a:r>
            <a:r>
              <a:rPr lang="en-US" sz="2000" b="1" dirty="0">
                <a:solidFill>
                  <a:schemeClr val="bg1"/>
                </a:solidFill>
              </a:rPr>
              <a:t> del 1 de </a:t>
            </a:r>
            <a:r>
              <a:rPr lang="en-US" sz="2000" b="1" dirty="0" err="1">
                <a:solidFill>
                  <a:schemeClr val="bg1"/>
                </a:solidFill>
              </a:rPr>
              <a:t>julio</a:t>
            </a:r>
            <a:r>
              <a:rPr lang="en-US" sz="2000" b="1" dirty="0">
                <a:solidFill>
                  <a:schemeClr val="bg1"/>
                </a:solidFill>
              </a:rPr>
              <a:t> de 2026</a:t>
            </a:r>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105468" y="614407"/>
            <a:ext cx="3551099" cy="5988682"/>
          </a:xfrm>
          <a:prstGeom prst="rect">
            <a:avLst/>
          </a:prstGeom>
          <a:blipFill>
            <a:blip r:embed="rId4">
              <a:alphaModFix amt="70000"/>
            </a:blip>
            <a:stretch>
              <a:fillRect/>
            </a:stretch>
          </a:blipFill>
        </p:spPr>
      </p:pic>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21543" y="584291"/>
            <a:ext cx="8108974" cy="6248273"/>
          </a:xfrm>
        </p:spPr>
        <p:txBody>
          <a:bodyPr>
            <a:noAutofit/>
          </a:bodyPr>
          <a:lstStyle/>
          <a:p>
            <a:pPr marL="0" indent="0">
              <a:spcBef>
                <a:spcPts val="0"/>
              </a:spcBef>
              <a:buFont typeface="Arial" panose="020B0604020202020204" pitchFamily="34" charset="0"/>
              <a:buNone/>
            </a:pPr>
            <a:r>
              <a:rPr lang="en-US" sz="2000" b="1" dirty="0"/>
              <a:t>Partes de la Misa</a:t>
            </a:r>
          </a:p>
          <a:p>
            <a:pPr marL="0" lvl="1" indent="0">
              <a:spcBef>
                <a:spcPts val="0"/>
              </a:spcBef>
              <a:buNone/>
            </a:pPr>
            <a:r>
              <a:rPr lang="en-US" sz="2000" dirty="0" err="1"/>
              <a:t>Congregación</a:t>
            </a:r>
            <a:r>
              <a:rPr lang="en-US" sz="2000" dirty="0"/>
              <a:t>,  </a:t>
            </a:r>
            <a:r>
              <a:rPr lang="en-US" sz="2000" dirty="0" err="1"/>
              <a:t>Acto</a:t>
            </a:r>
            <a:r>
              <a:rPr lang="en-US" sz="2000" dirty="0"/>
              <a:t> </a:t>
            </a:r>
            <a:r>
              <a:rPr lang="en-US" sz="2000" dirty="0" err="1"/>
              <a:t>Penitencial</a:t>
            </a:r>
            <a:r>
              <a:rPr lang="en-US" sz="2000" dirty="0"/>
              <a:t>, Gloria (</a:t>
            </a:r>
            <a:r>
              <a:rPr lang="en-US" sz="2000" dirty="0" err="1"/>
              <a:t>cuando</a:t>
            </a:r>
            <a:r>
              <a:rPr lang="en-US" sz="2000" dirty="0"/>
              <a:t> se </a:t>
            </a:r>
            <a:r>
              <a:rPr lang="en-US" sz="2000" dirty="0" err="1"/>
              <a:t>usa</a:t>
            </a:r>
            <a:r>
              <a:rPr lang="en-US" sz="2000" dirty="0"/>
              <a:t>), </a:t>
            </a:r>
            <a:r>
              <a:rPr lang="en-US" sz="2000" dirty="0" err="1"/>
              <a:t>Colecta</a:t>
            </a:r>
            <a:r>
              <a:rPr lang="en-US" sz="2000" dirty="0"/>
              <a:t>,  Año </a:t>
            </a:r>
            <a:r>
              <a:rPr lang="en-US" sz="2000" dirty="0" err="1"/>
              <a:t>Litúrgico</a:t>
            </a:r>
            <a:endParaRPr lang="en-US" sz="2000" dirty="0"/>
          </a:p>
          <a:p>
            <a:pPr marL="0" indent="0">
              <a:spcBef>
                <a:spcPts val="0"/>
              </a:spcBef>
              <a:buFont typeface="Arial" panose="020B0604020202020204" pitchFamily="34" charset="0"/>
              <a:buNone/>
            </a:pPr>
            <a:endParaRPr lang="en-US" sz="1000" b="1" dirty="0"/>
          </a:p>
          <a:p>
            <a:pPr marL="0" indent="0">
              <a:spcBef>
                <a:spcPts val="0"/>
              </a:spcBef>
              <a:buFont typeface="Arial" panose="020B0604020202020204" pitchFamily="34" charset="0"/>
              <a:buNone/>
            </a:pPr>
            <a:r>
              <a:rPr lang="en-US" sz="2000" b="1" dirty="0" err="1"/>
              <a:t>Enfoque</a:t>
            </a:r>
            <a:r>
              <a:rPr lang="en-US" sz="2000" b="1" dirty="0"/>
              <a:t> Pastoral</a:t>
            </a:r>
          </a:p>
          <a:p>
            <a:pPr marL="285750" lvl="1" indent="-285750">
              <a:spcBef>
                <a:spcPts val="0"/>
              </a:spcBef>
            </a:pPr>
            <a:r>
              <a:rPr lang="en-US" sz="2000" dirty="0"/>
              <a:t>El </a:t>
            </a:r>
            <a:r>
              <a:rPr lang="en-US" sz="2000" dirty="0" err="1"/>
              <a:t>papel</a:t>
            </a:r>
            <a:r>
              <a:rPr lang="en-US" sz="2000" dirty="0"/>
              <a:t> de la </a:t>
            </a:r>
            <a:r>
              <a:rPr lang="en-US" sz="2000" dirty="0" err="1"/>
              <a:t>asamblea</a:t>
            </a:r>
            <a:r>
              <a:rPr lang="en-US" sz="2000" dirty="0"/>
              <a:t>: </a:t>
            </a:r>
            <a:r>
              <a:rPr lang="en-US" sz="2000" dirty="0" err="1"/>
              <a:t>participación</a:t>
            </a:r>
            <a:r>
              <a:rPr lang="en-US" sz="2000" dirty="0"/>
              <a:t> </a:t>
            </a:r>
            <a:r>
              <a:rPr lang="en-US" sz="2000" dirty="0" err="1"/>
              <a:t>activa</a:t>
            </a:r>
            <a:r>
              <a:rPr lang="en-US" sz="2000" dirty="0"/>
              <a:t> y </a:t>
            </a:r>
            <a:r>
              <a:rPr lang="en-US" sz="2000" dirty="0" err="1"/>
              <a:t>consciente</a:t>
            </a:r>
            <a:r>
              <a:rPr lang="en-US" sz="2000" dirty="0"/>
              <a:t> a </a:t>
            </a:r>
            <a:r>
              <a:rPr lang="en-US" sz="2000" dirty="0" err="1"/>
              <a:t>través</a:t>
            </a:r>
            <a:r>
              <a:rPr lang="en-US" sz="2000" dirty="0"/>
              <a:t> de la </a:t>
            </a:r>
            <a:r>
              <a:rPr lang="en-US" sz="2000" dirty="0" err="1"/>
              <a:t>preparación</a:t>
            </a:r>
            <a:r>
              <a:rPr lang="en-US" sz="2000" dirty="0"/>
              <a:t>, la </a:t>
            </a:r>
            <a:r>
              <a:rPr lang="en-US" sz="2000" dirty="0" err="1"/>
              <a:t>respuesta</a:t>
            </a:r>
            <a:r>
              <a:rPr lang="en-US" sz="2000" dirty="0"/>
              <a:t> y </a:t>
            </a:r>
            <a:r>
              <a:rPr lang="en-US" sz="2000" dirty="0" err="1"/>
              <a:t>el</a:t>
            </a:r>
            <a:r>
              <a:rPr lang="en-US" sz="2000" dirty="0"/>
              <a:t> canto (la </a:t>
            </a:r>
            <a:r>
              <a:rPr lang="en-US" sz="2000" dirty="0" err="1"/>
              <a:t>música</a:t>
            </a:r>
            <a:r>
              <a:rPr lang="en-US" sz="2000" dirty="0"/>
              <a:t> no es </a:t>
            </a:r>
            <a:r>
              <a:rPr lang="en-US" sz="2000" dirty="0" err="1"/>
              <a:t>una</a:t>
            </a:r>
            <a:r>
              <a:rPr lang="en-US" sz="2000" dirty="0"/>
              <a:t> </a:t>
            </a:r>
            <a:r>
              <a:rPr lang="en-US" sz="2000" dirty="0" err="1"/>
              <a:t>actuación</a:t>
            </a:r>
            <a:r>
              <a:rPr lang="en-US" sz="2000" dirty="0"/>
              <a:t>).</a:t>
            </a:r>
          </a:p>
          <a:p>
            <a:pPr marL="285750" lvl="1" indent="-285750">
              <a:spcBef>
                <a:spcPts val="0"/>
              </a:spcBef>
            </a:pPr>
            <a:r>
              <a:rPr lang="en-US" sz="2000" dirty="0" err="1"/>
              <a:t>Formarnos</a:t>
            </a:r>
            <a:r>
              <a:rPr lang="en-US" sz="2000" dirty="0"/>
              <a:t> </a:t>
            </a:r>
            <a:r>
              <a:rPr lang="en-US" sz="2000" dirty="0" err="1"/>
              <a:t>como</a:t>
            </a:r>
            <a:r>
              <a:rPr lang="en-US" sz="2000" dirty="0"/>
              <a:t> un solo </a:t>
            </a:r>
            <a:r>
              <a:rPr lang="en-US" sz="2000" dirty="0" err="1"/>
              <a:t>cuerpo</a:t>
            </a:r>
            <a:r>
              <a:rPr lang="en-US" sz="2000" dirty="0"/>
              <a:t>, </a:t>
            </a:r>
            <a:r>
              <a:rPr lang="en-US" sz="2000" dirty="0" err="1"/>
              <a:t>dando</a:t>
            </a:r>
            <a:r>
              <a:rPr lang="en-US" sz="2000" dirty="0"/>
              <a:t> la </a:t>
            </a:r>
            <a:r>
              <a:rPr lang="en-US" sz="2000" dirty="0" err="1"/>
              <a:t>bienvenida</a:t>
            </a:r>
            <a:r>
              <a:rPr lang="en-US" sz="2000" dirty="0"/>
              <a:t> a </a:t>
            </a:r>
            <a:r>
              <a:rPr lang="en-US" sz="2000" dirty="0" err="1"/>
              <a:t>todos</a:t>
            </a:r>
            <a:r>
              <a:rPr lang="en-US" sz="2000" dirty="0"/>
              <a:t> y </a:t>
            </a:r>
            <a:r>
              <a:rPr lang="en-US" sz="2000" dirty="0" err="1"/>
              <a:t>pidiendo</a:t>
            </a:r>
            <a:r>
              <a:rPr lang="en-US" sz="2000" dirty="0"/>
              <a:t> misericordia.</a:t>
            </a:r>
          </a:p>
          <a:p>
            <a:pPr marL="285750" lvl="1" indent="-285750">
              <a:spcBef>
                <a:spcPts val="0"/>
              </a:spcBef>
            </a:pPr>
            <a:r>
              <a:rPr lang="en-US" sz="2000" dirty="0" err="1"/>
              <a:t>Recorrer</a:t>
            </a:r>
            <a:r>
              <a:rPr lang="en-US" sz="2000" dirty="0"/>
              <a:t> las </a:t>
            </a:r>
            <a:r>
              <a:rPr lang="en-US" sz="2000" dirty="0" err="1"/>
              <a:t>estaciones</a:t>
            </a:r>
            <a:r>
              <a:rPr lang="en-US" sz="2000" dirty="0"/>
              <a:t> del </a:t>
            </a:r>
            <a:r>
              <a:rPr lang="en-US" sz="2000" dirty="0" err="1"/>
              <a:t>año</a:t>
            </a:r>
            <a:r>
              <a:rPr lang="en-US" sz="2000" dirty="0"/>
              <a:t> </a:t>
            </a:r>
            <a:r>
              <a:rPr lang="en-US" sz="2000" dirty="0" err="1"/>
              <a:t>litúrgico</a:t>
            </a:r>
            <a:r>
              <a:rPr lang="en-US" sz="2000" dirty="0"/>
              <a:t> </a:t>
            </a:r>
            <a:r>
              <a:rPr lang="en-US" sz="2000" dirty="0" err="1"/>
              <a:t>nos</a:t>
            </a:r>
            <a:r>
              <a:rPr lang="en-US" sz="2000" dirty="0"/>
              <a:t> </a:t>
            </a:r>
            <a:r>
              <a:rPr lang="en-US" sz="2000" dirty="0" err="1"/>
              <a:t>ayuda</a:t>
            </a:r>
            <a:r>
              <a:rPr lang="en-US" sz="2000" dirty="0"/>
              <a:t> a </a:t>
            </a:r>
            <a:r>
              <a:rPr lang="en-US" sz="2000" dirty="0" err="1"/>
              <a:t>comprender</a:t>
            </a:r>
            <a:r>
              <a:rPr lang="en-US" sz="2000" dirty="0"/>
              <a:t> y </a:t>
            </a:r>
            <a:r>
              <a:rPr lang="en-US" sz="2000" dirty="0" err="1"/>
              <a:t>profundizar</a:t>
            </a:r>
            <a:r>
              <a:rPr lang="en-US" sz="2000" dirty="0"/>
              <a:t> las </a:t>
            </a:r>
            <a:r>
              <a:rPr lang="en-US" sz="2000" dirty="0" err="1"/>
              <a:t>diferentes</a:t>
            </a:r>
            <a:r>
              <a:rPr lang="en-US" sz="2000" dirty="0"/>
              <a:t> “</a:t>
            </a:r>
            <a:r>
              <a:rPr lang="en-US" sz="2000" dirty="0" err="1"/>
              <a:t>estaciones</a:t>
            </a:r>
            <a:r>
              <a:rPr lang="en-US" sz="2000" dirty="0"/>
              <a:t>” de </a:t>
            </a:r>
            <a:r>
              <a:rPr lang="en-US" sz="2000" dirty="0" err="1"/>
              <a:t>nuestra</a:t>
            </a:r>
            <a:r>
              <a:rPr lang="en-US" sz="2000" dirty="0"/>
              <a:t> </a:t>
            </a:r>
            <a:r>
              <a:rPr lang="en-US" sz="2000" dirty="0" err="1"/>
              <a:t>vida</a:t>
            </a:r>
            <a:r>
              <a:rPr lang="en-US" sz="2000" dirty="0"/>
              <a:t>.</a:t>
            </a:r>
          </a:p>
          <a:p>
            <a:pPr marL="285750" lvl="1" indent="-285750">
              <a:spcBef>
                <a:spcPts val="0"/>
              </a:spcBef>
            </a:pPr>
            <a:endParaRPr lang="en-US" sz="800" b="1" dirty="0"/>
          </a:p>
          <a:p>
            <a:pPr marL="0" lvl="1" indent="0">
              <a:spcBef>
                <a:spcPts val="0"/>
              </a:spcBef>
              <a:buFont typeface="Arial" panose="020B0604020202020204" pitchFamily="34" charset="0"/>
              <a:buNone/>
            </a:pPr>
            <a:r>
              <a:rPr lang="en-US" sz="2000" b="1" dirty="0" err="1"/>
              <a:t>Enfoque</a:t>
            </a:r>
            <a:r>
              <a:rPr lang="en-US" sz="2000" b="1" dirty="0"/>
              <a:t> </a:t>
            </a:r>
            <a:r>
              <a:rPr lang="en-US" sz="2000" b="1" dirty="0" err="1"/>
              <a:t>en</a:t>
            </a:r>
            <a:r>
              <a:rPr lang="en-US" sz="2000" b="1" dirty="0"/>
              <a:t> la </a:t>
            </a:r>
            <a:r>
              <a:rPr lang="en-US" sz="2000" b="1" dirty="0" err="1"/>
              <a:t>Formación</a:t>
            </a:r>
            <a:r>
              <a:rPr lang="en-US" sz="2000" b="1" dirty="0"/>
              <a:t> de Ministros </a:t>
            </a:r>
            <a:r>
              <a:rPr lang="en-US" sz="2000" b="1" dirty="0" err="1"/>
              <a:t>Laicos</a:t>
            </a:r>
            <a:endParaRPr lang="en-US" sz="2000" b="1" dirty="0"/>
          </a:p>
          <a:p>
            <a:pPr marL="0" indent="0">
              <a:spcBef>
                <a:spcPts val="0"/>
              </a:spcBef>
              <a:buNone/>
            </a:pPr>
            <a:r>
              <a:rPr lang="en-US" sz="2200" dirty="0" err="1">
                <a:highlight>
                  <a:srgbClr val="FFFF00"/>
                </a:highlight>
              </a:rPr>
              <a:t>Sacristán</a:t>
            </a:r>
            <a:r>
              <a:rPr lang="en-US" sz="2200" dirty="0">
                <a:highlight>
                  <a:srgbClr val="FFFF00"/>
                </a:highlight>
              </a:rPr>
              <a:t>, </a:t>
            </a:r>
            <a:r>
              <a:rPr lang="en-US" sz="2200" dirty="0" err="1">
                <a:highlight>
                  <a:srgbClr val="FFFF00"/>
                </a:highlight>
              </a:rPr>
              <a:t>Coordinador</a:t>
            </a:r>
            <a:r>
              <a:rPr lang="en-US" sz="2200" dirty="0">
                <a:highlight>
                  <a:srgbClr val="FFFF00"/>
                </a:highlight>
              </a:rPr>
              <a:t> de Misa, </a:t>
            </a:r>
            <a:r>
              <a:rPr lang="en-US" sz="2200" dirty="0"/>
              <a:t>Arte y Medio </a:t>
            </a:r>
            <a:r>
              <a:rPr lang="en-US" sz="2200" dirty="0" err="1"/>
              <a:t>Ambiente</a:t>
            </a:r>
            <a:r>
              <a:rPr lang="en-US" sz="2200" dirty="0"/>
              <a:t>, </a:t>
            </a:r>
            <a:r>
              <a:rPr lang="en-US" sz="2200" dirty="0" err="1"/>
              <a:t>Coordinadores</a:t>
            </a:r>
            <a:r>
              <a:rPr lang="en-US" sz="2200" dirty="0"/>
              <a:t> de </a:t>
            </a:r>
            <a:r>
              <a:rPr lang="en-US" sz="2200" dirty="0" err="1"/>
              <a:t>Acólitos</a:t>
            </a:r>
            <a:r>
              <a:rPr lang="en-US" sz="2200" dirty="0"/>
              <a:t>, </a:t>
            </a:r>
            <a:r>
              <a:rPr lang="en-US" sz="2200" dirty="0" err="1"/>
              <a:t>Ujier</a:t>
            </a:r>
            <a:r>
              <a:rPr lang="en-US" sz="2200" dirty="0"/>
              <a:t>, </a:t>
            </a:r>
            <a:r>
              <a:rPr lang="en-US" sz="2200" dirty="0" err="1"/>
              <a:t>Saludador</a:t>
            </a:r>
            <a:r>
              <a:rPr lang="en-US" sz="2200" dirty="0"/>
              <a:t>, </a:t>
            </a:r>
            <a:r>
              <a:rPr lang="en-US" sz="2200" dirty="0" err="1"/>
              <a:t>Directores</a:t>
            </a:r>
            <a:r>
              <a:rPr lang="en-US" sz="2200" dirty="0"/>
              <a:t> Musicales</a:t>
            </a:r>
          </a:p>
          <a:p>
            <a:pPr marL="0" indent="0">
              <a:spcBef>
                <a:spcPts val="0"/>
              </a:spcBef>
              <a:buFont typeface="Arial" panose="020B0604020202020204" pitchFamily="34" charset="0"/>
              <a:buNone/>
            </a:pPr>
            <a:r>
              <a:rPr lang="en-US" sz="2000" b="1" dirty="0" err="1"/>
              <a:t>Fecha</a:t>
            </a:r>
            <a:r>
              <a:rPr lang="en-US" sz="2000" b="1" dirty="0"/>
              <a:t>: </a:t>
            </a:r>
            <a:r>
              <a:rPr lang="en-US" sz="2000" dirty="0"/>
              <a:t>El </a:t>
            </a:r>
            <a:r>
              <a:rPr lang="en-US" sz="2000" dirty="0" err="1"/>
              <a:t>lanzamiento</a:t>
            </a:r>
            <a:r>
              <a:rPr lang="en-US" sz="2000" dirty="0"/>
              <a:t> </a:t>
            </a:r>
            <a:r>
              <a:rPr lang="en-US" sz="2000" dirty="0" err="1"/>
              <a:t>comienza</a:t>
            </a:r>
            <a:r>
              <a:rPr lang="en-US" sz="2000" dirty="0"/>
              <a:t> </a:t>
            </a:r>
            <a:r>
              <a:rPr lang="en-US" sz="2000" b="1" dirty="0" err="1"/>
              <a:t>el</a:t>
            </a:r>
            <a:r>
              <a:rPr lang="en-US" sz="2000" b="1" dirty="0"/>
              <a:t> primer </a:t>
            </a:r>
            <a:r>
              <a:rPr lang="en-US" sz="2000" b="1" dirty="0" err="1"/>
              <a:t>domingo</a:t>
            </a:r>
            <a:r>
              <a:rPr lang="en-US" sz="2000" b="1" dirty="0"/>
              <a:t> de Cuaresma 2026</a:t>
            </a:r>
            <a:endParaRPr lang="en-US" sz="2000" dirty="0">
              <a:solidFill>
                <a:schemeClr val="bg1"/>
              </a:solidFill>
            </a:endParaRPr>
          </a:p>
        </p:txBody>
      </p:sp>
    </p:spTree>
    <p:extLst>
      <p:ext uri="{BB962C8B-B14F-4D97-AF65-F5344CB8AC3E}">
        <p14:creationId xmlns:p14="http://schemas.microsoft.com/office/powerpoint/2010/main" val="3120464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p:txBody>
          <a:bodyPr>
            <a:normAutofit/>
          </a:bodyPr>
          <a:lstStyle/>
          <a:p>
            <a:r>
              <a:rPr lang="en-US" dirty="0" err="1"/>
              <a:t>Fechas</a:t>
            </a:r>
            <a:r>
              <a:rPr lang="en-US" dirty="0"/>
              <a:t> clave para la </a:t>
            </a:r>
            <a:r>
              <a:rPr lang="en-US" dirty="0" err="1"/>
              <a:t>fase</a:t>
            </a:r>
            <a:r>
              <a:rPr lang="en-US" dirty="0"/>
              <a:t> 1: </a:t>
            </a:r>
            <a:r>
              <a:rPr lang="en-US" dirty="0" err="1"/>
              <a:t>implementación</a:t>
            </a:r>
            <a:r>
              <a:rPr lang="en-US" dirty="0"/>
              <a:t> completa 1 de </a:t>
            </a:r>
            <a:r>
              <a:rPr lang="en-US" dirty="0" err="1"/>
              <a:t>julio</a:t>
            </a:r>
            <a:r>
              <a:rPr lang="en-US" dirty="0"/>
              <a:t> de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buNone/>
            </a:pPr>
            <a:r>
              <a:rPr lang="en-US" sz="2800" dirty="0"/>
              <a:t>24 de </a:t>
            </a:r>
            <a:r>
              <a:rPr lang="en-US" sz="2800" dirty="0" err="1"/>
              <a:t>febrero</a:t>
            </a:r>
            <a:r>
              <a:rPr lang="en-US" sz="2800" dirty="0"/>
              <a:t> –                   TALLERES PARA LÍDERES LITÚRGICOS                                                                  22 de </a:t>
            </a:r>
            <a:r>
              <a:rPr lang="en-US" sz="2800" dirty="0" err="1"/>
              <a:t>marzo</a:t>
            </a:r>
            <a:endParaRPr lang="en-US" sz="2800" dirty="0"/>
          </a:p>
          <a:p>
            <a:pPr marL="0" indent="0">
              <a:buNone/>
            </a:pPr>
            <a:endParaRPr lang="en-US" sz="2800" dirty="0"/>
          </a:p>
          <a:p>
            <a:pPr marL="0" indent="0">
              <a:buNone/>
            </a:pPr>
            <a:r>
              <a:rPr lang="en-US" sz="2800" dirty="0"/>
              <a:t>22 de </a:t>
            </a:r>
            <a:r>
              <a:rPr lang="en-US" sz="2800" dirty="0" err="1"/>
              <a:t>marzo</a:t>
            </a:r>
            <a:r>
              <a:rPr lang="en-US" sz="2800" dirty="0"/>
              <a:t> - 10 de </a:t>
            </a:r>
            <a:r>
              <a:rPr lang="en-US" sz="2800" dirty="0" err="1"/>
              <a:t>abril</a:t>
            </a:r>
            <a:r>
              <a:rPr lang="en-US" sz="2800" dirty="0"/>
              <a:t>    CATEQUESIS PARA VOLUNTARIOS Y  </a:t>
            </a:r>
          </a:p>
          <a:p>
            <a:pPr marL="0" indent="0">
              <a:buNone/>
            </a:pPr>
            <a:r>
              <a:rPr lang="en-US" sz="2800" dirty="0"/>
              <a:t>                                          PREPARACIÓN PARA FELIGRESES </a:t>
            </a:r>
          </a:p>
          <a:p>
            <a:pPr marL="0" indent="0">
              <a:buNone/>
            </a:pPr>
            <a:endParaRPr lang="en-US" sz="2800" dirty="0"/>
          </a:p>
          <a:p>
            <a:pPr marL="0" indent="0">
              <a:buNone/>
            </a:pPr>
            <a:r>
              <a:rPr lang="en-US" sz="2800" dirty="0"/>
              <a:t>12 de </a:t>
            </a:r>
            <a:r>
              <a:rPr lang="en-US" sz="2800" dirty="0" err="1"/>
              <a:t>abril</a:t>
            </a:r>
            <a:r>
              <a:rPr lang="en-US" sz="2800" dirty="0"/>
              <a:t> – 20 de </a:t>
            </a:r>
            <a:r>
              <a:rPr lang="en-US" sz="2800" dirty="0" err="1"/>
              <a:t>junio</a:t>
            </a:r>
            <a:r>
              <a:rPr lang="en-US" sz="2800" dirty="0"/>
              <a:t> 	     CATEQUESIS Y PRÁCTICA PARA</a:t>
            </a:r>
          </a:p>
          <a:p>
            <a:pPr marL="0" indent="0">
              <a:buNone/>
            </a:pPr>
            <a:r>
              <a:rPr lang="en-US" sz="2800" dirty="0"/>
              <a:t>                                          FELIGRESES 		</a:t>
            </a:r>
          </a:p>
        </p:txBody>
      </p:sp>
    </p:spTree>
    <p:extLst>
      <p:ext uri="{BB962C8B-B14F-4D97-AF65-F5344CB8AC3E}">
        <p14:creationId xmlns:p14="http://schemas.microsoft.com/office/powerpoint/2010/main" val="227378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2DC9AE-704C-07CC-E7FE-0524B604308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639FF2F-DB65-FF6C-D9EC-52EC11C7FF94}"/>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err="1"/>
              <a:t>Catequesis</a:t>
            </a:r>
            <a:r>
              <a:rPr lang="en-US" dirty="0"/>
              <a:t> para </a:t>
            </a:r>
            <a:r>
              <a:rPr lang="en-US" dirty="0" err="1"/>
              <a:t>feligreses</a:t>
            </a:r>
            <a:r>
              <a:rPr lang="en-US" dirty="0"/>
              <a:t>, </a:t>
            </a:r>
            <a:r>
              <a:rPr lang="en-US" dirty="0" err="1"/>
              <a:t>fase</a:t>
            </a:r>
            <a:r>
              <a:rPr lang="en-US" dirty="0"/>
              <a:t> uno: </a:t>
            </a:r>
            <a:r>
              <a:rPr lang="en-US" dirty="0" err="1"/>
              <a:t>comienza</a:t>
            </a:r>
            <a:r>
              <a:rPr lang="en-US" dirty="0"/>
              <a:t> </a:t>
            </a:r>
            <a:r>
              <a:rPr lang="en-US" dirty="0" err="1"/>
              <a:t>el</a:t>
            </a:r>
            <a:r>
              <a:rPr lang="en-US" dirty="0"/>
              <a:t> 12 de </a:t>
            </a:r>
            <a:r>
              <a:rPr lang="en-US" dirty="0" err="1"/>
              <a:t>abril</a:t>
            </a:r>
            <a:endParaRPr lang="en-US" dirty="0"/>
          </a:p>
        </p:txBody>
      </p:sp>
      <p:sp>
        <p:nvSpPr>
          <p:cNvPr id="36" name="Rectangle 35">
            <a:extLst>
              <a:ext uri="{FF2B5EF4-FFF2-40B4-BE49-F238E27FC236}">
                <a16:creationId xmlns:a16="http://schemas.microsoft.com/office/drawing/2014/main" id="{ECE8BD3D-B26C-484F-8B54-B2CFC6349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F7BE7E2-457C-B975-9899-AF1060C27660}"/>
              </a:ext>
            </a:extLst>
          </p:cNvPr>
          <p:cNvPicPr>
            <a:picLocks noChangeAspect="1"/>
          </p:cNvPicPr>
          <p:nvPr/>
        </p:nvPicPr>
        <p:blipFill>
          <a:blip r:embed="rId3">
            <a:extLst>
              <a:ext uri="{28A0092B-C50C-407E-A947-70E740481C1C}">
                <a14:useLocalDpi xmlns:a14="http://schemas.microsoft.com/office/drawing/2010/main" val="0"/>
              </a:ext>
            </a:extLst>
          </a:blip>
          <a:srcRect l="16272" r="23269" b="-4"/>
          <a:stretch>
            <a:fillRect/>
          </a:stretch>
        </p:blipFill>
        <p:spPr>
          <a:xfrm>
            <a:off x="657225" y="2361056"/>
            <a:ext cx="3305175" cy="3649219"/>
          </a:xfrm>
          <a:prstGeom prst="rect">
            <a:avLst/>
          </a:prstGeom>
        </p:spPr>
      </p:pic>
      <p:sp>
        <p:nvSpPr>
          <p:cNvPr id="4" name="Content Placeholder 3">
            <a:extLst>
              <a:ext uri="{FF2B5EF4-FFF2-40B4-BE49-F238E27FC236}">
                <a16:creationId xmlns:a16="http://schemas.microsoft.com/office/drawing/2014/main" id="{15AA0DAC-A061-4D4E-3F41-799D1E598F9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49686" y="2022670"/>
            <a:ext cx="7384921" cy="4626964"/>
          </a:xfrm>
        </p:spPr>
        <p:txBody>
          <a:bodyPr>
            <a:noAutofit/>
          </a:bodyPr>
          <a:lstStyle/>
          <a:p>
            <a:pPr marL="0" lvl="1" indent="0">
              <a:lnSpc>
                <a:spcPct val="90000"/>
              </a:lnSpc>
              <a:buNone/>
            </a:pPr>
            <a:r>
              <a:rPr lang="en-US" sz="2400" dirty="0" err="1"/>
              <a:t>Contenido</a:t>
            </a:r>
            <a:r>
              <a:rPr lang="en-US" sz="2400" dirty="0"/>
              <a:t> </a:t>
            </a:r>
            <a:r>
              <a:rPr lang="en-US" sz="2400" dirty="0" err="1"/>
              <a:t>Trilingüe</a:t>
            </a:r>
            <a:r>
              <a:rPr lang="en-US" sz="2400" dirty="0"/>
              <a:t> (</a:t>
            </a:r>
            <a:r>
              <a:rPr lang="en-US" sz="2400" dirty="0" err="1"/>
              <a:t>boletines</a:t>
            </a:r>
            <a:r>
              <a:rPr lang="en-US" sz="2400" dirty="0"/>
              <a:t>, redes </a:t>
            </a:r>
            <a:r>
              <a:rPr lang="en-US" sz="2400" dirty="0" err="1"/>
              <a:t>sociales</a:t>
            </a:r>
            <a:r>
              <a:rPr lang="en-US" sz="2400" dirty="0"/>
              <a:t>, </a:t>
            </a:r>
            <a:r>
              <a:rPr lang="en-US" sz="2400" dirty="0" err="1"/>
              <a:t>imágenes</a:t>
            </a:r>
            <a:r>
              <a:rPr lang="en-US" sz="2400" dirty="0"/>
              <a:t>)</a:t>
            </a:r>
          </a:p>
          <a:p>
            <a:pPr marL="342000" lvl="3" indent="0">
              <a:lnSpc>
                <a:spcPct val="90000"/>
              </a:lnSpc>
              <a:buNone/>
            </a:pPr>
            <a:r>
              <a:rPr lang="en-US" sz="2400" u="sng" dirty="0" err="1"/>
              <a:t>Puede</a:t>
            </a:r>
            <a:r>
              <a:rPr lang="en-US" sz="2400" u="sng" dirty="0"/>
              <a:t> </a:t>
            </a:r>
            <a:r>
              <a:rPr lang="en-US" sz="2400" u="sng" dirty="0" err="1"/>
              <a:t>adaptar</a:t>
            </a:r>
            <a:r>
              <a:rPr lang="en-US" sz="2400" u="sng" dirty="0"/>
              <a:t> las </a:t>
            </a:r>
            <a:r>
              <a:rPr lang="en-US" sz="2400" u="sng" dirty="0" err="1"/>
              <a:t>fechas</a:t>
            </a:r>
            <a:r>
              <a:rPr lang="en-US" sz="2400" u="sng" dirty="0"/>
              <a:t> a las </a:t>
            </a:r>
            <a:r>
              <a:rPr lang="en-US" sz="2400" u="sng" dirty="0" err="1"/>
              <a:t>necesidades</a:t>
            </a:r>
            <a:r>
              <a:rPr lang="en-US" sz="2400" u="sng" dirty="0"/>
              <a:t> de </a:t>
            </a:r>
            <a:r>
              <a:rPr lang="en-US" sz="2400" u="sng" dirty="0" err="1"/>
              <a:t>su</a:t>
            </a:r>
            <a:r>
              <a:rPr lang="en-US" sz="2400" u="sng" dirty="0"/>
              <a:t> comunidad.</a:t>
            </a:r>
          </a:p>
          <a:p>
            <a:pPr marL="0" lvl="1" indent="0">
              <a:lnSpc>
                <a:spcPct val="90000"/>
              </a:lnSpc>
              <a:buNone/>
            </a:pPr>
            <a:r>
              <a:rPr lang="en-US" sz="2400" dirty="0"/>
              <a:t>Fase Uno - Temas </a:t>
            </a:r>
            <a:r>
              <a:rPr lang="en-US" sz="2400" dirty="0" err="1"/>
              <a:t>Semanales</a:t>
            </a:r>
            <a:endParaRPr lang="en-US" sz="2400" dirty="0"/>
          </a:p>
          <a:p>
            <a:pPr marL="342000" lvl="3" indent="0">
              <a:lnSpc>
                <a:spcPct val="90000"/>
              </a:lnSpc>
              <a:buNone/>
            </a:pPr>
            <a:r>
              <a:rPr lang="en-US" sz="2400" dirty="0"/>
              <a:t>Semana 1 (12-13 de </a:t>
            </a:r>
            <a:r>
              <a:rPr lang="en-US" sz="2400" dirty="0" err="1"/>
              <a:t>abril</a:t>
            </a:r>
            <a:r>
              <a:rPr lang="en-US" sz="2400" dirty="0"/>
              <a:t>): </a:t>
            </a:r>
            <a:r>
              <a:rPr lang="en-US" sz="2400" dirty="0" err="1"/>
              <a:t>Introducción</a:t>
            </a:r>
            <a:r>
              <a:rPr lang="en-US" sz="2400" dirty="0"/>
              <a:t> e </a:t>
            </a:r>
            <a:r>
              <a:rPr lang="en-US" sz="2400" dirty="0" err="1"/>
              <a:t>Invitación</a:t>
            </a:r>
            <a:endParaRPr lang="en-US" sz="2400" dirty="0"/>
          </a:p>
          <a:p>
            <a:pPr marL="342000" lvl="3" indent="0">
              <a:lnSpc>
                <a:spcPct val="90000"/>
              </a:lnSpc>
              <a:buNone/>
            </a:pPr>
            <a:r>
              <a:rPr lang="en-US" sz="2400" dirty="0"/>
              <a:t>Semana 2 (19-20 de </a:t>
            </a:r>
            <a:r>
              <a:rPr lang="en-US" sz="2400" dirty="0" err="1"/>
              <a:t>abril</a:t>
            </a:r>
            <a:r>
              <a:rPr lang="en-US" sz="2400" dirty="0"/>
              <a:t>): </a:t>
            </a:r>
            <a:r>
              <a:rPr lang="en-US" sz="2400" dirty="0" err="1"/>
              <a:t>Ministerio</a:t>
            </a:r>
            <a:r>
              <a:rPr lang="en-US" sz="2400" dirty="0"/>
              <a:t> de la </a:t>
            </a:r>
            <a:r>
              <a:rPr lang="en-US" sz="2400" dirty="0" err="1"/>
              <a:t>Asamblea</a:t>
            </a:r>
            <a:endParaRPr lang="en-US" sz="2400" dirty="0"/>
          </a:p>
          <a:p>
            <a:pPr marL="342000" lvl="3" indent="0">
              <a:lnSpc>
                <a:spcPct val="90000"/>
              </a:lnSpc>
              <a:buNone/>
            </a:pPr>
            <a:r>
              <a:rPr lang="en-US" sz="2400" dirty="0"/>
              <a:t>Semana 3 (26 y 27 de </a:t>
            </a:r>
            <a:r>
              <a:rPr lang="en-US" sz="2400" dirty="0" err="1"/>
              <a:t>abril</a:t>
            </a:r>
            <a:r>
              <a:rPr lang="en-US" sz="2400" dirty="0"/>
              <a:t>): Entrada y </a:t>
            </a:r>
            <a:r>
              <a:rPr lang="en-US" sz="2400" dirty="0" err="1"/>
              <a:t>Congregación</a:t>
            </a:r>
            <a:endParaRPr lang="en-US" sz="2400" dirty="0"/>
          </a:p>
          <a:p>
            <a:pPr marL="342000" lvl="3" indent="0">
              <a:lnSpc>
                <a:spcPct val="90000"/>
              </a:lnSpc>
              <a:buNone/>
            </a:pPr>
            <a:r>
              <a:rPr lang="en-US" sz="2400" dirty="0"/>
              <a:t>Semana 4 (3 y 4 de mayo): La Música </a:t>
            </a:r>
            <a:r>
              <a:rPr lang="en-US" sz="2400" dirty="0" err="1"/>
              <a:t>como</a:t>
            </a:r>
            <a:r>
              <a:rPr lang="en-US" sz="2400" dirty="0"/>
              <a:t> </a:t>
            </a:r>
            <a:r>
              <a:rPr lang="en-US" sz="2400" dirty="0" err="1"/>
              <a:t>Ministerio</a:t>
            </a:r>
            <a:endParaRPr lang="en-US" sz="2400" dirty="0"/>
          </a:p>
          <a:p>
            <a:pPr marL="342000" lvl="3" indent="0">
              <a:lnSpc>
                <a:spcPct val="90000"/>
              </a:lnSpc>
              <a:buNone/>
            </a:pPr>
            <a:r>
              <a:rPr lang="en-US" sz="2400" dirty="0"/>
              <a:t>Semana 5 (10-11 de mayo): </a:t>
            </a:r>
            <a:r>
              <a:rPr lang="en-US" sz="2400" dirty="0" err="1"/>
              <a:t>Acto</a:t>
            </a:r>
            <a:r>
              <a:rPr lang="en-US" sz="2400" dirty="0"/>
              <a:t> </a:t>
            </a:r>
            <a:r>
              <a:rPr lang="en-US" sz="2400" dirty="0" err="1"/>
              <a:t>Penitencial</a:t>
            </a:r>
            <a:r>
              <a:rPr lang="en-US" sz="2400" dirty="0"/>
              <a:t> y Gloria</a:t>
            </a:r>
          </a:p>
          <a:p>
            <a:pPr marL="342000" lvl="3" indent="0">
              <a:lnSpc>
                <a:spcPct val="90000"/>
              </a:lnSpc>
              <a:buNone/>
            </a:pPr>
            <a:r>
              <a:rPr lang="en-US" sz="2400" dirty="0"/>
              <a:t>Semana 6 (17-18 de mayo): Año </a:t>
            </a:r>
            <a:r>
              <a:rPr lang="en-US" sz="2400" dirty="0" err="1"/>
              <a:t>Litúrgico</a:t>
            </a:r>
            <a:r>
              <a:rPr lang="en-US" sz="2400" dirty="0"/>
              <a:t> y </a:t>
            </a:r>
            <a:r>
              <a:rPr lang="en-US" sz="2400" dirty="0" err="1"/>
              <a:t>Colecta</a:t>
            </a:r>
            <a:endParaRPr lang="en-US" sz="2400" dirty="0"/>
          </a:p>
        </p:txBody>
      </p:sp>
    </p:spTree>
    <p:extLst>
      <p:ext uri="{BB962C8B-B14F-4D97-AF65-F5344CB8AC3E}">
        <p14:creationId xmlns:p14="http://schemas.microsoft.com/office/powerpoint/2010/main" val="237709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04CAC9-4DB9-48D9-8A6F-3675D14127D6}">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E753F6F-88D8-493D-A089-0923419088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333</TotalTime>
  <Words>3315</Words>
  <Application>Microsoft Macintosh PowerPoint</Application>
  <PresentationFormat>Widescreen</PresentationFormat>
  <Paragraphs>230</Paragraphs>
  <Slides>24</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Gill Sans MT</vt:lpstr>
      <vt:lpstr>Times New Roman</vt:lpstr>
      <vt:lpstr>Wingdings 2</vt:lpstr>
      <vt:lpstr>Dividend</vt:lpstr>
      <vt:lpstr>Renovación Litúrgica FORMACIÓN para SACRISTanes </vt:lpstr>
      <vt:lpstr>ACTIVITY</vt:lpstr>
      <vt:lpstr>ACTIVITY</vt:lpstr>
      <vt:lpstr>La renovación litúrgica es un esfuerzo diocesano para profundizar la renovación espiritual ayudando a nuestro pueblo a participar más plena, consciente y activamente en la Misa, la fuente y cumbre de nuestra vida juntos.</vt:lpstr>
      <vt:lpstr>Marcos espirituales y pastorales</vt:lpstr>
      <vt:lpstr>Cronología PARA LA RENOVACIÓN LITÚRGICA</vt:lpstr>
      <vt:lpstr>CUARESMA 2026: BIENVENIDA Y PARTICIPACIÓN</vt:lpstr>
      <vt:lpstr>Fechas clave para la fase 1: implementación completa 1 de julio de 2026</vt:lpstr>
      <vt:lpstr>Catequesis para feligreses, fase uno: comienza el 12 de abril</vt:lpstr>
      <vt:lpstr>ACTIVITY</vt:lpstr>
      <vt:lpstr>Resumen de los tiempos litúrgicos</vt:lpstr>
      <vt:lpstr>ACTIVITY</vt:lpstr>
      <vt:lpstr>ACTIVITY</vt:lpstr>
      <vt:lpstr>ACTIVITY</vt:lpstr>
      <vt:lpstr>ACTIVITY</vt:lpstr>
      <vt:lpstr>ACTIVITY</vt:lpstr>
      <vt:lpstr>referencias</vt:lpstr>
      <vt:lpstr>Información de contacto</vt:lpstr>
      <vt:lpstr>Información adicional</vt:lpstr>
      <vt:lpstr>LIBROS LITÚRGICOS PARA LA EUCARISTÍA</vt:lpstr>
      <vt:lpstr>OTROS LIBROS SACRAMENTALES Y RITUALES</vt:lpstr>
      <vt:lpstr>El edificio de la Iglesia- Glosario</vt:lpstr>
      <vt:lpstr>El edificio de la Iglesia- Glosario</vt:lpstr>
      <vt:lpstr>El edificio de la Iglesia- Glosario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Griselda Cervantez</cp:lastModifiedBy>
  <cp:revision>46</cp:revision>
  <cp:lastPrinted>2026-02-06T01:33:12Z</cp:lastPrinted>
  <dcterms:created xsi:type="dcterms:W3CDTF">2025-08-21T17:09:02Z</dcterms:created>
  <dcterms:modified xsi:type="dcterms:W3CDTF">2026-03-16T03:13:54Z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