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36"/>
  </p:notesMasterIdLst>
  <p:sldIdLst>
    <p:sldId id="2582" r:id="rId5"/>
    <p:sldId id="2680" r:id="rId6"/>
    <p:sldId id="2614" r:id="rId7"/>
    <p:sldId id="2681" r:id="rId8"/>
    <p:sldId id="2583" r:id="rId9"/>
    <p:sldId id="2683" r:id="rId10"/>
    <p:sldId id="2684" r:id="rId11"/>
    <p:sldId id="2685" r:id="rId12"/>
    <p:sldId id="2619" r:id="rId13"/>
    <p:sldId id="2597" r:id="rId14"/>
    <p:sldId id="2639" r:id="rId15"/>
    <p:sldId id="2640" r:id="rId16"/>
    <p:sldId id="2649" r:id="rId17"/>
    <p:sldId id="2600" r:id="rId18"/>
    <p:sldId id="2613" r:id="rId19"/>
    <p:sldId id="2605" r:id="rId20"/>
    <p:sldId id="2603" r:id="rId21"/>
    <p:sldId id="2604" r:id="rId22"/>
    <p:sldId id="2602" r:id="rId23"/>
    <p:sldId id="2641" r:id="rId24"/>
    <p:sldId id="2647" r:id="rId25"/>
    <p:sldId id="2642" r:id="rId26"/>
    <p:sldId id="2646" r:id="rId27"/>
    <p:sldId id="2590" r:id="rId28"/>
    <p:sldId id="2617" r:id="rId29"/>
    <p:sldId id="2618" r:id="rId30"/>
    <p:sldId id="2686" r:id="rId31"/>
    <p:sldId id="2687" r:id="rId32"/>
    <p:sldId id="2688" r:id="rId33"/>
    <p:sldId id="2689" r:id="rId34"/>
    <p:sldId id="269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557"/>
    <a:srgbClr val="2E5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AEAE7-3350-AA0B-2152-44CAFC23B85E}" v="16" dt="2026-03-06T00:35:42.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66"/>
    <p:restoredTop sz="93447" autoAdjust="0"/>
  </p:normalViewPr>
  <p:slideViewPr>
    <p:cSldViewPr snapToGrid="0">
      <p:cViewPr varScale="1">
        <p:scale>
          <a:sx n="103" d="100"/>
          <a:sy n="103" d="100"/>
        </p:scale>
        <p:origin x="184" y="37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dirty="0"/>
            <a:t>Cuaresma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dirty="0" err="1"/>
            <a:t>Ritos</a:t>
          </a:r>
          <a:r>
            <a:rPr lang="en-US" sz="2400" dirty="0"/>
            <a:t> </a:t>
          </a:r>
          <a:r>
            <a:rPr lang="en-US" sz="2400" dirty="0" err="1"/>
            <a:t>Iniciales</a:t>
          </a:r>
          <a:endParaRPr lang="en-US" sz="2400" dirty="0"/>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dirty="0" err="1"/>
            <a:t>Otoño</a:t>
          </a:r>
          <a:r>
            <a:rPr lang="en-US" sz="2800" dirty="0"/>
            <a:t>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dirty="0" err="1"/>
            <a:t>Liturgia</a:t>
          </a:r>
          <a:r>
            <a:rPr lang="en-US" sz="2400" dirty="0"/>
            <a:t> de la Palabra</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800" dirty="0"/>
            <a:t>Cuaresma/Pascua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dirty="0" err="1"/>
            <a:t>Liturgia</a:t>
          </a:r>
          <a:r>
            <a:rPr lang="en-US" sz="2400" dirty="0"/>
            <a:t> de la </a:t>
          </a:r>
          <a:r>
            <a:rPr lang="en-US" sz="2400" dirty="0" err="1"/>
            <a:t>Eucaristía</a:t>
          </a:r>
          <a:endParaRPr lang="en-US" sz="2400" dirty="0"/>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dirty="0" err="1"/>
            <a:t>Otoño</a:t>
          </a:r>
          <a:r>
            <a:rPr lang="en-US" sz="2800" dirty="0"/>
            <a:t>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dirty="0" err="1"/>
            <a:t>Comunión</a:t>
          </a:r>
          <a:r>
            <a:rPr lang="en-US" sz="2400" dirty="0"/>
            <a:t> y </a:t>
          </a:r>
          <a:r>
            <a:rPr lang="en-US" sz="2400" dirty="0" err="1"/>
            <a:t>Ritos</a:t>
          </a:r>
          <a:r>
            <a:rPr lang="en-US" sz="2400" dirty="0"/>
            <a:t> de </a:t>
          </a:r>
          <a:r>
            <a:rPr lang="en-US" sz="2400" dirty="0" err="1"/>
            <a:t>Conclusión</a:t>
          </a:r>
          <a:endParaRPr lang="en-US" sz="2400" dirty="0"/>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Ritos</a:t>
          </a:r>
          <a:r>
            <a:rPr lang="en-US" sz="2400" kern="1200" dirty="0"/>
            <a:t> </a:t>
          </a:r>
          <a:r>
            <a:rPr lang="en-US" sz="2400" kern="1200" dirty="0" err="1"/>
            <a:t>Iniciales</a:t>
          </a:r>
          <a:endParaRPr lang="en-US" sz="2400" kern="1200" dirty="0"/>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Cuaresma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842"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Liturgia</a:t>
          </a:r>
          <a:r>
            <a:rPr lang="en-US" sz="2400" kern="1200" dirty="0"/>
            <a:t> de la Palabra</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1272"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Liturgia</a:t>
          </a:r>
          <a:r>
            <a:rPr lang="en-US" sz="2400" kern="1200" dirty="0"/>
            <a:t> de la </a:t>
          </a:r>
          <a:r>
            <a:rPr lang="en-US" sz="2400" kern="1200" dirty="0" err="1"/>
            <a:t>Eucaristía</a:t>
          </a:r>
          <a:endParaRPr lang="en-US" sz="2400" kern="1200" dirty="0"/>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Cuaresma/Pascua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703"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Comunión</a:t>
          </a:r>
          <a:r>
            <a:rPr lang="en-US" sz="2400" kern="1200" dirty="0"/>
            <a:t> y </a:t>
          </a:r>
          <a:r>
            <a:rPr lang="en-US" sz="2400" kern="1200" dirty="0" err="1"/>
            <a:t>Ritos</a:t>
          </a:r>
          <a:r>
            <a:rPr lang="en-US" sz="2400" kern="1200" dirty="0"/>
            <a:t> de </a:t>
          </a:r>
          <a:r>
            <a:rPr lang="en-US" sz="2400" kern="1200" dirty="0" err="1"/>
            <a:t>Conclusión</a:t>
          </a:r>
          <a:endParaRPr lang="en-US" sz="2400" kern="1200" dirty="0"/>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6134"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49E18-B99A-A941-45B8-8BCAA063F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BAF7E-37C2-4DD2-9F71-D74B0A212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6F7CD-3BFA-68B6-BB39-FD1D6CA61F6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D9D8A419-0CE8-114E-B274-54B5CDDE13CF}"/>
              </a:ext>
            </a:extLst>
          </p:cNvPr>
          <p:cNvSpPr>
            <a:spLocks noGrp="1"/>
          </p:cNvSpPr>
          <p:nvPr>
            <p:ph type="sldNum" sz="quarter" idx="5"/>
          </p:nvPr>
        </p:nvSpPr>
        <p:spPr/>
        <p:txBody>
          <a:bodyPr/>
          <a:lstStyle/>
          <a:p>
            <a:fld id="{4A9F45BC-27E5-42DD-A6FE-7ED05E4F917A}" type="slidenum">
              <a:rPr lang="en-US" smtClean="0"/>
              <a:t>11</a:t>
            </a:fld>
            <a:endParaRPr lang="en-US"/>
          </a:p>
        </p:txBody>
      </p:sp>
    </p:spTree>
    <p:extLst>
      <p:ext uri="{BB962C8B-B14F-4D97-AF65-F5344CB8AC3E}">
        <p14:creationId xmlns:p14="http://schemas.microsoft.com/office/powerpoint/2010/main" val="4116091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5F78-B05A-F4FB-5616-B80FF2F7B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8521D-4164-EA98-3DB1-9E28D5344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42E4A-C71D-3E5F-E2DF-BBEEBFB91A0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10F34AA-8C07-C986-F059-C395826FF0F6}"/>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2948443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41DA-87C0-85FC-2705-25D538EA6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3ADAF-24F1-0BBD-82E8-3B2E4D219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F3131-02FA-A7F2-1E6A-1882756FA5B4}"/>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30EBCFFD-C00E-EB10-C278-6001C4EBEDD9}"/>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2826455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60E6-48E7-FB22-95C9-A8D5D5A20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37953-9F6C-D106-96E7-073B220FF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E4E47-FFA3-E51E-5FF8-1C48A5AC8FA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58DBBE7-7063-43B7-5E52-DA5A417B3E7C}"/>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1843600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5EB6-02FF-2056-7F73-F0ED6B463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E0195-3C0E-501E-5E81-4D29907BC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AC209-BB34-D226-8693-CFB701F8463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40864E6-E647-4248-4CE5-EA3C2338121F}"/>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3799432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F1849-D07F-3589-48EC-C2A5539E0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CC1D6-9921-CF72-2036-E3DB3808C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50ECA-DC3A-D98D-FB60-065A4B77D7A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36094CC-868E-0872-72E4-D64E1A3D17C8}"/>
              </a:ext>
            </a:extLst>
          </p:cNvPr>
          <p:cNvSpPr>
            <a:spLocks noGrp="1"/>
          </p:cNvSpPr>
          <p:nvPr>
            <p:ph type="sldNum" sz="quarter" idx="5"/>
          </p:nvPr>
        </p:nvSpPr>
        <p:spPr/>
        <p:txBody>
          <a:bodyPr/>
          <a:lstStyle/>
          <a:p>
            <a:fld id="{4A9F45BC-27E5-42DD-A6FE-7ED05E4F917A}" type="slidenum">
              <a:rPr lang="en-US" smtClean="0"/>
              <a:t>17</a:t>
            </a:fld>
            <a:endParaRPr lang="en-US"/>
          </a:p>
        </p:txBody>
      </p:sp>
    </p:spTree>
    <p:extLst>
      <p:ext uri="{BB962C8B-B14F-4D97-AF65-F5344CB8AC3E}">
        <p14:creationId xmlns:p14="http://schemas.microsoft.com/office/powerpoint/2010/main" val="2694260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96C9-055E-3520-52CF-B20786B5F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3F279-E955-CC8A-C39C-056351292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8D5C5-96D5-1376-BCAB-4B020ACB044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E38353E5-C75C-BEFF-4CE2-85585DCA4E0D}"/>
              </a:ext>
            </a:extLst>
          </p:cNvPr>
          <p:cNvSpPr>
            <a:spLocks noGrp="1"/>
          </p:cNvSpPr>
          <p:nvPr>
            <p:ph type="sldNum" sz="quarter" idx="5"/>
          </p:nvPr>
        </p:nvSpPr>
        <p:spPr/>
        <p:txBody>
          <a:bodyPr/>
          <a:lstStyle/>
          <a:p>
            <a:fld id="{4A9F45BC-27E5-42DD-A6FE-7ED05E4F917A}" type="slidenum">
              <a:rPr lang="en-US" smtClean="0"/>
              <a:t>18</a:t>
            </a:fld>
            <a:endParaRPr lang="en-US"/>
          </a:p>
        </p:txBody>
      </p:sp>
    </p:spTree>
    <p:extLst>
      <p:ext uri="{BB962C8B-B14F-4D97-AF65-F5344CB8AC3E}">
        <p14:creationId xmlns:p14="http://schemas.microsoft.com/office/powerpoint/2010/main" val="708665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C957-5DF5-622C-5DE0-4822D7E95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0A1B1-225F-6802-DC52-79A0A0D40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FFE1F-CD9A-4CA6-CD23-B4446261DCD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96772E-43DB-2486-DBB2-78B672160F8F}"/>
              </a:ext>
            </a:extLst>
          </p:cNvPr>
          <p:cNvSpPr>
            <a:spLocks noGrp="1"/>
          </p:cNvSpPr>
          <p:nvPr>
            <p:ph type="sldNum" sz="quarter" idx="5"/>
          </p:nvPr>
        </p:nvSpPr>
        <p:spPr/>
        <p:txBody>
          <a:bodyPr/>
          <a:lstStyle/>
          <a:p>
            <a:fld id="{4A9F45BC-27E5-42DD-A6FE-7ED05E4F917A}" type="slidenum">
              <a:rPr lang="en-US" smtClean="0"/>
              <a:t>19</a:t>
            </a:fld>
            <a:endParaRPr lang="en-US"/>
          </a:p>
        </p:txBody>
      </p:sp>
    </p:spTree>
    <p:extLst>
      <p:ext uri="{BB962C8B-B14F-4D97-AF65-F5344CB8AC3E}">
        <p14:creationId xmlns:p14="http://schemas.microsoft.com/office/powerpoint/2010/main" val="2551064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486D3-28CC-6B51-48BC-A448DC01C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F2641-807E-6389-F72C-8048CDDD2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5DB37-663C-B127-DDFB-76D473976F74}"/>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B37D7DC6-D79E-6ADB-16A4-1E7AE8C2DE97}"/>
              </a:ext>
            </a:extLst>
          </p:cNvPr>
          <p:cNvSpPr>
            <a:spLocks noGrp="1"/>
          </p:cNvSpPr>
          <p:nvPr>
            <p:ph type="sldNum" sz="quarter" idx="5"/>
          </p:nvPr>
        </p:nvSpPr>
        <p:spPr/>
        <p:txBody>
          <a:bodyPr/>
          <a:lstStyle/>
          <a:p>
            <a:fld id="{4A9F45BC-27E5-42DD-A6FE-7ED05E4F917A}" type="slidenum">
              <a:rPr lang="en-US" smtClean="0"/>
              <a:t>20</a:t>
            </a:fld>
            <a:endParaRPr lang="en-US"/>
          </a:p>
        </p:txBody>
      </p:sp>
    </p:spTree>
    <p:extLst>
      <p:ext uri="{BB962C8B-B14F-4D97-AF65-F5344CB8AC3E}">
        <p14:creationId xmlns:p14="http://schemas.microsoft.com/office/powerpoint/2010/main" val="17631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AC11C-303B-0C1E-B696-B49D1F9BD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CC55A-FC44-6E2A-7530-219541652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E794D-E02C-FD1C-50D8-74217F9E8809}"/>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A7F98B68-99B9-F38D-01CF-D32C4B90F502}"/>
              </a:ext>
            </a:extLst>
          </p:cNvPr>
          <p:cNvSpPr>
            <a:spLocks noGrp="1"/>
          </p:cNvSpPr>
          <p:nvPr>
            <p:ph type="sldNum" sz="quarter" idx="5"/>
          </p:nvPr>
        </p:nvSpPr>
        <p:spPr/>
        <p:txBody>
          <a:bodyPr/>
          <a:lstStyle/>
          <a:p>
            <a:fld id="{4A9F45BC-27E5-42DD-A6FE-7ED05E4F917A}" type="slidenum">
              <a:rPr lang="en-US" smtClean="0"/>
              <a:t>21</a:t>
            </a:fld>
            <a:endParaRPr lang="en-US"/>
          </a:p>
        </p:txBody>
      </p:sp>
    </p:spTree>
    <p:extLst>
      <p:ext uri="{BB962C8B-B14F-4D97-AF65-F5344CB8AC3E}">
        <p14:creationId xmlns:p14="http://schemas.microsoft.com/office/powerpoint/2010/main" val="161846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B283-7322-BDE5-2B0B-17B7B2C6E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FACD2-A470-CEE9-7D8D-4B26C3C55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CEBB6-BABA-5695-00C6-8AE77FD5F14F}"/>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BCF8E90-837D-197B-2330-22A6583A0226}"/>
              </a:ext>
            </a:extLst>
          </p:cNvPr>
          <p:cNvSpPr>
            <a:spLocks noGrp="1"/>
          </p:cNvSpPr>
          <p:nvPr>
            <p:ph type="sldNum" sz="quarter" idx="5"/>
          </p:nvPr>
        </p:nvSpPr>
        <p:spPr/>
        <p:txBody>
          <a:bodyPr/>
          <a:lstStyle/>
          <a:p>
            <a:fld id="{4A9F45BC-27E5-42DD-A6FE-7ED05E4F917A}" type="slidenum">
              <a:rPr lang="en-US" smtClean="0"/>
              <a:t>22</a:t>
            </a:fld>
            <a:endParaRPr lang="en-US"/>
          </a:p>
        </p:txBody>
      </p:sp>
    </p:spTree>
    <p:extLst>
      <p:ext uri="{BB962C8B-B14F-4D97-AF65-F5344CB8AC3E}">
        <p14:creationId xmlns:p14="http://schemas.microsoft.com/office/powerpoint/2010/main" val="162792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1DA34-1399-6BA9-9167-DD60CEB14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92E3E-3648-720F-8FD5-D8EC6539B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D2878-54AD-F5DC-917A-1E43E32E916F}"/>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B74A3F62-C0F0-DE5E-579D-BCA559F210F5}"/>
              </a:ext>
            </a:extLst>
          </p:cNvPr>
          <p:cNvSpPr>
            <a:spLocks noGrp="1"/>
          </p:cNvSpPr>
          <p:nvPr>
            <p:ph type="sldNum" sz="quarter" idx="5"/>
          </p:nvPr>
        </p:nvSpPr>
        <p:spPr/>
        <p:txBody>
          <a:bodyPr/>
          <a:lstStyle/>
          <a:p>
            <a:fld id="{4A9F45BC-27E5-42DD-A6FE-7ED05E4F917A}" type="slidenum">
              <a:rPr lang="en-US" smtClean="0"/>
              <a:t>23</a:t>
            </a:fld>
            <a:endParaRPr lang="en-US"/>
          </a:p>
        </p:txBody>
      </p:sp>
    </p:spTree>
    <p:extLst>
      <p:ext uri="{BB962C8B-B14F-4D97-AF65-F5344CB8AC3E}">
        <p14:creationId xmlns:p14="http://schemas.microsoft.com/office/powerpoint/2010/main" val="2001359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third phase during Lent and Easter 2027 centers on the Paschal Mystery, the heart of Christian faith. Catechetical programs will explore sacramental theology, focusing on Baptism, Eucharist, and the Triduum. Parishes will be encouraged to plan vibrant celebrations of Holy Week, incorporating traditional rites with pastoral sensitivity. Clergy and liturgical leaders will receive advanced training on presiding at complex liturgies, while music ministers will prepare repertoires that reflect the solemnity and joy of the season. Communication efforts will include diocesan-wide video messages, parish-level workshops, and digital resources for families. This phase also emphasizes mystagogical catechesis, helping parishioners reflect on the meaning of the sacraments they celebrate. By immersing the faithful in the Paschal Mystery, Lent/Easter 2027 seeks to renew not only liturgical practice but also the spiritual life of the entire diocesan community.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70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0D85-35FF-E4E9-67DF-D75064B6E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5852-0CBD-864C-4F33-F78E66686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3F458-FBEF-B451-FC2F-E10610521AB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F3E3C4A-1D4D-DFD1-45B7-A3392F3ADD9D}"/>
              </a:ext>
            </a:extLst>
          </p:cNvPr>
          <p:cNvSpPr>
            <a:spLocks noGrp="1"/>
          </p:cNvSpPr>
          <p:nvPr>
            <p:ph type="sldNum" sz="quarter" idx="5"/>
          </p:nvPr>
        </p:nvSpPr>
        <p:spPr/>
        <p:txBody>
          <a:bodyPr/>
          <a:lstStyle/>
          <a:p>
            <a:fld id="{4A9F45BC-27E5-42DD-A6FE-7ED05E4F917A}" type="slidenum">
              <a:rPr lang="en-US" smtClean="0"/>
              <a:t>25</a:t>
            </a:fld>
            <a:endParaRPr lang="en-US"/>
          </a:p>
        </p:txBody>
      </p:sp>
    </p:spTree>
    <p:extLst>
      <p:ext uri="{BB962C8B-B14F-4D97-AF65-F5344CB8AC3E}">
        <p14:creationId xmlns:p14="http://schemas.microsoft.com/office/powerpoint/2010/main" val="115819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B0AE-56EA-9DD9-0960-7112CC8CF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5E293-F354-7C67-4223-37EAFE8E7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C5E0C-D431-8184-3327-E01C2B7162C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D25DEC-EDD7-BD58-310A-13CB9EDAC64D}"/>
              </a:ext>
            </a:extLst>
          </p:cNvPr>
          <p:cNvSpPr>
            <a:spLocks noGrp="1"/>
          </p:cNvSpPr>
          <p:nvPr>
            <p:ph type="sldNum" sz="quarter" idx="5"/>
          </p:nvPr>
        </p:nvSpPr>
        <p:spPr/>
        <p:txBody>
          <a:bodyPr/>
          <a:lstStyle/>
          <a:p>
            <a:fld id="{4A9F45BC-27E5-42DD-A6FE-7ED05E4F917A}" type="slidenum">
              <a:rPr lang="en-US" smtClean="0"/>
              <a:t>26</a:t>
            </a:fld>
            <a:endParaRPr lang="en-US"/>
          </a:p>
        </p:txBody>
      </p:sp>
    </p:spTree>
    <p:extLst>
      <p:ext uri="{BB962C8B-B14F-4D97-AF65-F5344CB8AC3E}">
        <p14:creationId xmlns:p14="http://schemas.microsoft.com/office/powerpoint/2010/main" val="2233246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final phase in Fall 2027 focuses on evaluating the impact of the renewal and integrating best practices into parish life. Diocesan leadership will conduct surveys and listening sessions to gather feedback from clergy, ministers, and parishioners. Metrics will include participation rates, quality of liturgical celebrations, and effectiveness of catechetical programs. Based on this data, the diocese will develop guidelines for sustaining renewal efforts, ensuring that improvements become permanent features of parish life. This phase also addresses challenges encountered during the process, offering solutions and additional resources where needed. Communication strategies will celebrate successes, share testimonies, and outline next steps for ongoing formation. By concluding with evaluation and integration, the plan ensures that liturgical renewal is not a temporary initiative but a lasting transformation rooted in the Church’s mission.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83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DA5F-EC61-DFEC-ADA6-844B633B5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3D081-4B03-D144-EA8F-3D6DCD393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61014-BE77-823C-F547-003BB50A059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86BAA54-21D8-5405-A231-7A1D6D00FB1A}"/>
              </a:ext>
            </a:extLst>
          </p:cNvPr>
          <p:cNvSpPr>
            <a:spLocks noGrp="1"/>
          </p:cNvSpPr>
          <p:nvPr>
            <p:ph type="sldNum" sz="quarter" idx="5"/>
          </p:nvPr>
        </p:nvSpPr>
        <p:spPr/>
        <p:txBody>
          <a:bodyPr/>
          <a:lstStyle/>
          <a:p>
            <a:fld id="{4A9F45BC-27E5-42DD-A6FE-7ED05E4F917A}" type="slidenum">
              <a:rPr lang="en-US" smtClean="0"/>
              <a:t>10</a:t>
            </a:fld>
            <a:endParaRPr lang="en-US"/>
          </a:p>
        </p:txBody>
      </p:sp>
    </p:spTree>
    <p:extLst>
      <p:ext uri="{BB962C8B-B14F-4D97-AF65-F5344CB8AC3E}">
        <p14:creationId xmlns:p14="http://schemas.microsoft.com/office/powerpoint/2010/main" val="72654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Tuesday, March 17,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Tuesday, March 17,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Tuesday, March 17,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0627006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Tuesday, March 17,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Tuesday, March 17,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20" r:id="rId12"/>
    <p:sldLayoutId id="2147483922" r:id="rId13"/>
    <p:sldLayoutId id="2147483923" r:id="rId14"/>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stocktondiocese.org/photoalbums/catholic-social-teaching-training-202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usccb.org/es/prayer-and-worship/the-mass/general-instruction-of-the-roman-missal" TargetMode="External"/><Relationship Id="rId2" Type="http://schemas.openxmlformats.org/officeDocument/2006/relationships/hyperlink" Target="https://www.usccb.org/prayer-and-worship/the-mass/general-instruction-of-the-roman-missa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7261934" y="930954"/>
            <a:ext cx="4791521" cy="3232725"/>
          </a:xfrm>
        </p:spPr>
        <p:txBody>
          <a:bodyPr vert="horz" lIns="91440" tIns="45720" rIns="91440" bIns="45720" rtlCol="0" anchor="b">
            <a:noAutofit/>
          </a:bodyPr>
          <a:lstStyle/>
          <a:p>
            <a:pPr>
              <a:lnSpc>
                <a:spcPct val="90000"/>
              </a:lnSpc>
            </a:pPr>
            <a:r>
              <a:rPr lang="en-US" sz="3500" dirty="0">
                <a:solidFill>
                  <a:srgbClr val="FFFFFF"/>
                </a:solidFill>
              </a:rPr>
              <a:t>Renovación </a:t>
            </a:r>
            <a:r>
              <a:rPr lang="en-US" sz="3500" dirty="0" err="1">
                <a:solidFill>
                  <a:srgbClr val="FFFFFF"/>
                </a:solidFill>
              </a:rPr>
              <a:t>litúrgica</a:t>
            </a:r>
            <a:r>
              <a:rPr lang="en-US" sz="3500" dirty="0">
                <a:solidFill>
                  <a:srgbClr val="FFFFFF"/>
                </a:solidFill>
              </a:rPr>
              <a:t> </a:t>
            </a:r>
            <a:r>
              <a:rPr lang="en-US" sz="3500" dirty="0" err="1">
                <a:solidFill>
                  <a:srgbClr val="FFFFFF"/>
                </a:solidFill>
              </a:rPr>
              <a:t>formación</a:t>
            </a:r>
            <a:r>
              <a:rPr lang="en-US" sz="3500" dirty="0">
                <a:solidFill>
                  <a:srgbClr val="FFFFFF"/>
                </a:solidFill>
              </a:rPr>
              <a:t> del </a:t>
            </a:r>
            <a:r>
              <a:rPr lang="en-US" sz="3500" dirty="0" err="1">
                <a:solidFill>
                  <a:srgbClr val="FFFFFF"/>
                </a:solidFill>
              </a:rPr>
              <a:t>Ministerio</a:t>
            </a:r>
            <a:r>
              <a:rPr lang="en-US" sz="3500" dirty="0">
                <a:solidFill>
                  <a:srgbClr val="FFFFFF"/>
                </a:solidFill>
              </a:rPr>
              <a:t> de </a:t>
            </a:r>
            <a:r>
              <a:rPr lang="en-US" sz="3500" dirty="0" err="1">
                <a:solidFill>
                  <a:srgbClr val="FFFFFF"/>
                </a:solidFill>
              </a:rPr>
              <a:t>Hospitalidad</a:t>
            </a:r>
            <a:br>
              <a:rPr lang="en-US" dirty="0"/>
            </a:br>
            <a:endParaRPr lang="en-US" dirty="0">
              <a:solidFill>
                <a:srgbClr val="FFFFFF"/>
              </a:solidFill>
            </a:endParaRP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7261934" y="4163679"/>
            <a:ext cx="4115917" cy="1733655"/>
          </a:xfrm>
        </p:spPr>
        <p:txBody>
          <a:bodyPr vert="horz" lIns="91440" tIns="45720" rIns="91440" bIns="45720" rtlCol="0" anchor="t">
            <a:normAutofit/>
          </a:bodyPr>
          <a:lstStyle/>
          <a:p>
            <a:r>
              <a:rPr lang="en-US" sz="2800" i="1" dirty="0" err="1">
                <a:solidFill>
                  <a:schemeClr val="accent5"/>
                </a:solidFill>
                <a:latin typeface="+mn-lt"/>
              </a:rPr>
              <a:t>Renovados</a:t>
            </a:r>
            <a:r>
              <a:rPr lang="en-US" sz="2800" i="1" dirty="0">
                <a:solidFill>
                  <a:schemeClr val="accent5"/>
                </a:solidFill>
                <a:latin typeface="+mn-lt"/>
              </a:rPr>
              <a:t> </a:t>
            </a:r>
            <a:r>
              <a:rPr lang="en-US" sz="2800" i="1" dirty="0" err="1">
                <a:solidFill>
                  <a:schemeClr val="accent5"/>
                </a:solidFill>
                <a:latin typeface="+mn-lt"/>
              </a:rPr>
              <a:t>en</a:t>
            </a:r>
            <a:r>
              <a:rPr lang="en-US" sz="2800" i="1" dirty="0">
                <a:solidFill>
                  <a:schemeClr val="accent5"/>
                </a:solidFill>
                <a:latin typeface="+mn-lt"/>
              </a:rPr>
              <a:t> la Mesa del </a:t>
            </a:r>
            <a:r>
              <a:rPr lang="en-US" sz="2800" i="1" dirty="0" err="1">
                <a:solidFill>
                  <a:schemeClr val="accent5"/>
                </a:solidFill>
                <a:latin typeface="+mn-lt"/>
              </a:rPr>
              <a:t>Señor</a:t>
            </a:r>
            <a:endParaRPr lang="en-US" sz="2800" dirty="0">
              <a:solidFill>
                <a:schemeClr val="accent5"/>
              </a:solidFill>
              <a:latin typeface="+mn-lt"/>
            </a:endParaRPr>
          </a:p>
        </p:txBody>
      </p:sp>
      <p:sp>
        <p:nvSpPr>
          <p:cNvPr id="4" name="TextBox 3">
            <a:extLst>
              <a:ext uri="{FF2B5EF4-FFF2-40B4-BE49-F238E27FC236}">
                <a16:creationId xmlns:a16="http://schemas.microsoft.com/office/drawing/2014/main" id="{4CBF41CD-3DBD-76D6-DC53-9E3F19C59193}"/>
              </a:ext>
            </a:extLst>
          </p:cNvPr>
          <p:cNvSpPr txBox="1"/>
          <p:nvPr/>
        </p:nvSpPr>
        <p:spPr>
          <a:xfrm>
            <a:off x="7620000" y="5486400"/>
            <a:ext cx="3176337" cy="369332"/>
          </a:xfrm>
          <a:prstGeom prst="rect">
            <a:avLst/>
          </a:prstGeom>
          <a:noFill/>
        </p:spPr>
        <p:txBody>
          <a:bodyPr wrap="square" lIns="91440" tIns="45720" rIns="91440" bIns="45720" rtlCol="0" anchor="t">
            <a:spAutoFit/>
          </a:bodyPr>
          <a:lstStyle/>
          <a:p>
            <a:r>
              <a:rPr lang="en-US" dirty="0"/>
              <a:t>Marzo de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606A-060B-7929-B140-5B0551516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14BD1-6D00-91C0-0BF6-3B1699BF0C3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BC0E3E-14B4-9CE8-9C09-1EC4B86C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398D34-54A1-82ED-5F70-DEE7BF235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8605F35-DFC4-89AB-2BE0-CEC4CC804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4CD3052-28D3-5A54-6F73-2AA654966C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A71419D1-9D48-2CC5-645F-D54588E518F6}"/>
              </a:ext>
            </a:extLst>
          </p:cNvPr>
          <p:cNvSpPr txBox="1">
            <a:spLocks/>
          </p:cNvSpPr>
          <p:nvPr/>
        </p:nvSpPr>
        <p:spPr>
          <a:xfrm>
            <a:off x="523150" y="548640"/>
            <a:ext cx="11275830" cy="904241"/>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b="1" cap="small" dirty="0" err="1"/>
              <a:t>Guías</a:t>
            </a:r>
            <a:r>
              <a:rPr lang="en-US" sz="3000" b="1" cap="small" dirty="0"/>
              <a:t> </a:t>
            </a:r>
            <a:r>
              <a:rPr lang="en-US" sz="3000" b="1" cap="small" dirty="0" err="1"/>
              <a:t>diocesanas</a:t>
            </a:r>
            <a:r>
              <a:rPr lang="en-US" sz="3000" b="1" cap="small" dirty="0"/>
              <a:t> para </a:t>
            </a:r>
            <a:r>
              <a:rPr lang="en-US" sz="3000" b="1" cap="small" dirty="0" err="1"/>
              <a:t>el</a:t>
            </a:r>
            <a:r>
              <a:rPr lang="en-US" sz="3000" b="1" cap="small" dirty="0"/>
              <a:t> </a:t>
            </a:r>
            <a:r>
              <a:rPr lang="en-US" sz="3000" b="1" cap="small" dirty="0" err="1"/>
              <a:t>servicio</a:t>
            </a:r>
            <a:r>
              <a:rPr lang="en-US" sz="3000" b="1" cap="small" dirty="0"/>
              <a:t> de </a:t>
            </a:r>
            <a:r>
              <a:rPr lang="en-US" sz="3000" b="1" cap="small" dirty="0" err="1"/>
              <a:t>hospitalidad</a:t>
            </a:r>
            <a:r>
              <a:rPr lang="en-US" sz="3000" b="1" cap="small" dirty="0"/>
              <a:t> y </a:t>
            </a:r>
            <a:r>
              <a:rPr lang="en-US" sz="3000" b="1" cap="small" dirty="0" err="1"/>
              <a:t>ujieres</a:t>
            </a:r>
            <a:endParaRPr lang="en-US" sz="3000" dirty="0"/>
          </a:p>
        </p:txBody>
      </p:sp>
      <p:sp>
        <p:nvSpPr>
          <p:cNvPr id="10" name="Rectangle 9">
            <a:extLst>
              <a:ext uri="{FF2B5EF4-FFF2-40B4-BE49-F238E27FC236}">
                <a16:creationId xmlns:a16="http://schemas.microsoft.com/office/drawing/2014/main" id="{388739C1-6CF6-6B17-F9FC-CF400E1C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887DBAF6-6CA5-BBF4-C98C-CF7496824CB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4978" y="1803705"/>
            <a:ext cx="11464002" cy="5054295"/>
          </a:xfrm>
          <a:solidFill>
            <a:schemeClr val="bg1"/>
          </a:solidFill>
        </p:spPr>
        <p:txBody>
          <a:bodyPr>
            <a:noAutofit/>
          </a:bodyPr>
          <a:lstStyle/>
          <a:p>
            <a:pPr marL="0" indent="0">
              <a:buNone/>
            </a:pPr>
            <a:r>
              <a:rPr lang="en-US" sz="2200" i="1" dirty="0" err="1">
                <a:solidFill>
                  <a:srgbClr val="0070C0"/>
                </a:solidFill>
              </a:rPr>
              <a:t>Yo</a:t>
            </a:r>
            <a:r>
              <a:rPr lang="en-US" sz="2200" i="1" dirty="0">
                <a:solidFill>
                  <a:srgbClr val="0070C0"/>
                </a:solidFill>
              </a:rPr>
              <a:t> </a:t>
            </a:r>
            <a:r>
              <a:rPr lang="en-US" sz="2200" i="1" dirty="0" err="1">
                <a:solidFill>
                  <a:srgbClr val="0070C0"/>
                </a:solidFill>
              </a:rPr>
              <a:t>entré</a:t>
            </a:r>
            <a:r>
              <a:rPr lang="en-US" sz="2200" i="1" dirty="0">
                <a:solidFill>
                  <a:srgbClr val="0070C0"/>
                </a:solidFill>
              </a:rPr>
              <a:t> a </a:t>
            </a:r>
            <a:r>
              <a:rPr lang="en-US" sz="2200" i="1" dirty="0" err="1">
                <a:solidFill>
                  <a:srgbClr val="0070C0"/>
                </a:solidFill>
              </a:rPr>
              <a:t>tu</a:t>
            </a:r>
            <a:r>
              <a:rPr lang="en-US" sz="2200" i="1" dirty="0">
                <a:solidFill>
                  <a:srgbClr val="0070C0"/>
                </a:solidFill>
              </a:rPr>
              <a:t> casa y no me </a:t>
            </a:r>
            <a:r>
              <a:rPr lang="en-US" sz="2200" i="1" dirty="0" err="1">
                <a:solidFill>
                  <a:srgbClr val="0070C0"/>
                </a:solidFill>
              </a:rPr>
              <a:t>diste</a:t>
            </a:r>
            <a:r>
              <a:rPr lang="en-US" sz="2200" i="1" dirty="0">
                <a:solidFill>
                  <a:srgbClr val="0070C0"/>
                </a:solidFill>
              </a:rPr>
              <a:t> </a:t>
            </a:r>
            <a:r>
              <a:rPr lang="en-US" sz="2200" i="1" dirty="0" err="1">
                <a:solidFill>
                  <a:srgbClr val="0070C0"/>
                </a:solidFill>
              </a:rPr>
              <a:t>agua</a:t>
            </a:r>
            <a:r>
              <a:rPr lang="en-US" sz="2200" i="1" dirty="0">
                <a:solidFill>
                  <a:srgbClr val="0070C0"/>
                </a:solidFill>
              </a:rPr>
              <a:t> para Mis pies, </a:t>
            </a:r>
            <a:r>
              <a:rPr lang="en-US" sz="2200" i="1" dirty="0" err="1">
                <a:solidFill>
                  <a:srgbClr val="0070C0"/>
                </a:solidFill>
              </a:rPr>
              <a:t>pero</a:t>
            </a:r>
            <a:r>
              <a:rPr lang="en-US" sz="2200" i="1" dirty="0">
                <a:solidFill>
                  <a:srgbClr val="0070C0"/>
                </a:solidFill>
              </a:rPr>
              <a:t> </a:t>
            </a:r>
            <a:r>
              <a:rPr lang="en-US" sz="2200" i="1" dirty="0" err="1">
                <a:solidFill>
                  <a:srgbClr val="0070C0"/>
                </a:solidFill>
              </a:rPr>
              <a:t>ella</a:t>
            </a:r>
            <a:r>
              <a:rPr lang="en-US" sz="2200" i="1" dirty="0">
                <a:solidFill>
                  <a:srgbClr val="0070C0"/>
                </a:solidFill>
              </a:rPr>
              <a:t> ha </a:t>
            </a:r>
            <a:r>
              <a:rPr lang="en-US" sz="2200" i="1" dirty="0" err="1">
                <a:solidFill>
                  <a:srgbClr val="0070C0"/>
                </a:solidFill>
              </a:rPr>
              <a:t>regado</a:t>
            </a:r>
            <a:r>
              <a:rPr lang="en-US" sz="2200" i="1" dirty="0">
                <a:solidFill>
                  <a:srgbClr val="0070C0"/>
                </a:solidFill>
              </a:rPr>
              <a:t> Mis pies con sus </a:t>
            </a:r>
            <a:r>
              <a:rPr lang="en-US" sz="2200" i="1" dirty="0" err="1">
                <a:solidFill>
                  <a:srgbClr val="0070C0"/>
                </a:solidFill>
              </a:rPr>
              <a:t>lágrimas</a:t>
            </a:r>
            <a:r>
              <a:rPr lang="en-US" sz="2200" i="1" dirty="0">
                <a:solidFill>
                  <a:srgbClr val="0070C0"/>
                </a:solidFill>
              </a:rPr>
              <a:t> y </a:t>
            </a:r>
            <a:r>
              <a:rPr lang="en-US" sz="2200" i="1" dirty="0" err="1">
                <a:solidFill>
                  <a:srgbClr val="0070C0"/>
                </a:solidFill>
              </a:rPr>
              <a:t>los</a:t>
            </a:r>
            <a:r>
              <a:rPr lang="en-US" sz="2200" i="1" dirty="0">
                <a:solidFill>
                  <a:srgbClr val="0070C0"/>
                </a:solidFill>
              </a:rPr>
              <a:t> ha </a:t>
            </a:r>
            <a:r>
              <a:rPr lang="en-US" sz="2200" i="1" dirty="0" err="1">
                <a:solidFill>
                  <a:srgbClr val="0070C0"/>
                </a:solidFill>
              </a:rPr>
              <a:t>secado</a:t>
            </a:r>
            <a:r>
              <a:rPr lang="en-US" sz="2200" i="1" dirty="0">
                <a:solidFill>
                  <a:srgbClr val="0070C0"/>
                </a:solidFill>
              </a:rPr>
              <a:t> con sus </a:t>
            </a:r>
            <a:r>
              <a:rPr lang="en-US" sz="2200" i="1" dirty="0" err="1">
                <a:solidFill>
                  <a:srgbClr val="0070C0"/>
                </a:solidFill>
              </a:rPr>
              <a:t>cabellos</a:t>
            </a:r>
            <a:r>
              <a:rPr lang="en-US" sz="2200" i="1" dirty="0">
                <a:solidFill>
                  <a:srgbClr val="0070C0"/>
                </a:solidFill>
              </a:rPr>
              <a:t>.</a:t>
            </a:r>
            <a:r>
              <a:rPr lang="en-US" sz="2200" b="1" i="1" baseline="30000" dirty="0">
                <a:solidFill>
                  <a:srgbClr val="0070C0"/>
                </a:solidFill>
              </a:rPr>
              <a:t> </a:t>
            </a:r>
            <a:r>
              <a:rPr lang="en-US" sz="2200" i="1" dirty="0">
                <a:solidFill>
                  <a:srgbClr val="0070C0"/>
                </a:solidFill>
              </a:rPr>
              <a:t>No me </a:t>
            </a:r>
            <a:r>
              <a:rPr lang="en-US" sz="2200" i="1" dirty="0" err="1">
                <a:solidFill>
                  <a:srgbClr val="0070C0"/>
                </a:solidFill>
              </a:rPr>
              <a:t>diste</a:t>
            </a:r>
            <a:r>
              <a:rPr lang="en-US" sz="2200" i="1" dirty="0">
                <a:solidFill>
                  <a:srgbClr val="0070C0"/>
                </a:solidFill>
              </a:rPr>
              <a:t> </a:t>
            </a:r>
            <a:r>
              <a:rPr lang="en-US" sz="2200" i="1" dirty="0" err="1">
                <a:solidFill>
                  <a:srgbClr val="0070C0"/>
                </a:solidFill>
              </a:rPr>
              <a:t>beso</a:t>
            </a:r>
            <a:r>
              <a:rPr lang="en-US" sz="2200" i="1" dirty="0">
                <a:solidFill>
                  <a:srgbClr val="0070C0"/>
                </a:solidFill>
              </a:rPr>
              <a:t>, </a:t>
            </a:r>
            <a:r>
              <a:rPr lang="en-US" sz="2200" i="1" dirty="0" err="1">
                <a:solidFill>
                  <a:srgbClr val="0070C0"/>
                </a:solidFill>
              </a:rPr>
              <a:t>pero</a:t>
            </a:r>
            <a:r>
              <a:rPr lang="en-US" sz="2200" i="1" dirty="0">
                <a:solidFill>
                  <a:srgbClr val="0070C0"/>
                </a:solidFill>
              </a:rPr>
              <a:t> </a:t>
            </a:r>
            <a:r>
              <a:rPr lang="en-US" sz="2200" i="1" dirty="0" err="1">
                <a:solidFill>
                  <a:srgbClr val="0070C0"/>
                </a:solidFill>
              </a:rPr>
              <a:t>ella</a:t>
            </a:r>
            <a:r>
              <a:rPr lang="en-US" sz="2200" i="1" dirty="0">
                <a:solidFill>
                  <a:srgbClr val="0070C0"/>
                </a:solidFill>
              </a:rPr>
              <a:t>, </a:t>
            </a:r>
            <a:r>
              <a:rPr lang="en-US" sz="2200" i="1" dirty="0" err="1">
                <a:solidFill>
                  <a:srgbClr val="0070C0"/>
                </a:solidFill>
              </a:rPr>
              <a:t>desde</a:t>
            </a:r>
            <a:r>
              <a:rPr lang="en-US" sz="2200" i="1" dirty="0">
                <a:solidFill>
                  <a:srgbClr val="0070C0"/>
                </a:solidFill>
              </a:rPr>
              <a:t> </a:t>
            </a:r>
            <a:r>
              <a:rPr lang="en-US" sz="2200" i="1" dirty="0" err="1">
                <a:solidFill>
                  <a:srgbClr val="0070C0"/>
                </a:solidFill>
              </a:rPr>
              <a:t>que</a:t>
            </a:r>
            <a:r>
              <a:rPr lang="en-US" sz="2200" i="1" dirty="0">
                <a:solidFill>
                  <a:srgbClr val="0070C0"/>
                </a:solidFill>
              </a:rPr>
              <a:t> </a:t>
            </a:r>
            <a:r>
              <a:rPr lang="en-US" sz="2200" i="1" dirty="0" err="1">
                <a:solidFill>
                  <a:srgbClr val="0070C0"/>
                </a:solidFill>
              </a:rPr>
              <a:t>entré</a:t>
            </a:r>
            <a:r>
              <a:rPr lang="en-US" sz="2200" i="1" dirty="0">
                <a:solidFill>
                  <a:srgbClr val="0070C0"/>
                </a:solidFill>
              </a:rPr>
              <a:t>, no ha </a:t>
            </a:r>
            <a:r>
              <a:rPr lang="en-US" sz="2200" i="1" dirty="0" err="1">
                <a:solidFill>
                  <a:srgbClr val="0070C0"/>
                </a:solidFill>
              </a:rPr>
              <a:t>cesado</a:t>
            </a:r>
            <a:r>
              <a:rPr lang="en-US" sz="2200" i="1" baseline="30000" dirty="0">
                <a:solidFill>
                  <a:srgbClr val="0070C0"/>
                </a:solidFill>
              </a:rPr>
              <a:t> </a:t>
            </a:r>
            <a:r>
              <a:rPr lang="en-US" sz="2200" i="1" dirty="0">
                <a:solidFill>
                  <a:srgbClr val="0070C0"/>
                </a:solidFill>
              </a:rPr>
              <a:t>de </a:t>
            </a:r>
            <a:r>
              <a:rPr lang="en-US" sz="2200" i="1" dirty="0" err="1">
                <a:solidFill>
                  <a:srgbClr val="0070C0"/>
                </a:solidFill>
              </a:rPr>
              <a:t>besar</a:t>
            </a:r>
            <a:r>
              <a:rPr lang="en-US" sz="2200" i="1" dirty="0">
                <a:solidFill>
                  <a:srgbClr val="0070C0"/>
                </a:solidFill>
              </a:rPr>
              <a:t> Mis pies. </a:t>
            </a:r>
            <a:r>
              <a:rPr lang="en-US" sz="2200" b="1" i="1" baseline="30000" dirty="0">
                <a:solidFill>
                  <a:srgbClr val="0070C0"/>
                </a:solidFill>
              </a:rPr>
              <a:t> </a:t>
            </a:r>
            <a:r>
              <a:rPr lang="en-US" sz="2200" i="1" dirty="0">
                <a:solidFill>
                  <a:srgbClr val="0070C0"/>
                </a:solidFill>
              </a:rPr>
              <a:t>No </a:t>
            </a:r>
            <a:r>
              <a:rPr lang="en-US" sz="2200" i="1" dirty="0" err="1">
                <a:solidFill>
                  <a:srgbClr val="0070C0"/>
                </a:solidFill>
              </a:rPr>
              <a:t>ungiste</a:t>
            </a:r>
            <a:r>
              <a:rPr lang="en-US" sz="2200" i="1" dirty="0">
                <a:solidFill>
                  <a:srgbClr val="0070C0"/>
                </a:solidFill>
              </a:rPr>
              <a:t> Mi cabeza con </a:t>
            </a:r>
            <a:r>
              <a:rPr lang="en-US" sz="2200" i="1" dirty="0" err="1">
                <a:solidFill>
                  <a:srgbClr val="0070C0"/>
                </a:solidFill>
              </a:rPr>
              <a:t>aceite</a:t>
            </a:r>
            <a:r>
              <a:rPr lang="en-US" sz="2200" i="1" dirty="0">
                <a:solidFill>
                  <a:srgbClr val="0070C0"/>
                </a:solidFill>
              </a:rPr>
              <a:t>, </a:t>
            </a:r>
            <a:r>
              <a:rPr lang="en-US" sz="2200" i="1" dirty="0" err="1">
                <a:solidFill>
                  <a:srgbClr val="0070C0"/>
                </a:solidFill>
              </a:rPr>
              <a:t>pero</a:t>
            </a:r>
            <a:r>
              <a:rPr lang="en-US" sz="2200" i="1" dirty="0">
                <a:solidFill>
                  <a:srgbClr val="0070C0"/>
                </a:solidFill>
              </a:rPr>
              <a:t> </a:t>
            </a:r>
            <a:r>
              <a:rPr lang="en-US" sz="2200" i="1" dirty="0" err="1">
                <a:solidFill>
                  <a:srgbClr val="0070C0"/>
                </a:solidFill>
              </a:rPr>
              <a:t>ella</a:t>
            </a:r>
            <a:r>
              <a:rPr lang="en-US" sz="2200" i="1" dirty="0">
                <a:solidFill>
                  <a:srgbClr val="0070C0"/>
                </a:solidFill>
              </a:rPr>
              <a:t> </a:t>
            </a:r>
            <a:r>
              <a:rPr lang="en-US" sz="2200" i="1" dirty="0" err="1">
                <a:solidFill>
                  <a:srgbClr val="0070C0"/>
                </a:solidFill>
              </a:rPr>
              <a:t>ungió</a:t>
            </a:r>
            <a:r>
              <a:rPr lang="en-US" sz="2200" i="1" dirty="0">
                <a:solidFill>
                  <a:srgbClr val="0070C0"/>
                </a:solidFill>
              </a:rPr>
              <a:t> Mis pies con perfume.</a:t>
            </a:r>
            <a:r>
              <a:rPr lang="en-US" sz="2200" b="1" i="1" baseline="30000" dirty="0">
                <a:solidFill>
                  <a:srgbClr val="0070C0"/>
                </a:solidFill>
              </a:rPr>
              <a:t> </a:t>
            </a:r>
            <a:r>
              <a:rPr lang="en-US" sz="2200" i="1" dirty="0">
                <a:solidFill>
                  <a:srgbClr val="0070C0"/>
                </a:solidFill>
              </a:rPr>
              <a:t>Por lo </a:t>
            </a:r>
            <a:r>
              <a:rPr lang="en-US" sz="2200" i="1" dirty="0" err="1">
                <a:solidFill>
                  <a:srgbClr val="0070C0"/>
                </a:solidFill>
              </a:rPr>
              <a:t>cual</a:t>
            </a:r>
            <a:r>
              <a:rPr lang="en-US" sz="2200" i="1" dirty="0">
                <a:solidFill>
                  <a:srgbClr val="0070C0"/>
                </a:solidFill>
              </a:rPr>
              <a:t> </a:t>
            </a:r>
            <a:r>
              <a:rPr lang="en-US" sz="2200" i="1" dirty="0" err="1">
                <a:solidFill>
                  <a:srgbClr val="0070C0"/>
                </a:solidFill>
              </a:rPr>
              <a:t>te</a:t>
            </a:r>
            <a:r>
              <a:rPr lang="en-US" sz="2200" i="1" dirty="0">
                <a:solidFill>
                  <a:srgbClr val="0070C0"/>
                </a:solidFill>
              </a:rPr>
              <a:t> </a:t>
            </a:r>
            <a:r>
              <a:rPr lang="en-US" sz="2200" i="1" dirty="0" err="1">
                <a:solidFill>
                  <a:srgbClr val="0070C0"/>
                </a:solidFill>
              </a:rPr>
              <a:t>digo</a:t>
            </a:r>
            <a:r>
              <a:rPr lang="en-US" sz="2200" i="1" dirty="0">
                <a:solidFill>
                  <a:srgbClr val="0070C0"/>
                </a:solidFill>
              </a:rPr>
              <a:t> </a:t>
            </a:r>
            <a:r>
              <a:rPr lang="en-US" sz="2200" i="1" dirty="0" err="1">
                <a:solidFill>
                  <a:srgbClr val="0070C0"/>
                </a:solidFill>
              </a:rPr>
              <a:t>que</a:t>
            </a:r>
            <a:r>
              <a:rPr lang="en-US" sz="2200" i="1" dirty="0">
                <a:solidFill>
                  <a:srgbClr val="0070C0"/>
                </a:solidFill>
              </a:rPr>
              <a:t> sus </a:t>
            </a:r>
            <a:r>
              <a:rPr lang="en-US" sz="2200" i="1" dirty="0" err="1">
                <a:solidFill>
                  <a:srgbClr val="0070C0"/>
                </a:solidFill>
              </a:rPr>
              <a:t>pecados</a:t>
            </a:r>
            <a:r>
              <a:rPr lang="en-US" sz="2200" i="1" dirty="0">
                <a:solidFill>
                  <a:srgbClr val="0070C0"/>
                </a:solidFill>
              </a:rPr>
              <a:t>, </a:t>
            </a:r>
            <a:r>
              <a:rPr lang="en-US" sz="2200" i="1" dirty="0" err="1">
                <a:solidFill>
                  <a:srgbClr val="0070C0"/>
                </a:solidFill>
              </a:rPr>
              <a:t>que</a:t>
            </a:r>
            <a:r>
              <a:rPr lang="en-US" sz="2200" i="1" dirty="0">
                <a:solidFill>
                  <a:srgbClr val="0070C0"/>
                </a:solidFill>
              </a:rPr>
              <a:t> son </a:t>
            </a:r>
            <a:r>
              <a:rPr lang="en-US" sz="2200" i="1" dirty="0" err="1">
                <a:solidFill>
                  <a:srgbClr val="0070C0"/>
                </a:solidFill>
              </a:rPr>
              <a:t>muchos</a:t>
            </a:r>
            <a:r>
              <a:rPr lang="en-US" sz="2200" i="1" dirty="0">
                <a:solidFill>
                  <a:srgbClr val="0070C0"/>
                </a:solidFill>
              </a:rPr>
              <a:t>, </a:t>
            </a:r>
            <a:r>
              <a:rPr lang="en-US" sz="2200" i="1" dirty="0" err="1">
                <a:solidFill>
                  <a:srgbClr val="0070C0"/>
                </a:solidFill>
              </a:rPr>
              <a:t>han</a:t>
            </a:r>
            <a:r>
              <a:rPr lang="en-US" sz="2200" i="1" dirty="0">
                <a:solidFill>
                  <a:srgbClr val="0070C0"/>
                </a:solidFill>
              </a:rPr>
              <a:t> </a:t>
            </a:r>
            <a:r>
              <a:rPr lang="en-US" sz="2200" i="1" dirty="0" err="1">
                <a:solidFill>
                  <a:srgbClr val="0070C0"/>
                </a:solidFill>
              </a:rPr>
              <a:t>sido</a:t>
            </a:r>
            <a:r>
              <a:rPr lang="en-US" sz="2200" i="1" dirty="0">
                <a:solidFill>
                  <a:srgbClr val="0070C0"/>
                </a:solidFill>
              </a:rPr>
              <a:t> </a:t>
            </a:r>
            <a:r>
              <a:rPr lang="en-US" sz="2200" i="1" dirty="0" err="1">
                <a:solidFill>
                  <a:srgbClr val="0070C0"/>
                </a:solidFill>
              </a:rPr>
              <a:t>perdonados</a:t>
            </a:r>
            <a:r>
              <a:rPr lang="en-US" sz="2200" i="1" dirty="0">
                <a:solidFill>
                  <a:srgbClr val="0070C0"/>
                </a:solidFill>
              </a:rPr>
              <a:t>, </a:t>
            </a:r>
            <a:r>
              <a:rPr lang="en-US" sz="2200" i="1" dirty="0" err="1">
                <a:solidFill>
                  <a:srgbClr val="0070C0"/>
                </a:solidFill>
              </a:rPr>
              <a:t>porque</a:t>
            </a:r>
            <a:r>
              <a:rPr lang="en-US" sz="2200" i="1" dirty="0">
                <a:solidFill>
                  <a:srgbClr val="0070C0"/>
                </a:solidFill>
              </a:rPr>
              <a:t> </a:t>
            </a:r>
            <a:r>
              <a:rPr lang="en-US" sz="2200" i="1" dirty="0" err="1">
                <a:solidFill>
                  <a:srgbClr val="0070C0"/>
                </a:solidFill>
              </a:rPr>
              <a:t>amó</a:t>
            </a:r>
            <a:r>
              <a:rPr lang="en-US" sz="2200" i="1" dirty="0">
                <a:solidFill>
                  <a:srgbClr val="0070C0"/>
                </a:solidFill>
              </a:rPr>
              <a:t> </a:t>
            </a:r>
            <a:r>
              <a:rPr lang="en-US" sz="2200" i="1" dirty="0" err="1">
                <a:solidFill>
                  <a:srgbClr val="0070C0"/>
                </a:solidFill>
              </a:rPr>
              <a:t>mucho</a:t>
            </a:r>
            <a:r>
              <a:rPr lang="en-US" sz="2200" i="1" dirty="0">
                <a:solidFill>
                  <a:srgbClr val="0070C0"/>
                </a:solidFill>
              </a:rPr>
              <a:t> (</a:t>
            </a:r>
            <a:r>
              <a:rPr lang="en-US" sz="2200" i="1" dirty="0">
                <a:solidFill>
                  <a:schemeClr val="bg2">
                    <a:lumMod val="50000"/>
                  </a:schemeClr>
                </a:solidFill>
              </a:rPr>
              <a:t>Lucas 7: 44b-47a)</a:t>
            </a:r>
          </a:p>
          <a:p>
            <a:pPr fontAlgn="base"/>
            <a:r>
              <a:rPr lang="en-US" sz="2000" b="1" dirty="0"/>
              <a:t>Los Ministros de </a:t>
            </a:r>
            <a:r>
              <a:rPr lang="en-US" sz="2000" b="1" dirty="0" err="1"/>
              <a:t>Hospitalidad</a:t>
            </a:r>
            <a:r>
              <a:rPr lang="en-US" sz="2000" b="1" dirty="0"/>
              <a:t>, </a:t>
            </a:r>
            <a:r>
              <a:rPr lang="en-US" sz="2000" b="1" dirty="0" err="1"/>
              <a:t>Ujieres</a:t>
            </a:r>
            <a:r>
              <a:rPr lang="en-US" sz="2000" b="1" dirty="0"/>
              <a:t> o </a:t>
            </a:r>
            <a:r>
              <a:rPr lang="en-US" sz="2000" b="1" dirty="0" err="1"/>
              <a:t>Saludadores</a:t>
            </a:r>
            <a:r>
              <a:rPr lang="en-US" sz="2000" dirty="0"/>
              <a:t> </a:t>
            </a:r>
            <a:r>
              <a:rPr lang="en-US" sz="2000" dirty="0" err="1"/>
              <a:t>sirven</a:t>
            </a:r>
            <a:r>
              <a:rPr lang="en-US" sz="2000" dirty="0"/>
              <a:t> </a:t>
            </a:r>
            <a:r>
              <a:rPr lang="en-US" sz="2000" dirty="0" err="1"/>
              <a:t>como</a:t>
            </a:r>
            <a:r>
              <a:rPr lang="en-US" sz="2000" dirty="0"/>
              <a:t> </a:t>
            </a:r>
            <a:r>
              <a:rPr lang="en-US" sz="2000" dirty="0" err="1"/>
              <a:t>el</a:t>
            </a:r>
            <a:r>
              <a:rPr lang="en-US" sz="2000" dirty="0"/>
              <a:t> “primer rostro” de la </a:t>
            </a:r>
            <a:r>
              <a:rPr lang="en-US" sz="2000" dirty="0" err="1"/>
              <a:t>parroquia</a:t>
            </a:r>
            <a:r>
              <a:rPr lang="en-US" sz="2000" dirty="0"/>
              <a:t>, </a:t>
            </a:r>
            <a:r>
              <a:rPr lang="en-US" sz="2000" dirty="0" err="1"/>
              <a:t>asegurando</a:t>
            </a:r>
            <a:r>
              <a:rPr lang="en-US" sz="2000" dirty="0"/>
              <a:t> </a:t>
            </a:r>
            <a:r>
              <a:rPr lang="en-US" sz="2000" dirty="0" err="1"/>
              <a:t>que</a:t>
            </a:r>
            <a:r>
              <a:rPr lang="en-US" sz="2000" dirty="0"/>
              <a:t> </a:t>
            </a:r>
            <a:r>
              <a:rPr lang="en-US" sz="2000" dirty="0" err="1"/>
              <a:t>todos</a:t>
            </a:r>
            <a:r>
              <a:rPr lang="en-US" sz="2000" dirty="0"/>
              <a:t> </a:t>
            </a:r>
            <a:r>
              <a:rPr lang="en-US" sz="2000" dirty="0" err="1"/>
              <a:t>los</a:t>
            </a:r>
            <a:r>
              <a:rPr lang="en-US" sz="2000" dirty="0"/>
              <a:t> </a:t>
            </a:r>
            <a:r>
              <a:rPr lang="en-US" sz="2000" dirty="0" err="1"/>
              <a:t>que</a:t>
            </a:r>
            <a:r>
              <a:rPr lang="en-US" sz="2000" dirty="0"/>
              <a:t> </a:t>
            </a:r>
            <a:r>
              <a:rPr lang="en-US" sz="2000" dirty="0" err="1"/>
              <a:t>entran</a:t>
            </a:r>
            <a:r>
              <a:rPr lang="en-US" sz="2000" dirty="0"/>
              <a:t> se </a:t>
            </a:r>
            <a:r>
              <a:rPr lang="en-US" sz="2000" dirty="0" err="1"/>
              <a:t>sientan</a:t>
            </a:r>
            <a:r>
              <a:rPr lang="en-US" sz="2000" dirty="0"/>
              <a:t> </a:t>
            </a:r>
            <a:r>
              <a:rPr lang="en-US" sz="2000" dirty="0" err="1"/>
              <a:t>bienvenidos</a:t>
            </a:r>
            <a:r>
              <a:rPr lang="en-US" sz="2000" dirty="0"/>
              <a:t>, </a:t>
            </a:r>
            <a:r>
              <a:rPr lang="en-US" sz="2000" dirty="0" err="1"/>
              <a:t>seguros</a:t>
            </a:r>
            <a:r>
              <a:rPr lang="en-US" sz="2000" dirty="0"/>
              <a:t> y </a:t>
            </a:r>
            <a:r>
              <a:rPr lang="en-US" sz="2000" dirty="0" err="1"/>
              <a:t>preparados</a:t>
            </a:r>
            <a:r>
              <a:rPr lang="en-US" sz="2000" dirty="0"/>
              <a:t> para </a:t>
            </a:r>
            <a:r>
              <a:rPr lang="en-US" sz="2000" dirty="0" err="1"/>
              <a:t>el</a:t>
            </a:r>
            <a:r>
              <a:rPr lang="en-US" sz="2000" dirty="0"/>
              <a:t> </a:t>
            </a:r>
            <a:r>
              <a:rPr lang="en-US" sz="2000" dirty="0" err="1"/>
              <a:t>culto</a:t>
            </a:r>
            <a:r>
              <a:rPr lang="en-US" sz="2000" dirty="0"/>
              <a:t>. Este </a:t>
            </a:r>
            <a:r>
              <a:rPr lang="en-US" sz="2000" dirty="0" err="1"/>
              <a:t>ministerio</a:t>
            </a:r>
            <a:r>
              <a:rPr lang="en-US" sz="2000" dirty="0"/>
              <a:t> </a:t>
            </a:r>
            <a:r>
              <a:rPr lang="en-US" sz="2000" dirty="0" err="1"/>
              <a:t>tiene</a:t>
            </a:r>
            <a:r>
              <a:rPr lang="en-US" sz="2000" dirty="0"/>
              <a:t> sus </a:t>
            </a:r>
            <a:r>
              <a:rPr lang="en-US" sz="2000" dirty="0" err="1"/>
              <a:t>raíces</a:t>
            </a:r>
            <a:r>
              <a:rPr lang="en-US" sz="2000" dirty="0"/>
              <a:t> </a:t>
            </a:r>
            <a:r>
              <a:rPr lang="en-US" sz="2000" dirty="0" err="1"/>
              <a:t>en</a:t>
            </a:r>
            <a:r>
              <a:rPr lang="en-US" sz="2000" dirty="0"/>
              <a:t> </a:t>
            </a:r>
            <a:r>
              <a:rPr lang="en-US" sz="2000" dirty="0" err="1"/>
              <a:t>el</a:t>
            </a:r>
            <a:r>
              <a:rPr lang="en-US" sz="2000" dirty="0"/>
              <a:t> </a:t>
            </a:r>
            <a:r>
              <a:rPr lang="en-US" sz="2000" dirty="0" err="1"/>
              <a:t>llamado</a:t>
            </a:r>
            <a:r>
              <a:rPr lang="en-US" sz="2000" dirty="0"/>
              <a:t> </a:t>
            </a:r>
            <a:r>
              <a:rPr lang="en-US" sz="2000" dirty="0" err="1"/>
              <a:t>cristiano</a:t>
            </a:r>
            <a:r>
              <a:rPr lang="en-US" sz="2000" dirty="0"/>
              <a:t> a </a:t>
            </a:r>
            <a:r>
              <a:rPr lang="en-US" sz="2000" dirty="0" err="1"/>
              <a:t>acogernos</a:t>
            </a:r>
            <a:r>
              <a:rPr lang="en-US" sz="2000" dirty="0"/>
              <a:t> </a:t>
            </a:r>
            <a:r>
              <a:rPr lang="en-US" sz="2000" dirty="0" err="1"/>
              <a:t>mutuamente</a:t>
            </a:r>
            <a:r>
              <a:rPr lang="en-US" sz="2000" dirty="0"/>
              <a:t>, </a:t>
            </a:r>
            <a:r>
              <a:rPr lang="en-US" sz="2000" dirty="0" err="1"/>
              <a:t>tal</a:t>
            </a:r>
            <a:r>
              <a:rPr lang="en-US" sz="2000" dirty="0"/>
              <a:t> </a:t>
            </a:r>
            <a:r>
              <a:rPr lang="en-US" sz="2000" dirty="0" err="1"/>
              <a:t>como</a:t>
            </a:r>
            <a:r>
              <a:rPr lang="en-US" sz="2000" dirty="0"/>
              <a:t> Cristo </a:t>
            </a:r>
            <a:r>
              <a:rPr lang="en-US" sz="2000" dirty="0" err="1"/>
              <a:t>nos</a:t>
            </a:r>
            <a:r>
              <a:rPr lang="en-US" sz="2000" dirty="0"/>
              <a:t> ha </a:t>
            </a:r>
            <a:r>
              <a:rPr lang="en-US" sz="2000" dirty="0" err="1"/>
              <a:t>acogido</a:t>
            </a:r>
            <a:r>
              <a:rPr lang="en-US" sz="2000" dirty="0"/>
              <a:t> a </a:t>
            </a:r>
            <a:r>
              <a:rPr lang="en-US" sz="2000" dirty="0" err="1"/>
              <a:t>nosotros</a:t>
            </a:r>
            <a:r>
              <a:rPr lang="en-US" sz="2000" dirty="0"/>
              <a:t>.</a:t>
            </a:r>
          </a:p>
          <a:p>
            <a:pPr fontAlgn="base"/>
            <a:r>
              <a:rPr lang="en-US" sz="2000" b="1" dirty="0" err="1"/>
              <a:t>Comprender</a:t>
            </a:r>
            <a:r>
              <a:rPr lang="en-US" sz="2000" b="1" dirty="0"/>
              <a:t> la </a:t>
            </a:r>
            <a:r>
              <a:rPr lang="en-US" sz="2000" b="1" dirty="0" err="1"/>
              <a:t>liturgia</a:t>
            </a:r>
            <a:r>
              <a:rPr lang="en-US" sz="2000" b="1" dirty="0"/>
              <a:t> es vital para </a:t>
            </a:r>
            <a:r>
              <a:rPr lang="en-US" sz="2000" b="1" dirty="0" err="1"/>
              <a:t>los</a:t>
            </a:r>
            <a:r>
              <a:rPr lang="en-US" sz="2000" b="1" dirty="0"/>
              <a:t> Ministros de </a:t>
            </a:r>
            <a:r>
              <a:rPr lang="en-US" sz="2000" b="1" dirty="0" err="1"/>
              <a:t>Hospitalidad</a:t>
            </a:r>
            <a:r>
              <a:rPr lang="en-US" sz="2000" b="1" dirty="0"/>
              <a:t>, </a:t>
            </a:r>
            <a:r>
              <a:rPr lang="en-US" sz="2000" dirty="0" err="1"/>
              <a:t>particularmente</a:t>
            </a:r>
            <a:r>
              <a:rPr lang="en-US" sz="2000" dirty="0"/>
              <a:t> </a:t>
            </a:r>
            <a:r>
              <a:rPr lang="en-US" sz="2000" dirty="0" err="1"/>
              <a:t>en</a:t>
            </a:r>
            <a:r>
              <a:rPr lang="en-US" sz="2000" dirty="0"/>
              <a:t> lo </a:t>
            </a:r>
            <a:r>
              <a:rPr lang="en-US" sz="2000" dirty="0" err="1"/>
              <a:t>que</a:t>
            </a:r>
            <a:r>
              <a:rPr lang="en-US" sz="2000" dirty="0"/>
              <a:t> </a:t>
            </a:r>
            <a:r>
              <a:rPr lang="en-US" sz="2000" dirty="0" err="1"/>
              <a:t>respecta</a:t>
            </a:r>
            <a:r>
              <a:rPr lang="en-US" sz="2000" dirty="0"/>
              <a:t> a </a:t>
            </a:r>
            <a:r>
              <a:rPr lang="en-US" sz="2000" dirty="0" err="1"/>
              <a:t>su</a:t>
            </a:r>
            <a:r>
              <a:rPr lang="en-US" sz="2000" dirty="0"/>
              <a:t> </a:t>
            </a:r>
            <a:r>
              <a:rPr lang="en-US" sz="2000" dirty="0" err="1"/>
              <a:t>función</a:t>
            </a:r>
            <a:r>
              <a:rPr lang="en-US" sz="2000" dirty="0"/>
              <a:t> </a:t>
            </a:r>
            <a:r>
              <a:rPr lang="en-US" sz="2000" dirty="0" err="1"/>
              <a:t>como</a:t>
            </a:r>
            <a:r>
              <a:rPr lang="en-US" sz="2000" dirty="0"/>
              <a:t> </a:t>
            </a:r>
            <a:r>
              <a:rPr lang="en-US" sz="2000" dirty="0" err="1"/>
              <a:t>ministros</a:t>
            </a:r>
            <a:r>
              <a:rPr lang="en-US" sz="2000" dirty="0"/>
              <a:t> </a:t>
            </a:r>
            <a:r>
              <a:rPr lang="en-US" sz="2000" dirty="0" err="1"/>
              <a:t>litúrgicos</a:t>
            </a:r>
            <a:r>
              <a:rPr lang="en-US" sz="2000" dirty="0"/>
              <a:t>, </a:t>
            </a:r>
            <a:r>
              <a:rPr lang="en-US" sz="2000" dirty="0" err="1"/>
              <a:t>conociendo</a:t>
            </a:r>
            <a:r>
              <a:rPr lang="en-US" sz="2000" dirty="0"/>
              <a:t> las </a:t>
            </a:r>
            <a:r>
              <a:rPr lang="en-US" sz="2000" dirty="0" err="1"/>
              <a:t>secciones</a:t>
            </a:r>
            <a:r>
              <a:rPr lang="en-US" sz="2000" dirty="0"/>
              <a:t> de la </a:t>
            </a:r>
            <a:r>
              <a:rPr lang="en-US" sz="2000" dirty="0" err="1"/>
              <a:t>Instrucción</a:t>
            </a:r>
            <a:r>
              <a:rPr lang="en-US" sz="2000" dirty="0"/>
              <a:t> General del Misal Romano </a:t>
            </a:r>
            <a:r>
              <a:rPr lang="en-US" sz="2000" dirty="0" err="1"/>
              <a:t>que</a:t>
            </a:r>
            <a:r>
              <a:rPr lang="en-US" sz="2000" dirty="0"/>
              <a:t> les </a:t>
            </a:r>
            <a:r>
              <a:rPr lang="en-US" sz="2000" dirty="0" err="1"/>
              <a:t>conciernen</a:t>
            </a:r>
            <a:r>
              <a:rPr lang="en-US" sz="2000" dirty="0"/>
              <a:t> y </a:t>
            </a:r>
            <a:r>
              <a:rPr lang="en-US" sz="2000" dirty="0" err="1"/>
              <a:t>el</a:t>
            </a:r>
            <a:r>
              <a:rPr lang="en-US" sz="2000" dirty="0"/>
              <a:t> modo </a:t>
            </a:r>
            <a:r>
              <a:rPr lang="en-US" sz="2000" dirty="0" err="1"/>
              <a:t>en</a:t>
            </a:r>
            <a:r>
              <a:rPr lang="en-US" sz="2000" dirty="0"/>
              <a:t> </a:t>
            </a:r>
            <a:r>
              <a:rPr lang="en-US" sz="2000" dirty="0" err="1"/>
              <a:t>que</a:t>
            </a:r>
            <a:r>
              <a:rPr lang="en-US" sz="2000" dirty="0"/>
              <a:t> </a:t>
            </a:r>
            <a:r>
              <a:rPr lang="en-US" sz="2000" dirty="0" err="1"/>
              <a:t>pueden</a:t>
            </a:r>
            <a:r>
              <a:rPr lang="en-US" sz="2000" dirty="0"/>
              <a:t> </a:t>
            </a:r>
            <a:r>
              <a:rPr lang="en-US" sz="2000" dirty="0" err="1"/>
              <a:t>apoyar</a:t>
            </a:r>
            <a:r>
              <a:rPr lang="en-US" sz="2000" dirty="0"/>
              <a:t> al </a:t>
            </a:r>
            <a:r>
              <a:rPr lang="en-US" sz="2000" dirty="0" err="1"/>
              <a:t>presbítero</a:t>
            </a:r>
            <a:r>
              <a:rPr lang="en-US" sz="2000" dirty="0"/>
              <a:t> y a </a:t>
            </a:r>
            <a:r>
              <a:rPr lang="en-US" sz="2000" dirty="0" err="1"/>
              <a:t>los</a:t>
            </a:r>
            <a:r>
              <a:rPr lang="en-US" sz="2000" dirty="0"/>
              <a:t> </a:t>
            </a:r>
            <a:r>
              <a:rPr lang="en-US" sz="2000" dirty="0" err="1"/>
              <a:t>demás</a:t>
            </a:r>
            <a:r>
              <a:rPr lang="en-US" sz="2000" dirty="0"/>
              <a:t> </a:t>
            </a:r>
            <a:r>
              <a:rPr lang="en-US" sz="2000" dirty="0" err="1"/>
              <a:t>ministros</a:t>
            </a:r>
            <a:r>
              <a:rPr lang="en-US" sz="2000" dirty="0"/>
              <a:t>, </a:t>
            </a:r>
            <a:r>
              <a:rPr lang="en-US" sz="2000" dirty="0" err="1"/>
              <a:t>según</a:t>
            </a:r>
            <a:r>
              <a:rPr lang="en-US" sz="2000" dirty="0"/>
              <a:t> sea </a:t>
            </a:r>
            <a:r>
              <a:rPr lang="en-US" sz="2000" dirty="0" err="1"/>
              <a:t>necesario</a:t>
            </a:r>
            <a:r>
              <a:rPr lang="en-US" sz="2000" dirty="0"/>
              <a:t>, para </a:t>
            </a:r>
            <a:r>
              <a:rPr lang="en-US" sz="2000" dirty="0" err="1"/>
              <a:t>asegurar</a:t>
            </a:r>
            <a:r>
              <a:rPr lang="en-US" sz="2000" dirty="0"/>
              <a:t> </a:t>
            </a:r>
            <a:r>
              <a:rPr lang="en-US" sz="2000" dirty="0" err="1"/>
              <a:t>el</a:t>
            </a:r>
            <a:r>
              <a:rPr lang="en-US" sz="2000" dirty="0"/>
              <a:t> </a:t>
            </a:r>
            <a:r>
              <a:rPr lang="en-US" sz="2000" dirty="0" err="1"/>
              <a:t>desarrollo</a:t>
            </a:r>
            <a:r>
              <a:rPr lang="en-US" sz="2000" dirty="0"/>
              <a:t> </a:t>
            </a:r>
            <a:r>
              <a:rPr lang="en-US" sz="2000" dirty="0" err="1"/>
              <a:t>fluido</a:t>
            </a:r>
            <a:r>
              <a:rPr lang="en-US" sz="2000" dirty="0"/>
              <a:t> de la </a:t>
            </a:r>
            <a:r>
              <a:rPr lang="en-US" sz="2000" dirty="0" err="1"/>
              <a:t>liturgia</a:t>
            </a:r>
            <a:r>
              <a:rPr lang="en-US" sz="2000" dirty="0"/>
              <a:t>. También es vital </a:t>
            </a:r>
            <a:r>
              <a:rPr lang="en-US" sz="2000" dirty="0" err="1"/>
              <a:t>que</a:t>
            </a:r>
            <a:r>
              <a:rPr lang="en-US" sz="2000" dirty="0"/>
              <a:t> </a:t>
            </a:r>
            <a:r>
              <a:rPr lang="en-US" sz="2000" dirty="0" err="1"/>
              <a:t>los</a:t>
            </a:r>
            <a:r>
              <a:rPr lang="en-US" sz="2000" dirty="0"/>
              <a:t> Ministros de </a:t>
            </a:r>
            <a:r>
              <a:rPr lang="en-US" sz="2000" dirty="0" err="1"/>
              <a:t>Hospitalidad</a:t>
            </a:r>
            <a:r>
              <a:rPr lang="en-US" sz="2000" dirty="0"/>
              <a:t> </a:t>
            </a:r>
            <a:r>
              <a:rPr lang="en-US" sz="2000" dirty="0" err="1"/>
              <a:t>posean</a:t>
            </a:r>
            <a:r>
              <a:rPr lang="en-US" sz="2000" dirty="0"/>
              <a:t> </a:t>
            </a:r>
            <a:r>
              <a:rPr lang="en-US" sz="2000" dirty="0" err="1"/>
              <a:t>una</a:t>
            </a:r>
            <a:r>
              <a:rPr lang="en-US" sz="2000" dirty="0"/>
              <a:t> </a:t>
            </a:r>
            <a:r>
              <a:rPr lang="en-US" sz="2000" dirty="0" err="1"/>
              <a:t>comprensión</a:t>
            </a:r>
            <a:r>
              <a:rPr lang="en-US" sz="2000" dirty="0"/>
              <a:t> </a:t>
            </a:r>
            <a:r>
              <a:rPr lang="en-US" sz="2000" dirty="0" err="1"/>
              <a:t>amplia</a:t>
            </a:r>
            <a:r>
              <a:rPr lang="en-US" sz="2000" dirty="0"/>
              <a:t> de lo </a:t>
            </a:r>
            <a:r>
              <a:rPr lang="en-US" sz="2000" dirty="0" err="1"/>
              <a:t>que</a:t>
            </a:r>
            <a:r>
              <a:rPr lang="en-US" sz="2000" dirty="0"/>
              <a:t> </a:t>
            </a:r>
            <a:r>
              <a:rPr lang="en-US" sz="2000" dirty="0" err="1"/>
              <a:t>implica</a:t>
            </a:r>
            <a:r>
              <a:rPr lang="en-US" sz="2000" dirty="0"/>
              <a:t> ser </a:t>
            </a:r>
            <a:r>
              <a:rPr lang="en-US" sz="2000" dirty="0" err="1"/>
              <a:t>acogedores</a:t>
            </a:r>
            <a:r>
              <a:rPr lang="en-US" sz="2000" dirty="0"/>
              <a:t> y </a:t>
            </a:r>
            <a:r>
              <a:rPr lang="en-US" sz="2000" dirty="0" err="1"/>
              <a:t>hospitalarios</a:t>
            </a:r>
            <a:r>
              <a:rPr lang="en-US" sz="2000" dirty="0"/>
              <a:t>. El </a:t>
            </a:r>
            <a:r>
              <a:rPr lang="en-US" sz="2000" dirty="0" err="1"/>
              <a:t>ministerio</a:t>
            </a:r>
            <a:r>
              <a:rPr lang="en-US" sz="2000" dirty="0"/>
              <a:t> de la </a:t>
            </a:r>
            <a:r>
              <a:rPr lang="en-US" sz="2000" dirty="0" err="1"/>
              <a:t>Hospitalidad</a:t>
            </a:r>
            <a:r>
              <a:rPr lang="en-US" sz="2000" dirty="0"/>
              <a:t> es </a:t>
            </a:r>
            <a:r>
              <a:rPr lang="en-US" sz="2000" dirty="0" err="1"/>
              <a:t>mucho</a:t>
            </a:r>
            <a:r>
              <a:rPr lang="en-US" sz="2000" dirty="0"/>
              <a:t> </a:t>
            </a:r>
            <a:r>
              <a:rPr lang="en-US" sz="2000" dirty="0" err="1"/>
              <a:t>más</a:t>
            </a:r>
            <a:r>
              <a:rPr lang="en-US" sz="2000" dirty="0"/>
              <a:t> </a:t>
            </a:r>
            <a:r>
              <a:rPr lang="en-US" sz="2000" dirty="0" err="1"/>
              <a:t>que</a:t>
            </a:r>
            <a:r>
              <a:rPr lang="en-US" sz="2000" dirty="0"/>
              <a:t> </a:t>
            </a:r>
            <a:r>
              <a:rPr lang="en-US" sz="2000" dirty="0" err="1"/>
              <a:t>simplemente</a:t>
            </a:r>
            <a:r>
              <a:rPr lang="en-US" sz="2000" dirty="0"/>
              <a:t> </a:t>
            </a:r>
            <a:r>
              <a:rPr lang="en-US" sz="2000" dirty="0" err="1"/>
              <a:t>saludar</a:t>
            </a:r>
            <a:r>
              <a:rPr lang="en-US" sz="2000" dirty="0"/>
              <a:t> a las personas y </a:t>
            </a:r>
            <a:r>
              <a:rPr lang="en-US" sz="2000" dirty="0" err="1"/>
              <a:t>realizar</a:t>
            </a:r>
            <a:r>
              <a:rPr lang="en-US" sz="2000" dirty="0"/>
              <a:t> la </a:t>
            </a:r>
            <a:r>
              <a:rPr lang="en-US" sz="2000" dirty="0" err="1"/>
              <a:t>colecta</a:t>
            </a:r>
            <a:r>
              <a:rPr lang="en-US" sz="2000" dirty="0"/>
              <a:t>. Los Ministros de </a:t>
            </a:r>
            <a:r>
              <a:rPr lang="en-US" sz="2000" dirty="0" err="1"/>
              <a:t>Hospitalidad</a:t>
            </a:r>
            <a:r>
              <a:rPr lang="en-US" sz="2000" dirty="0"/>
              <a:t> </a:t>
            </a:r>
            <a:r>
              <a:rPr lang="en-US" sz="2000" dirty="0" err="1"/>
              <a:t>llegan</a:t>
            </a:r>
            <a:r>
              <a:rPr lang="en-US" sz="2000" dirty="0"/>
              <a:t> a </a:t>
            </a:r>
            <a:r>
              <a:rPr lang="en-US" sz="2000" dirty="0" err="1"/>
              <a:t>conocer</a:t>
            </a:r>
            <a:r>
              <a:rPr lang="en-US" sz="2000" dirty="0"/>
              <a:t> a </a:t>
            </a:r>
            <a:r>
              <a:rPr lang="en-US" sz="2000" dirty="0" err="1"/>
              <a:t>los</a:t>
            </a:r>
            <a:r>
              <a:rPr lang="en-US" sz="2000" dirty="0"/>
              <a:t> </a:t>
            </a:r>
            <a:r>
              <a:rPr lang="en-US" sz="2000" dirty="0" err="1"/>
              <a:t>miembros</a:t>
            </a:r>
            <a:r>
              <a:rPr lang="en-US" sz="2000" dirty="0"/>
              <a:t> de la </a:t>
            </a:r>
            <a:r>
              <a:rPr lang="en-US" sz="2000" dirty="0" err="1"/>
              <a:t>parroquia</a:t>
            </a:r>
            <a:r>
              <a:rPr lang="en-US" sz="2000" dirty="0"/>
              <a:t> y </a:t>
            </a:r>
            <a:r>
              <a:rPr lang="en-US" sz="2000" dirty="0" err="1"/>
              <a:t>anticipan</a:t>
            </a:r>
            <a:r>
              <a:rPr lang="en-US" sz="2000" dirty="0"/>
              <a:t> sus </a:t>
            </a:r>
            <a:r>
              <a:rPr lang="en-US" sz="2000" dirty="0" err="1"/>
              <a:t>necesidades</a:t>
            </a:r>
            <a:r>
              <a:rPr lang="en-US" sz="2000" dirty="0"/>
              <a:t>.</a:t>
            </a:r>
          </a:p>
        </p:txBody>
      </p:sp>
    </p:spTree>
    <p:extLst>
      <p:ext uri="{BB962C8B-B14F-4D97-AF65-F5344CB8AC3E}">
        <p14:creationId xmlns:p14="http://schemas.microsoft.com/office/powerpoint/2010/main" val="7472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1ACE-DEB4-C79E-7709-64FCB9E49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91CC7-BB0E-79B5-E5BF-1658FF867F3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3D32AADF-5106-631F-B57B-0D802FB54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0D7405A-55B3-A08C-AF75-47DD4FFFF6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A0AA6D75-5037-5E59-5263-90D0B02CC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FBDFB8F3-8999-E663-0C31-F6F81F7E9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DE5019B-3D53-E0BB-A163-F1084374B6CF}"/>
              </a:ext>
            </a:extLst>
          </p:cNvPr>
          <p:cNvSpPr txBox="1">
            <a:spLocks/>
          </p:cNvSpPr>
          <p:nvPr/>
        </p:nvSpPr>
        <p:spPr>
          <a:xfrm>
            <a:off x="281465" y="548640"/>
            <a:ext cx="11464002" cy="107232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b="1" cap="small" dirty="0" err="1"/>
              <a:t>Guías</a:t>
            </a:r>
            <a:r>
              <a:rPr lang="en-US" sz="3000" b="1" cap="small" dirty="0"/>
              <a:t> </a:t>
            </a:r>
            <a:r>
              <a:rPr lang="en-US" sz="3000" b="1" cap="small" dirty="0" err="1"/>
              <a:t>diocesanas</a:t>
            </a:r>
            <a:r>
              <a:rPr lang="en-US" sz="3000" b="1" cap="small" dirty="0"/>
              <a:t> para </a:t>
            </a:r>
            <a:r>
              <a:rPr lang="en-US" sz="3000" b="1" cap="small" dirty="0" err="1"/>
              <a:t>el</a:t>
            </a:r>
            <a:r>
              <a:rPr lang="en-US" sz="3000" b="1" cap="small" dirty="0"/>
              <a:t> </a:t>
            </a:r>
            <a:r>
              <a:rPr lang="en-US" sz="3000" b="1" cap="small" dirty="0" err="1"/>
              <a:t>servicio</a:t>
            </a:r>
            <a:r>
              <a:rPr lang="en-US" sz="3000" b="1" cap="small" dirty="0"/>
              <a:t> de </a:t>
            </a:r>
            <a:r>
              <a:rPr lang="en-US" sz="3000" b="1" cap="small" dirty="0" err="1"/>
              <a:t>hospitalidad</a:t>
            </a:r>
            <a:r>
              <a:rPr lang="en-US" sz="3000" b="1" cap="small" dirty="0"/>
              <a:t> y </a:t>
            </a:r>
            <a:r>
              <a:rPr lang="en-US" sz="3000" b="1" cap="small" dirty="0" err="1"/>
              <a:t>ujieres</a:t>
            </a:r>
            <a:endParaRPr lang="en-US" sz="3000" dirty="0"/>
          </a:p>
        </p:txBody>
      </p:sp>
      <p:sp>
        <p:nvSpPr>
          <p:cNvPr id="10" name="Rectangle 9">
            <a:extLst>
              <a:ext uri="{FF2B5EF4-FFF2-40B4-BE49-F238E27FC236}">
                <a16:creationId xmlns:a16="http://schemas.microsoft.com/office/drawing/2014/main" id="{B5453DE5-5CFF-2277-7467-58CA4C4C7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21384ED8-A033-8B9D-AAF9-14FEFA28833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1489" y="1978326"/>
            <a:ext cx="11464002" cy="4422474"/>
          </a:xfrm>
          <a:solidFill>
            <a:schemeClr val="bg1"/>
          </a:solidFill>
        </p:spPr>
        <p:txBody>
          <a:bodyPr>
            <a:noAutofit/>
          </a:bodyPr>
          <a:lstStyle/>
          <a:p>
            <a:pPr marL="0" indent="0">
              <a:buNone/>
            </a:pPr>
            <a:r>
              <a:rPr lang="en-US" sz="2400" b="1" dirty="0"/>
              <a:t>Los </a:t>
            </a:r>
            <a:r>
              <a:rPr lang="en-US" sz="2400" b="1" dirty="0" err="1"/>
              <a:t>ministros</a:t>
            </a:r>
            <a:r>
              <a:rPr lang="en-US" sz="2400" b="1" dirty="0"/>
              <a:t> de </a:t>
            </a:r>
            <a:r>
              <a:rPr lang="en-US" sz="2400" b="1" dirty="0" err="1"/>
              <a:t>hospitalidad</a:t>
            </a:r>
            <a:r>
              <a:rPr lang="en-US" sz="2400" b="1" dirty="0"/>
              <a:t> </a:t>
            </a:r>
            <a:r>
              <a:rPr lang="en-US" sz="2400" b="1" dirty="0" err="1"/>
              <a:t>pueden</a:t>
            </a:r>
            <a:r>
              <a:rPr lang="en-US" sz="2400" b="1" dirty="0"/>
              <a:t>:</a:t>
            </a:r>
          </a:p>
          <a:p>
            <a:r>
              <a:rPr lang="en-US" sz="2400" dirty="0" err="1"/>
              <a:t>Asistir</a:t>
            </a:r>
            <a:r>
              <a:rPr lang="en-US" sz="2400" dirty="0"/>
              <a:t> a </a:t>
            </a:r>
            <a:r>
              <a:rPr lang="en-US" sz="2400" dirty="0" err="1"/>
              <a:t>los</a:t>
            </a:r>
            <a:r>
              <a:rPr lang="en-US" sz="2400" dirty="0"/>
              <a:t> </a:t>
            </a:r>
            <a:r>
              <a:rPr lang="en-US" sz="2400" dirty="0" err="1"/>
              <a:t>demás</a:t>
            </a:r>
            <a:r>
              <a:rPr lang="en-US" sz="2400" dirty="0"/>
              <a:t> y </a:t>
            </a:r>
            <a:r>
              <a:rPr lang="en-US" sz="2400" dirty="0" err="1"/>
              <a:t>modelar</a:t>
            </a:r>
            <a:r>
              <a:rPr lang="en-US" sz="2400" dirty="0"/>
              <a:t> las </a:t>
            </a:r>
            <a:r>
              <a:rPr lang="en-US" sz="2400" dirty="0" err="1"/>
              <a:t>posturas</a:t>
            </a:r>
            <a:r>
              <a:rPr lang="en-US" sz="2400" dirty="0"/>
              <a:t> y la </a:t>
            </a:r>
            <a:r>
              <a:rPr lang="en-US" sz="2400" dirty="0" err="1"/>
              <a:t>participación</a:t>
            </a:r>
            <a:r>
              <a:rPr lang="en-US" sz="2400" dirty="0"/>
              <a:t> </a:t>
            </a:r>
            <a:r>
              <a:rPr lang="en-US" sz="2400" dirty="0" err="1"/>
              <a:t>adecuadas</a:t>
            </a:r>
            <a:r>
              <a:rPr lang="en-US" sz="2400" dirty="0"/>
              <a:t> </a:t>
            </a:r>
            <a:r>
              <a:rPr lang="en-US" sz="2400" dirty="0" err="1"/>
              <a:t>en</a:t>
            </a:r>
            <a:r>
              <a:rPr lang="en-US" sz="2400" dirty="0"/>
              <a:t> </a:t>
            </a:r>
            <a:r>
              <a:rPr lang="en-US" sz="2400" dirty="0" err="1"/>
              <a:t>el</a:t>
            </a:r>
            <a:r>
              <a:rPr lang="en-US" sz="2400" dirty="0"/>
              <a:t> </a:t>
            </a:r>
            <a:r>
              <a:rPr lang="en-US" sz="2400" dirty="0" err="1"/>
              <a:t>culto</a:t>
            </a:r>
            <a:r>
              <a:rPr lang="en-US" sz="2400" dirty="0"/>
              <a:t> </a:t>
            </a:r>
            <a:r>
              <a:rPr lang="en-US" sz="2400" dirty="0" err="1"/>
              <a:t>durante</a:t>
            </a:r>
            <a:r>
              <a:rPr lang="en-US" sz="2400" dirty="0"/>
              <a:t> la Misa.</a:t>
            </a:r>
          </a:p>
          <a:p>
            <a:r>
              <a:rPr lang="en-US" sz="2400" dirty="0"/>
              <a:t>Es </a:t>
            </a:r>
            <a:r>
              <a:rPr lang="en-US" sz="2400" dirty="0" err="1"/>
              <a:t>necesario</a:t>
            </a:r>
            <a:r>
              <a:rPr lang="en-US" sz="2400" dirty="0"/>
              <a:t> </a:t>
            </a:r>
            <a:r>
              <a:rPr lang="en-US" sz="2400" dirty="0" err="1"/>
              <a:t>ayudar</a:t>
            </a:r>
            <a:r>
              <a:rPr lang="en-US" sz="2400" dirty="0"/>
              <a:t> a </a:t>
            </a:r>
            <a:r>
              <a:rPr lang="en-US" sz="2400" dirty="0" err="1"/>
              <a:t>quienes</a:t>
            </a:r>
            <a:r>
              <a:rPr lang="en-US" sz="2400" dirty="0"/>
              <a:t>, </a:t>
            </a:r>
            <a:r>
              <a:rPr lang="en-US" sz="2400" dirty="0" err="1"/>
              <a:t>por</a:t>
            </a:r>
            <a:r>
              <a:rPr lang="en-US" sz="2400" dirty="0"/>
              <a:t> </a:t>
            </a:r>
            <a:r>
              <a:rPr lang="en-US" sz="2400" dirty="0" err="1"/>
              <a:t>incapacidad</a:t>
            </a:r>
            <a:r>
              <a:rPr lang="en-US" sz="2400" dirty="0"/>
              <a:t> </a:t>
            </a:r>
            <a:r>
              <a:rPr lang="en-US" sz="2400" dirty="0" err="1"/>
              <a:t>física</a:t>
            </a:r>
            <a:r>
              <a:rPr lang="en-US" sz="2400" dirty="0"/>
              <a:t>, no </a:t>
            </a:r>
            <a:r>
              <a:rPr lang="en-US" sz="2400" dirty="0" err="1"/>
              <a:t>pueden</a:t>
            </a:r>
            <a:r>
              <a:rPr lang="en-US" sz="2400" dirty="0"/>
              <a:t> </a:t>
            </a:r>
            <a:r>
              <a:rPr lang="en-US" sz="2400" dirty="0" err="1"/>
              <a:t>ponerse</a:t>
            </a:r>
            <a:r>
              <a:rPr lang="en-US" sz="2400" dirty="0"/>
              <a:t> de pie </a:t>
            </a:r>
            <a:r>
              <a:rPr lang="en-US" sz="2400" dirty="0" err="1"/>
              <a:t>ni</a:t>
            </a:r>
            <a:r>
              <a:rPr lang="en-US" sz="2400" dirty="0"/>
              <a:t> </a:t>
            </a:r>
            <a:r>
              <a:rPr lang="en-US" sz="2400" dirty="0" err="1"/>
              <a:t>arrodillarse</a:t>
            </a:r>
            <a:r>
              <a:rPr lang="en-US" sz="2400" dirty="0"/>
              <a:t>, para </a:t>
            </a:r>
            <a:r>
              <a:rPr lang="en-US" sz="2400" dirty="0" err="1"/>
              <a:t>que</a:t>
            </a:r>
            <a:r>
              <a:rPr lang="en-US" sz="2400" dirty="0"/>
              <a:t> </a:t>
            </a:r>
            <a:r>
              <a:rPr lang="en-US" sz="2400" dirty="0" err="1"/>
              <a:t>participen</a:t>
            </a:r>
            <a:r>
              <a:rPr lang="en-US" sz="2400" dirty="0"/>
              <a:t> con </a:t>
            </a:r>
            <a:r>
              <a:rPr lang="en-US" sz="2400" dirty="0" err="1"/>
              <a:t>reverencia</a:t>
            </a:r>
            <a:r>
              <a:rPr lang="en-US" sz="2400" dirty="0"/>
              <a:t> </a:t>
            </a:r>
            <a:r>
              <a:rPr lang="en-US" sz="2400" dirty="0" err="1"/>
              <a:t>en</a:t>
            </a:r>
            <a:r>
              <a:rPr lang="en-US" sz="2400" dirty="0"/>
              <a:t> </a:t>
            </a:r>
            <a:r>
              <a:rPr lang="en-US" sz="2400" dirty="0" err="1"/>
              <a:t>cada</a:t>
            </a:r>
            <a:r>
              <a:rPr lang="en-US" sz="2400" dirty="0"/>
              <a:t> </a:t>
            </a:r>
            <a:r>
              <a:rPr lang="en-US" sz="2400" dirty="0" err="1"/>
              <a:t>parte</a:t>
            </a:r>
            <a:r>
              <a:rPr lang="en-US" sz="2400" dirty="0"/>
              <a:t> de la Misa.</a:t>
            </a:r>
          </a:p>
          <a:p>
            <a:r>
              <a:rPr lang="en-US" sz="2400" dirty="0" err="1"/>
              <a:t>Puede</a:t>
            </a:r>
            <a:r>
              <a:rPr lang="en-US" sz="2400" dirty="0"/>
              <a:t> </a:t>
            </a:r>
            <a:r>
              <a:rPr lang="en-US" sz="2400" dirty="0" err="1"/>
              <a:t>invitar</a:t>
            </a:r>
            <a:r>
              <a:rPr lang="en-US" sz="2400" dirty="0"/>
              <a:t> a </a:t>
            </a:r>
            <a:r>
              <a:rPr lang="en-US" sz="2400" dirty="0" err="1"/>
              <a:t>los</a:t>
            </a:r>
            <a:r>
              <a:rPr lang="en-US" sz="2400" dirty="0"/>
              <a:t> </a:t>
            </a:r>
            <a:r>
              <a:rPr lang="en-US" sz="2400" dirty="0" err="1"/>
              <a:t>miembros</a:t>
            </a:r>
            <a:r>
              <a:rPr lang="en-US" sz="2400" dirty="0"/>
              <a:t> de la </a:t>
            </a:r>
            <a:r>
              <a:rPr lang="en-US" sz="2400" dirty="0" err="1"/>
              <a:t>Asamblea</a:t>
            </a:r>
            <a:r>
              <a:rPr lang="en-US" sz="2400" dirty="0"/>
              <a:t> a </a:t>
            </a:r>
            <a:r>
              <a:rPr lang="en-US" sz="2400" dirty="0" err="1"/>
              <a:t>participar</a:t>
            </a:r>
            <a:r>
              <a:rPr lang="en-US" sz="2400" dirty="0"/>
              <a:t> </a:t>
            </a:r>
            <a:r>
              <a:rPr lang="en-US" sz="2400" dirty="0" err="1"/>
              <a:t>en</a:t>
            </a:r>
            <a:r>
              <a:rPr lang="en-US" sz="2400" dirty="0"/>
              <a:t> </a:t>
            </a:r>
            <a:r>
              <a:rPr lang="en-US" sz="2400" dirty="0" err="1"/>
              <a:t>portar</a:t>
            </a:r>
            <a:r>
              <a:rPr lang="en-US" sz="2400" dirty="0"/>
              <a:t> la </a:t>
            </a:r>
            <a:r>
              <a:rPr lang="en-US" sz="2400" dirty="0" err="1"/>
              <a:t>cruz</a:t>
            </a:r>
            <a:r>
              <a:rPr lang="en-US" sz="2400" dirty="0"/>
              <a:t> </a:t>
            </a:r>
            <a:r>
              <a:rPr lang="en-US" sz="2400" dirty="0" err="1"/>
              <a:t>en</a:t>
            </a:r>
            <a:r>
              <a:rPr lang="en-US" sz="2400" dirty="0"/>
              <a:t> </a:t>
            </a:r>
            <a:r>
              <a:rPr lang="en-US" sz="2400" dirty="0" err="1"/>
              <a:t>procesión</a:t>
            </a:r>
            <a:r>
              <a:rPr lang="en-US" sz="2400" dirty="0"/>
              <a:t> </a:t>
            </a:r>
            <a:r>
              <a:rPr lang="en-US" sz="2400" dirty="0" err="1"/>
              <a:t>durante</a:t>
            </a:r>
            <a:r>
              <a:rPr lang="en-US" sz="2400" dirty="0"/>
              <a:t> la Cuaresma, o las </a:t>
            </a:r>
            <a:r>
              <a:rPr lang="en-US" sz="2400" dirty="0" err="1"/>
              <a:t>velas</a:t>
            </a:r>
            <a:r>
              <a:rPr lang="en-US" sz="2400" dirty="0"/>
              <a:t> de Adviento </a:t>
            </a:r>
            <a:r>
              <a:rPr lang="en-US" sz="2400" dirty="0" err="1"/>
              <a:t>durante</a:t>
            </a:r>
            <a:r>
              <a:rPr lang="en-US" sz="2400" dirty="0"/>
              <a:t> </a:t>
            </a:r>
            <a:r>
              <a:rPr lang="en-US" sz="2400" dirty="0" err="1"/>
              <a:t>el</a:t>
            </a:r>
            <a:r>
              <a:rPr lang="en-US" sz="2400" dirty="0"/>
              <a:t> Adviento.</a:t>
            </a:r>
          </a:p>
          <a:p>
            <a:r>
              <a:rPr lang="en-US" sz="2400" dirty="0" err="1"/>
              <a:t>Asegurarse</a:t>
            </a:r>
            <a:r>
              <a:rPr lang="en-US" sz="2400" dirty="0"/>
              <a:t> de </a:t>
            </a:r>
            <a:r>
              <a:rPr lang="en-US" sz="2400" dirty="0" err="1"/>
              <a:t>que</a:t>
            </a:r>
            <a:r>
              <a:rPr lang="en-US" sz="2400" dirty="0"/>
              <a:t> </a:t>
            </a:r>
            <a:r>
              <a:rPr lang="en-US" sz="2400" dirty="0" err="1"/>
              <a:t>todo</a:t>
            </a:r>
            <a:r>
              <a:rPr lang="en-US" sz="2400" dirty="0"/>
              <a:t> lo </a:t>
            </a:r>
            <a:r>
              <a:rPr lang="en-US" sz="2400" dirty="0" err="1"/>
              <a:t>necesario</a:t>
            </a:r>
            <a:r>
              <a:rPr lang="en-US" sz="2400" dirty="0"/>
              <a:t> para la </a:t>
            </a:r>
            <a:r>
              <a:rPr lang="en-US" sz="2400" dirty="0" err="1"/>
              <a:t>procesión</a:t>
            </a:r>
            <a:r>
              <a:rPr lang="en-US" sz="2400" dirty="0"/>
              <a:t> de entrada </a:t>
            </a:r>
            <a:r>
              <a:rPr lang="en-US" sz="2400" dirty="0" err="1"/>
              <a:t>esté</a:t>
            </a:r>
            <a:r>
              <a:rPr lang="en-US" sz="2400" dirty="0"/>
              <a:t> disponible </a:t>
            </a:r>
            <a:r>
              <a:rPr lang="en-US" sz="2400" dirty="0" err="1"/>
              <a:t>en</a:t>
            </a:r>
            <a:r>
              <a:rPr lang="en-US" sz="2400" dirty="0"/>
              <a:t> la </a:t>
            </a:r>
            <a:r>
              <a:rPr lang="en-US" sz="2400" dirty="0" err="1"/>
              <a:t>parte</a:t>
            </a:r>
            <a:r>
              <a:rPr lang="en-US" sz="2400" dirty="0"/>
              <a:t> posterior de la </a:t>
            </a:r>
            <a:r>
              <a:rPr lang="en-US" sz="2400" dirty="0" err="1"/>
              <a:t>iglesia</a:t>
            </a:r>
            <a:r>
              <a:rPr lang="en-US" sz="2400" dirty="0"/>
              <a:t>.</a:t>
            </a:r>
            <a:endParaRPr lang="en-US" sz="2400" strike="sngStrike" dirty="0">
              <a:solidFill>
                <a:schemeClr val="tx1"/>
              </a:solidFill>
            </a:endParaRPr>
          </a:p>
          <a:p>
            <a:pPr marL="0" indent="0">
              <a:buNone/>
            </a:pPr>
            <a:endParaRPr lang="en-US" sz="2400" dirty="0">
              <a:solidFill>
                <a:schemeClr val="tx1"/>
              </a:solidFill>
              <a:highlight>
                <a:srgbClr val="FFFF00"/>
              </a:highlight>
            </a:endParaRPr>
          </a:p>
        </p:txBody>
      </p:sp>
    </p:spTree>
    <p:extLst>
      <p:ext uri="{BB962C8B-B14F-4D97-AF65-F5344CB8AC3E}">
        <p14:creationId xmlns:p14="http://schemas.microsoft.com/office/powerpoint/2010/main" val="20026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12AFB-0A20-1C43-B44C-FD702EF9D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1A10C1-FF6F-3DE2-10AB-6EB798887E33}"/>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E1463C14-178A-3E89-3FC9-AF4A4D783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A5A14E5-02C3-CCC2-2892-E721F7CE6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727DB6E-C18E-3D81-4AB0-E8A886091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256E00C-83B0-B677-F251-817D49CB31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187F6720-F1AE-1717-AAEF-A1EEF2705998}"/>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Servir</a:t>
            </a:r>
            <a:r>
              <a:rPr lang="en-US" sz="3600" b="1" cap="small" dirty="0"/>
              <a:t> </a:t>
            </a:r>
            <a:r>
              <a:rPr lang="en-US" sz="3600" b="1" cap="small" dirty="0" err="1"/>
              <a:t>como</a:t>
            </a:r>
            <a:r>
              <a:rPr lang="en-US" sz="3600" b="1" cap="small" dirty="0"/>
              <a:t> </a:t>
            </a:r>
            <a:r>
              <a:rPr lang="en-US" sz="3600" b="1" cap="small" dirty="0" err="1"/>
              <a:t>ujier</a:t>
            </a:r>
            <a:r>
              <a:rPr lang="en-US" sz="3600" b="1" cap="small" dirty="0"/>
              <a:t> o </a:t>
            </a:r>
            <a:r>
              <a:rPr lang="en-US" sz="3600" b="1" cap="small" dirty="0" err="1"/>
              <a:t>ministro</a:t>
            </a:r>
            <a:r>
              <a:rPr lang="en-US" sz="3600" b="1" cap="small" dirty="0"/>
              <a:t> de </a:t>
            </a:r>
            <a:r>
              <a:rPr lang="en-US" sz="3600" b="1" cap="small" dirty="0" err="1"/>
              <a:t>hospitalidad</a:t>
            </a:r>
            <a:endParaRPr lang="en-US" sz="3600" dirty="0"/>
          </a:p>
        </p:txBody>
      </p:sp>
      <p:sp>
        <p:nvSpPr>
          <p:cNvPr id="10" name="Rectangle 9">
            <a:extLst>
              <a:ext uri="{FF2B5EF4-FFF2-40B4-BE49-F238E27FC236}">
                <a16:creationId xmlns:a16="http://schemas.microsoft.com/office/drawing/2014/main" id="{A2B58C75-D6FD-D26A-3A34-870A9BC2B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7E059A2-96B3-82EC-42E8-6CF6B757998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948908"/>
            <a:ext cx="11463699" cy="4593406"/>
          </a:xfrm>
          <a:solidFill>
            <a:schemeClr val="bg1"/>
          </a:solidFill>
        </p:spPr>
        <p:txBody>
          <a:bodyPr>
            <a:noAutofit/>
          </a:bodyPr>
          <a:lstStyle/>
          <a:p>
            <a:pPr marL="0" indent="0">
              <a:buNone/>
            </a:pPr>
            <a:r>
              <a:rPr lang="en-US" sz="2400" b="1" dirty="0">
                <a:solidFill>
                  <a:schemeClr val="tx1"/>
                </a:solidFill>
              </a:rPr>
              <a:t>Lo </a:t>
            </a:r>
            <a:r>
              <a:rPr lang="en-US" sz="2400" b="1" dirty="0" err="1">
                <a:solidFill>
                  <a:schemeClr val="tx1"/>
                </a:solidFill>
              </a:rPr>
              <a:t>que</a:t>
            </a:r>
            <a:r>
              <a:rPr lang="en-US" sz="2400" b="1" dirty="0">
                <a:solidFill>
                  <a:schemeClr val="tx1"/>
                </a:solidFill>
              </a:rPr>
              <a:t> </a:t>
            </a:r>
            <a:r>
              <a:rPr lang="en-US" sz="2400" b="1" dirty="0" err="1">
                <a:solidFill>
                  <a:schemeClr val="tx1"/>
                </a:solidFill>
              </a:rPr>
              <a:t>deben</a:t>
            </a:r>
            <a:r>
              <a:rPr lang="en-US" sz="2400" b="1" dirty="0">
                <a:solidFill>
                  <a:schemeClr val="tx1"/>
                </a:solidFill>
              </a:rPr>
              <a:t> saber </a:t>
            </a:r>
            <a:r>
              <a:rPr lang="en-US" sz="2400" b="1" dirty="0" err="1">
                <a:solidFill>
                  <a:schemeClr val="tx1"/>
                </a:solidFill>
              </a:rPr>
              <a:t>los</a:t>
            </a:r>
            <a:r>
              <a:rPr lang="en-US" sz="2400" b="1" dirty="0">
                <a:solidFill>
                  <a:schemeClr val="tx1"/>
                </a:solidFill>
              </a:rPr>
              <a:t> </a:t>
            </a:r>
            <a:r>
              <a:rPr lang="en-US" sz="2400" b="1" dirty="0" err="1">
                <a:solidFill>
                  <a:schemeClr val="tx1"/>
                </a:solidFill>
              </a:rPr>
              <a:t>ujieres</a:t>
            </a:r>
            <a:r>
              <a:rPr lang="en-US" sz="2400" b="1" dirty="0">
                <a:solidFill>
                  <a:schemeClr val="tx1"/>
                </a:solidFill>
              </a:rPr>
              <a:t> y </a:t>
            </a:r>
            <a:r>
              <a:rPr lang="en-US" sz="2400" b="1" dirty="0" err="1">
                <a:solidFill>
                  <a:schemeClr val="tx1"/>
                </a:solidFill>
              </a:rPr>
              <a:t>los</a:t>
            </a:r>
            <a:r>
              <a:rPr lang="en-US" sz="2400" b="1" dirty="0">
                <a:solidFill>
                  <a:schemeClr val="tx1"/>
                </a:solidFill>
              </a:rPr>
              <a:t> </a:t>
            </a:r>
            <a:r>
              <a:rPr lang="en-US" sz="2400" b="1" dirty="0" err="1">
                <a:solidFill>
                  <a:schemeClr val="tx1"/>
                </a:solidFill>
              </a:rPr>
              <a:t>ministros</a:t>
            </a:r>
            <a:r>
              <a:rPr lang="en-US" sz="2400" b="1" dirty="0">
                <a:solidFill>
                  <a:schemeClr val="tx1"/>
                </a:solidFill>
              </a:rPr>
              <a:t> de </a:t>
            </a:r>
            <a:r>
              <a:rPr lang="en-US" sz="2400" b="1" dirty="0" err="1">
                <a:solidFill>
                  <a:schemeClr val="tx1"/>
                </a:solidFill>
              </a:rPr>
              <a:t>hospitalidad</a:t>
            </a:r>
            <a:endParaRPr lang="en-US" sz="2400" b="1" dirty="0">
              <a:solidFill>
                <a:schemeClr val="tx1"/>
              </a:solidFill>
            </a:endParaRPr>
          </a:p>
          <a:p>
            <a:pPr fontAlgn="base"/>
            <a:r>
              <a:rPr lang="en-US" sz="2400" b="1" dirty="0"/>
              <a:t>Conocimiento </a:t>
            </a:r>
            <a:r>
              <a:rPr lang="en-US" sz="2400" b="1" dirty="0" err="1"/>
              <a:t>Litúrgico</a:t>
            </a:r>
            <a:r>
              <a:rPr lang="en-US" sz="2400" b="1" dirty="0"/>
              <a:t>: </a:t>
            </a:r>
            <a:r>
              <a:rPr lang="en-US" sz="2400" dirty="0" err="1"/>
              <a:t>Comprender</a:t>
            </a:r>
            <a:r>
              <a:rPr lang="en-US" sz="2400" dirty="0"/>
              <a:t> las partes </a:t>
            </a:r>
            <a:r>
              <a:rPr lang="en-US" sz="2400" dirty="0" err="1"/>
              <a:t>básicas</a:t>
            </a:r>
            <a:r>
              <a:rPr lang="en-US" sz="2400" dirty="0"/>
              <a:t> y la </a:t>
            </a:r>
            <a:r>
              <a:rPr lang="en-US" sz="2400" dirty="0" err="1"/>
              <a:t>orden</a:t>
            </a:r>
            <a:r>
              <a:rPr lang="en-US" sz="2400" dirty="0"/>
              <a:t> de la Misa es </a:t>
            </a:r>
            <a:r>
              <a:rPr lang="en-US" sz="2400" dirty="0" err="1"/>
              <a:t>esencial</a:t>
            </a:r>
            <a:r>
              <a:rPr lang="en-US" sz="2400" dirty="0"/>
              <a:t> para </a:t>
            </a:r>
            <a:r>
              <a:rPr lang="en-US" sz="2400" dirty="0" err="1"/>
              <a:t>que</a:t>
            </a:r>
            <a:r>
              <a:rPr lang="en-US" sz="2400" dirty="0"/>
              <a:t> </a:t>
            </a:r>
            <a:r>
              <a:rPr lang="en-US" sz="2400" dirty="0" err="1"/>
              <a:t>puedan</a:t>
            </a:r>
            <a:r>
              <a:rPr lang="en-US" sz="2400" dirty="0"/>
              <a:t> </a:t>
            </a:r>
            <a:r>
              <a:rPr lang="en-US" sz="2400" dirty="0" err="1"/>
              <a:t>asistir</a:t>
            </a:r>
            <a:r>
              <a:rPr lang="en-US" sz="2400" dirty="0"/>
              <a:t> </a:t>
            </a:r>
            <a:r>
              <a:rPr lang="en-US" sz="2400" dirty="0" err="1"/>
              <a:t>según</a:t>
            </a:r>
            <a:r>
              <a:rPr lang="en-US" sz="2400" dirty="0"/>
              <a:t> sea </a:t>
            </a:r>
            <a:r>
              <a:rPr lang="en-US" sz="2400" dirty="0" err="1"/>
              <a:t>necesario</a:t>
            </a:r>
            <a:r>
              <a:rPr lang="en-US" sz="2400" dirty="0"/>
              <a:t> </a:t>
            </a:r>
            <a:r>
              <a:rPr lang="en-US" sz="2400" dirty="0" err="1"/>
              <a:t>durante</a:t>
            </a:r>
            <a:r>
              <a:rPr lang="en-US" sz="2400" dirty="0"/>
              <a:t> la </a:t>
            </a:r>
            <a:r>
              <a:rPr lang="en-US" sz="2400" dirty="0" err="1"/>
              <a:t>liturgia</a:t>
            </a:r>
            <a:r>
              <a:rPr lang="en-US" sz="2400" dirty="0"/>
              <a:t>.</a:t>
            </a:r>
          </a:p>
          <a:p>
            <a:pPr fontAlgn="base"/>
            <a:r>
              <a:rPr lang="en-US" sz="2400" b="1" dirty="0" err="1"/>
              <a:t>Preparación</a:t>
            </a:r>
            <a:r>
              <a:rPr lang="en-US" sz="2400" b="1" dirty="0"/>
              <a:t> </a:t>
            </a:r>
            <a:r>
              <a:rPr lang="en-US" sz="2400" b="1" dirty="0" err="1"/>
              <a:t>Espiritual</a:t>
            </a:r>
            <a:r>
              <a:rPr lang="en-US" sz="2400" b="1" dirty="0"/>
              <a:t>: </a:t>
            </a:r>
            <a:r>
              <a:rPr lang="en-US" sz="2400" dirty="0"/>
              <a:t>Su </a:t>
            </a:r>
            <a:r>
              <a:rPr lang="en-US" sz="2400" dirty="0" err="1"/>
              <a:t>servicio</a:t>
            </a:r>
            <a:r>
              <a:rPr lang="en-US" sz="2400" dirty="0"/>
              <a:t> </a:t>
            </a:r>
            <a:r>
              <a:rPr lang="en-US" sz="2400" dirty="0" err="1"/>
              <a:t>debe</a:t>
            </a:r>
            <a:r>
              <a:rPr lang="en-US" sz="2400" dirty="0"/>
              <a:t> ser </a:t>
            </a:r>
            <a:r>
              <a:rPr lang="en-US" sz="2400" dirty="0" err="1"/>
              <a:t>una</a:t>
            </a:r>
            <a:r>
              <a:rPr lang="en-US" sz="2400" dirty="0"/>
              <a:t> </a:t>
            </a:r>
            <a:r>
              <a:rPr lang="en-US" sz="2400" dirty="0" err="1"/>
              <a:t>extensión</a:t>
            </a:r>
            <a:r>
              <a:rPr lang="en-US" sz="2400" dirty="0"/>
              <a:t> de </a:t>
            </a:r>
            <a:r>
              <a:rPr lang="en-US" sz="2400" dirty="0" err="1"/>
              <a:t>su</a:t>
            </a:r>
            <a:r>
              <a:rPr lang="en-US" sz="2400" dirty="0"/>
              <a:t> </a:t>
            </a:r>
            <a:r>
              <a:rPr lang="en-US" sz="2400" dirty="0" err="1"/>
              <a:t>propia</a:t>
            </a:r>
            <a:r>
              <a:rPr lang="en-US" sz="2400" dirty="0"/>
              <a:t> </a:t>
            </a:r>
            <a:r>
              <a:rPr lang="en-US" sz="2400" dirty="0" err="1"/>
              <a:t>vida</a:t>
            </a:r>
            <a:r>
              <a:rPr lang="en-US" sz="2400" dirty="0"/>
              <a:t> de </a:t>
            </a:r>
            <a:r>
              <a:rPr lang="en-US" sz="2400" dirty="0" err="1"/>
              <a:t>oración</a:t>
            </a:r>
            <a:r>
              <a:rPr lang="en-US" sz="2400" dirty="0"/>
              <a:t>. Deben </a:t>
            </a:r>
            <a:r>
              <a:rPr lang="en-US" sz="2400" dirty="0" err="1"/>
              <a:t>estar</a:t>
            </a:r>
            <a:r>
              <a:rPr lang="en-US" sz="2400" dirty="0"/>
              <a:t> </a:t>
            </a:r>
            <a:r>
              <a:rPr lang="en-US" sz="2400" dirty="0" err="1"/>
              <a:t>espiritualmente</a:t>
            </a:r>
            <a:r>
              <a:rPr lang="en-US" sz="2400" dirty="0"/>
              <a:t> </a:t>
            </a:r>
            <a:r>
              <a:rPr lang="en-US" sz="2400" dirty="0" err="1"/>
              <a:t>preparados</a:t>
            </a:r>
            <a:r>
              <a:rPr lang="en-US" sz="2400" dirty="0"/>
              <a:t> para </a:t>
            </a:r>
            <a:r>
              <a:rPr lang="en-US" sz="2400" dirty="0" err="1"/>
              <a:t>encontrar</a:t>
            </a:r>
            <a:r>
              <a:rPr lang="en-US" sz="2400" dirty="0"/>
              <a:t> a Cristo </a:t>
            </a:r>
            <a:r>
              <a:rPr lang="en-US" sz="2400" dirty="0" err="1"/>
              <a:t>en</a:t>
            </a:r>
            <a:r>
              <a:rPr lang="en-US" sz="2400" dirty="0"/>
              <a:t> </a:t>
            </a:r>
            <a:r>
              <a:rPr lang="en-US" sz="2400" dirty="0" err="1"/>
              <a:t>aquellos</a:t>
            </a:r>
            <a:r>
              <a:rPr lang="en-US" sz="2400" dirty="0"/>
              <a:t> a </a:t>
            </a:r>
            <a:r>
              <a:rPr lang="en-US" sz="2400" dirty="0" err="1"/>
              <a:t>quienes</a:t>
            </a:r>
            <a:r>
              <a:rPr lang="en-US" sz="2400" dirty="0"/>
              <a:t> </a:t>
            </a:r>
            <a:r>
              <a:rPr lang="en-US" sz="2400" dirty="0" err="1"/>
              <a:t>conocen</a:t>
            </a:r>
            <a:r>
              <a:rPr lang="en-US" sz="2400" dirty="0"/>
              <a:t> y </a:t>
            </a:r>
            <a:r>
              <a:rPr lang="en-US" sz="2400" dirty="0" err="1"/>
              <a:t>sirven</a:t>
            </a:r>
            <a:r>
              <a:rPr lang="en-US" sz="2400" dirty="0"/>
              <a:t>.</a:t>
            </a:r>
          </a:p>
          <a:p>
            <a:pPr fontAlgn="base"/>
            <a:r>
              <a:rPr lang="en-US" sz="2400" b="1" dirty="0" err="1"/>
              <a:t>Protocolos</a:t>
            </a:r>
            <a:r>
              <a:rPr lang="en-US" sz="2400" b="1" dirty="0"/>
              <a:t> de </a:t>
            </a:r>
            <a:r>
              <a:rPr lang="en-US" sz="2400" b="1" dirty="0" err="1"/>
              <a:t>Emergencia</a:t>
            </a:r>
            <a:r>
              <a:rPr lang="en-US" sz="2400" b="1" dirty="0"/>
              <a:t>: </a:t>
            </a:r>
            <a:r>
              <a:rPr lang="en-US" sz="2400" dirty="0"/>
              <a:t>Deben </a:t>
            </a:r>
            <a:r>
              <a:rPr lang="en-US" sz="2400" dirty="0" err="1"/>
              <a:t>conocer</a:t>
            </a:r>
            <a:r>
              <a:rPr lang="en-US" sz="2400" dirty="0"/>
              <a:t> </a:t>
            </a:r>
            <a:r>
              <a:rPr lang="en-US" sz="2400" dirty="0" err="1"/>
              <a:t>los</a:t>
            </a:r>
            <a:r>
              <a:rPr lang="en-US" sz="2400" dirty="0"/>
              <a:t> planes de </a:t>
            </a:r>
            <a:r>
              <a:rPr lang="en-US" sz="2400" dirty="0" err="1"/>
              <a:t>seguridad</a:t>
            </a:r>
            <a:r>
              <a:rPr lang="en-US" sz="2400" dirty="0"/>
              <a:t> </a:t>
            </a:r>
            <a:r>
              <a:rPr lang="en-US" sz="2400" dirty="0" err="1"/>
              <a:t>específicos</a:t>
            </a:r>
            <a:r>
              <a:rPr lang="en-US" sz="2400" dirty="0"/>
              <a:t> de la </a:t>
            </a:r>
            <a:r>
              <a:rPr lang="en-US" sz="2400" dirty="0" err="1"/>
              <a:t>parroquia</a:t>
            </a:r>
            <a:r>
              <a:rPr lang="en-US" sz="2400" dirty="0"/>
              <a:t>, la </a:t>
            </a:r>
            <a:r>
              <a:rPr lang="en-US" sz="2400" dirty="0" err="1"/>
              <a:t>información</a:t>
            </a:r>
            <a:r>
              <a:rPr lang="en-US" sz="2400" dirty="0"/>
              <a:t> de </a:t>
            </a:r>
            <a:r>
              <a:rPr lang="en-US" sz="2400" dirty="0" err="1"/>
              <a:t>contacto</a:t>
            </a:r>
            <a:r>
              <a:rPr lang="en-US" sz="2400" dirty="0"/>
              <a:t> de </a:t>
            </a:r>
            <a:r>
              <a:rPr lang="en-US" sz="2400" dirty="0" err="1"/>
              <a:t>emergencia</a:t>
            </a:r>
            <a:r>
              <a:rPr lang="en-US" sz="2400" dirty="0"/>
              <a:t>, tales </a:t>
            </a:r>
            <a:r>
              <a:rPr lang="en-US" sz="2400" dirty="0" err="1"/>
              <a:t>como</a:t>
            </a:r>
            <a:r>
              <a:rPr lang="en-US" sz="2400" dirty="0"/>
              <a:t> </a:t>
            </a:r>
            <a:r>
              <a:rPr lang="en-US" sz="2400" dirty="0" err="1"/>
              <a:t>los</a:t>
            </a:r>
            <a:r>
              <a:rPr lang="en-US" sz="2400" dirty="0"/>
              <a:t> </a:t>
            </a:r>
            <a:r>
              <a:rPr lang="en-US" sz="2400" dirty="0" err="1"/>
              <a:t>números</a:t>
            </a:r>
            <a:r>
              <a:rPr lang="en-US" sz="2400" dirty="0"/>
              <a:t> de </a:t>
            </a:r>
            <a:r>
              <a:rPr lang="en-US" sz="2400" dirty="0" err="1"/>
              <a:t>teléfono</a:t>
            </a:r>
            <a:r>
              <a:rPr lang="en-US" sz="2400" dirty="0"/>
              <a:t> y las </a:t>
            </a:r>
            <a:r>
              <a:rPr lang="en-US" sz="2400" dirty="0" err="1"/>
              <a:t>direcciones</a:t>
            </a:r>
            <a:r>
              <a:rPr lang="en-US" sz="2400" dirty="0"/>
              <a:t> de la </a:t>
            </a:r>
            <a:r>
              <a:rPr lang="en-US" sz="2400" dirty="0" err="1"/>
              <a:t>iglesia</a:t>
            </a:r>
            <a:r>
              <a:rPr lang="en-US" sz="2400" dirty="0"/>
              <a:t> y de la </a:t>
            </a:r>
            <a:r>
              <a:rPr lang="en-US" sz="2400" dirty="0" err="1"/>
              <a:t>oficina</a:t>
            </a:r>
            <a:r>
              <a:rPr lang="en-US" sz="2400" dirty="0"/>
              <a:t> </a:t>
            </a:r>
            <a:r>
              <a:rPr lang="en-US" sz="2400" dirty="0" err="1"/>
              <a:t>parroquial</a:t>
            </a:r>
            <a:r>
              <a:rPr lang="en-US" sz="2400" dirty="0"/>
              <a:t>, </a:t>
            </a:r>
            <a:r>
              <a:rPr lang="en-US" sz="2400" dirty="0" err="1"/>
              <a:t>así</a:t>
            </a:r>
            <a:r>
              <a:rPr lang="en-US" sz="2400" dirty="0"/>
              <a:t> </a:t>
            </a:r>
            <a:r>
              <a:rPr lang="en-US" sz="2400" dirty="0" err="1"/>
              <a:t>como</a:t>
            </a:r>
            <a:r>
              <a:rPr lang="en-US" sz="2400" dirty="0"/>
              <a:t> </a:t>
            </a:r>
            <a:r>
              <a:rPr lang="en-US" sz="2400" dirty="0" err="1"/>
              <a:t>el</a:t>
            </a:r>
            <a:r>
              <a:rPr lang="en-US" sz="2400" dirty="0"/>
              <a:t> </a:t>
            </a:r>
            <a:r>
              <a:rPr lang="en-US" sz="2400" dirty="0" err="1"/>
              <a:t>lugar</a:t>
            </a:r>
            <a:r>
              <a:rPr lang="en-US" sz="2400" dirty="0"/>
              <a:t> </a:t>
            </a:r>
            <a:r>
              <a:rPr lang="en-US" sz="2400" dirty="0" err="1"/>
              <a:t>donde</a:t>
            </a:r>
            <a:r>
              <a:rPr lang="en-US" sz="2400" dirty="0"/>
              <a:t> se </a:t>
            </a:r>
            <a:r>
              <a:rPr lang="en-US" sz="2400" dirty="0" err="1"/>
              <a:t>almacenan</a:t>
            </a:r>
            <a:r>
              <a:rPr lang="en-US" sz="2400" dirty="0"/>
              <a:t> </a:t>
            </a:r>
            <a:r>
              <a:rPr lang="en-US" sz="2400" dirty="0" err="1"/>
              <a:t>todos</a:t>
            </a:r>
            <a:r>
              <a:rPr lang="en-US" sz="2400" dirty="0"/>
              <a:t> </a:t>
            </a:r>
            <a:r>
              <a:rPr lang="en-US" sz="2400" dirty="0" err="1"/>
              <a:t>los</a:t>
            </a:r>
            <a:r>
              <a:rPr lang="en-US" sz="2400" dirty="0"/>
              <a:t> </a:t>
            </a:r>
            <a:r>
              <a:rPr lang="en-US" sz="2400" dirty="0" err="1"/>
              <a:t>suministros</a:t>
            </a:r>
            <a:r>
              <a:rPr lang="en-US" sz="2400" dirty="0"/>
              <a:t> </a:t>
            </a:r>
            <a:r>
              <a:rPr lang="en-US" sz="2400" dirty="0" err="1"/>
              <a:t>médicos</a:t>
            </a:r>
            <a:r>
              <a:rPr lang="en-US" sz="2400" dirty="0"/>
              <a:t>.</a:t>
            </a:r>
          </a:p>
        </p:txBody>
      </p:sp>
    </p:spTree>
    <p:extLst>
      <p:ext uri="{BB962C8B-B14F-4D97-AF65-F5344CB8AC3E}">
        <p14:creationId xmlns:p14="http://schemas.microsoft.com/office/powerpoint/2010/main" val="36155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C9DD-2256-78C4-0EA5-F2D57CBD2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7EB06-9A0F-C4A1-7C77-4569E36FEC86}"/>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ED7F4F5-8FD3-03FB-902E-AEE8C9A2B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B8C5978-FDD2-8FD8-B4F8-A542CA735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349DF40-53ED-C253-7C14-C65F684A0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AC90B912-CC28-2D72-1E99-B946AE223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6389BD37-34B5-24A7-E124-9C7EFA2C8348}"/>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Servir</a:t>
            </a:r>
            <a:r>
              <a:rPr lang="en-US" sz="3600" b="1" cap="small" dirty="0"/>
              <a:t> </a:t>
            </a:r>
            <a:r>
              <a:rPr lang="en-US" sz="3600" b="1" cap="small" dirty="0" err="1"/>
              <a:t>como</a:t>
            </a:r>
            <a:r>
              <a:rPr lang="en-US" sz="3600" b="1" cap="small" dirty="0"/>
              <a:t> </a:t>
            </a:r>
            <a:r>
              <a:rPr lang="en-US" sz="3600" b="1" cap="small" dirty="0" err="1"/>
              <a:t>ujier</a:t>
            </a:r>
            <a:r>
              <a:rPr lang="en-US" sz="3600" b="1" cap="small" dirty="0"/>
              <a:t> o </a:t>
            </a:r>
            <a:r>
              <a:rPr lang="en-US" sz="3600" b="1" cap="small" dirty="0" err="1"/>
              <a:t>ministro</a:t>
            </a:r>
            <a:r>
              <a:rPr lang="en-US" sz="3600" b="1" cap="small" dirty="0"/>
              <a:t> de </a:t>
            </a:r>
            <a:r>
              <a:rPr lang="en-US" sz="3600" b="1" cap="small" dirty="0" err="1"/>
              <a:t>hospitalidad</a:t>
            </a:r>
            <a:endParaRPr lang="en-US" sz="3600" dirty="0"/>
          </a:p>
        </p:txBody>
      </p:sp>
      <p:sp>
        <p:nvSpPr>
          <p:cNvPr id="10" name="Rectangle 9">
            <a:extLst>
              <a:ext uri="{FF2B5EF4-FFF2-40B4-BE49-F238E27FC236}">
                <a16:creationId xmlns:a16="http://schemas.microsoft.com/office/drawing/2014/main" id="{17D14F54-40D7-0C08-F547-57F77E5E83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204F254-F966-FEEE-867B-7C2FF686E07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948908"/>
            <a:ext cx="11463699" cy="4593406"/>
          </a:xfrm>
          <a:solidFill>
            <a:schemeClr val="bg1"/>
          </a:solidFill>
        </p:spPr>
        <p:txBody>
          <a:bodyPr>
            <a:noAutofit/>
          </a:bodyPr>
          <a:lstStyle/>
          <a:p>
            <a:pPr marL="0" indent="0">
              <a:buNone/>
            </a:pPr>
            <a:r>
              <a:rPr lang="en-US" sz="2400" b="1" dirty="0">
                <a:solidFill>
                  <a:schemeClr val="tx1"/>
                </a:solidFill>
              </a:rPr>
              <a:t>Lo </a:t>
            </a:r>
            <a:r>
              <a:rPr lang="en-US" sz="2400" b="1" dirty="0" err="1">
                <a:solidFill>
                  <a:schemeClr val="tx1"/>
                </a:solidFill>
              </a:rPr>
              <a:t>que</a:t>
            </a:r>
            <a:r>
              <a:rPr lang="en-US" sz="2400" b="1" dirty="0">
                <a:solidFill>
                  <a:schemeClr val="tx1"/>
                </a:solidFill>
              </a:rPr>
              <a:t> </a:t>
            </a:r>
            <a:r>
              <a:rPr lang="en-US" sz="2400" b="1" dirty="0" err="1">
                <a:solidFill>
                  <a:schemeClr val="tx1"/>
                </a:solidFill>
              </a:rPr>
              <a:t>deben</a:t>
            </a:r>
            <a:r>
              <a:rPr lang="en-US" sz="2400" b="1" dirty="0">
                <a:solidFill>
                  <a:schemeClr val="tx1"/>
                </a:solidFill>
              </a:rPr>
              <a:t> saber </a:t>
            </a:r>
            <a:r>
              <a:rPr lang="en-US" sz="2400" b="1" dirty="0" err="1">
                <a:solidFill>
                  <a:schemeClr val="tx1"/>
                </a:solidFill>
              </a:rPr>
              <a:t>los</a:t>
            </a:r>
            <a:r>
              <a:rPr lang="en-US" sz="2400" b="1" dirty="0">
                <a:solidFill>
                  <a:schemeClr val="tx1"/>
                </a:solidFill>
              </a:rPr>
              <a:t> </a:t>
            </a:r>
            <a:r>
              <a:rPr lang="en-US" sz="2400" b="1" dirty="0" err="1">
                <a:solidFill>
                  <a:schemeClr val="tx1"/>
                </a:solidFill>
              </a:rPr>
              <a:t>ujieres</a:t>
            </a:r>
            <a:r>
              <a:rPr lang="en-US" sz="2400" b="1" dirty="0">
                <a:solidFill>
                  <a:schemeClr val="tx1"/>
                </a:solidFill>
              </a:rPr>
              <a:t> y </a:t>
            </a:r>
            <a:r>
              <a:rPr lang="en-US" sz="2400" b="1" dirty="0" err="1">
                <a:solidFill>
                  <a:schemeClr val="tx1"/>
                </a:solidFill>
              </a:rPr>
              <a:t>los</a:t>
            </a:r>
            <a:r>
              <a:rPr lang="en-US" sz="2400" b="1" dirty="0">
                <a:solidFill>
                  <a:schemeClr val="tx1"/>
                </a:solidFill>
              </a:rPr>
              <a:t> </a:t>
            </a:r>
            <a:r>
              <a:rPr lang="en-US" sz="2400" b="1" dirty="0" err="1">
                <a:solidFill>
                  <a:schemeClr val="tx1"/>
                </a:solidFill>
              </a:rPr>
              <a:t>ministros</a:t>
            </a:r>
            <a:r>
              <a:rPr lang="en-US" sz="2400" b="1" dirty="0">
                <a:solidFill>
                  <a:schemeClr val="tx1"/>
                </a:solidFill>
              </a:rPr>
              <a:t> de </a:t>
            </a:r>
            <a:r>
              <a:rPr lang="en-US" sz="2400" b="1" dirty="0" err="1">
                <a:solidFill>
                  <a:schemeClr val="tx1"/>
                </a:solidFill>
              </a:rPr>
              <a:t>hospitalidad</a:t>
            </a:r>
            <a:r>
              <a:rPr lang="en-US" sz="2400" b="1" dirty="0">
                <a:solidFill>
                  <a:schemeClr val="tx1"/>
                </a:solidFill>
              </a:rPr>
              <a:t>- </a:t>
            </a:r>
            <a:r>
              <a:rPr lang="en-US" sz="1600" i="1" dirty="0" err="1"/>
              <a:t>continuado</a:t>
            </a:r>
            <a:r>
              <a:rPr lang="en-US" sz="1600" i="1" dirty="0"/>
              <a:t>…</a:t>
            </a:r>
            <a:endParaRPr lang="en-US" sz="1600" b="1" dirty="0">
              <a:solidFill>
                <a:schemeClr val="tx1"/>
              </a:solidFill>
            </a:endParaRPr>
          </a:p>
          <a:p>
            <a:pPr fontAlgn="base"/>
            <a:r>
              <a:rPr lang="en-US" sz="2400" b="1" dirty="0" err="1"/>
              <a:t>Información</a:t>
            </a:r>
            <a:r>
              <a:rPr lang="en-US" sz="2400" b="1" dirty="0"/>
              <a:t> </a:t>
            </a:r>
            <a:r>
              <a:rPr lang="en-US" sz="2400" b="1" dirty="0" err="1"/>
              <a:t>Parroquial</a:t>
            </a:r>
            <a:r>
              <a:rPr lang="en-US" sz="2400" b="1" dirty="0"/>
              <a:t>: </a:t>
            </a:r>
            <a:r>
              <a:rPr lang="en-US" sz="2400" dirty="0"/>
              <a:t>Los </a:t>
            </a:r>
            <a:r>
              <a:rPr lang="en-US" sz="2400" dirty="0" err="1"/>
              <a:t>ministros</a:t>
            </a:r>
            <a:r>
              <a:rPr lang="en-US" sz="2400" dirty="0"/>
              <a:t> </a:t>
            </a:r>
            <a:r>
              <a:rPr lang="en-US" sz="2400" dirty="0" err="1"/>
              <a:t>deben</a:t>
            </a:r>
            <a:r>
              <a:rPr lang="en-US" sz="2400" dirty="0"/>
              <a:t> </a:t>
            </a:r>
            <a:r>
              <a:rPr lang="en-US" sz="2400" dirty="0" err="1"/>
              <a:t>estar</a:t>
            </a:r>
            <a:r>
              <a:rPr lang="en-US" sz="2400" dirty="0"/>
              <a:t> </a:t>
            </a:r>
            <a:r>
              <a:rPr lang="en-US" sz="2400" dirty="0" err="1"/>
              <a:t>familiarizados</a:t>
            </a:r>
            <a:r>
              <a:rPr lang="en-US" sz="2400" dirty="0"/>
              <a:t> con </a:t>
            </a:r>
            <a:r>
              <a:rPr lang="en-US" sz="2400" dirty="0" err="1"/>
              <a:t>los</a:t>
            </a:r>
            <a:r>
              <a:rPr lang="en-US" sz="2400" dirty="0"/>
              <a:t> </a:t>
            </a:r>
            <a:r>
              <a:rPr lang="en-US" sz="2400" dirty="0" err="1"/>
              <a:t>horarios</a:t>
            </a:r>
            <a:r>
              <a:rPr lang="en-US" sz="2400" dirty="0"/>
              <a:t> de las </a:t>
            </a:r>
            <a:r>
              <a:rPr lang="en-US" sz="2400" dirty="0" err="1"/>
              <a:t>misas</a:t>
            </a:r>
            <a:r>
              <a:rPr lang="en-US" sz="2400" dirty="0"/>
              <a:t>, la </a:t>
            </a:r>
            <a:r>
              <a:rPr lang="en-US" sz="2400" dirty="0" err="1"/>
              <a:t>ubicación</a:t>
            </a:r>
            <a:r>
              <a:rPr lang="en-US" sz="2400" dirty="0"/>
              <a:t> de </a:t>
            </a:r>
            <a:r>
              <a:rPr lang="en-US" sz="2400" dirty="0" err="1"/>
              <a:t>los</a:t>
            </a:r>
            <a:r>
              <a:rPr lang="en-US" sz="2400" dirty="0"/>
              <a:t> </a:t>
            </a:r>
            <a:r>
              <a:rPr lang="en-US" sz="2400" dirty="0" err="1"/>
              <a:t>baños</a:t>
            </a:r>
            <a:r>
              <a:rPr lang="en-US" sz="2400" dirty="0"/>
              <a:t> y </a:t>
            </a:r>
            <a:r>
              <a:rPr lang="en-US" sz="2400" dirty="0" err="1"/>
              <a:t>los</a:t>
            </a:r>
            <a:r>
              <a:rPr lang="en-US" sz="2400" dirty="0"/>
              <a:t> </a:t>
            </a:r>
            <a:r>
              <a:rPr lang="en-US" sz="2400" dirty="0" err="1"/>
              <a:t>próximos</a:t>
            </a:r>
            <a:r>
              <a:rPr lang="en-US" sz="2400" dirty="0"/>
              <a:t> </a:t>
            </a:r>
            <a:r>
              <a:rPr lang="en-US" sz="2400" dirty="0" err="1"/>
              <a:t>eventos</a:t>
            </a:r>
            <a:r>
              <a:rPr lang="en-US" sz="2400" dirty="0"/>
              <a:t> </a:t>
            </a:r>
            <a:r>
              <a:rPr lang="en-US" sz="2400" dirty="0" err="1"/>
              <a:t>parroquiales</a:t>
            </a:r>
            <a:r>
              <a:rPr lang="en-US" sz="2400" dirty="0"/>
              <a:t> para </a:t>
            </a:r>
            <a:r>
              <a:rPr lang="en-US" sz="2400" dirty="0" err="1"/>
              <a:t>servir</a:t>
            </a:r>
            <a:r>
              <a:rPr lang="en-US" sz="2400" dirty="0"/>
              <a:t> de </a:t>
            </a:r>
            <a:r>
              <a:rPr lang="en-US" sz="2400" dirty="0" err="1"/>
              <a:t>recurso</a:t>
            </a:r>
            <a:r>
              <a:rPr lang="en-US" sz="2400" dirty="0"/>
              <a:t> a </a:t>
            </a:r>
            <a:r>
              <a:rPr lang="en-US" sz="2400" dirty="0" err="1"/>
              <a:t>los</a:t>
            </a:r>
            <a:r>
              <a:rPr lang="en-US" sz="2400" dirty="0"/>
              <a:t> </a:t>
            </a:r>
            <a:r>
              <a:rPr lang="en-US" sz="2400" dirty="0" err="1"/>
              <a:t>demás</a:t>
            </a:r>
            <a:r>
              <a:rPr lang="en-US" sz="2400" dirty="0"/>
              <a:t>.</a:t>
            </a:r>
          </a:p>
          <a:p>
            <a:pPr fontAlgn="base"/>
            <a:r>
              <a:rPr lang="en-US" sz="2400" b="1" dirty="0" err="1"/>
              <a:t>Comportamiento</a:t>
            </a:r>
            <a:r>
              <a:rPr lang="en-US" sz="2400" b="1" dirty="0"/>
              <a:t> y </a:t>
            </a:r>
            <a:r>
              <a:rPr lang="en-US" sz="2400" b="1" dirty="0" err="1"/>
              <a:t>Vestimenta</a:t>
            </a:r>
            <a:r>
              <a:rPr lang="en-US" sz="2400" b="1" dirty="0"/>
              <a:t>: </a:t>
            </a:r>
            <a:r>
              <a:rPr lang="en-US" sz="2400" dirty="0"/>
              <a:t>Una </a:t>
            </a:r>
            <a:r>
              <a:rPr lang="en-US" sz="2400" dirty="0" err="1"/>
              <a:t>actitud</a:t>
            </a:r>
            <a:r>
              <a:rPr lang="en-US" sz="2400" dirty="0"/>
              <a:t> </a:t>
            </a:r>
            <a:r>
              <a:rPr lang="en-US" sz="2400" dirty="0" err="1"/>
              <a:t>amable</a:t>
            </a:r>
            <a:r>
              <a:rPr lang="en-US" sz="2400" dirty="0"/>
              <a:t> y </a:t>
            </a:r>
            <a:r>
              <a:rPr lang="en-US" sz="2400" dirty="0" err="1"/>
              <a:t>profesional</a:t>
            </a:r>
            <a:r>
              <a:rPr lang="en-US" sz="2400" dirty="0"/>
              <a:t> es fundamental. Deben </a:t>
            </a:r>
            <a:r>
              <a:rPr lang="en-US" sz="2400" dirty="0" err="1"/>
              <a:t>vestir</a:t>
            </a:r>
            <a:r>
              <a:rPr lang="en-US" sz="2400" dirty="0"/>
              <a:t> </a:t>
            </a:r>
            <a:r>
              <a:rPr lang="en-US" sz="2400" dirty="0" err="1"/>
              <a:t>su</a:t>
            </a:r>
            <a:r>
              <a:rPr lang="en-US" sz="2400" dirty="0"/>
              <a:t> “Ropa </a:t>
            </a:r>
            <a:r>
              <a:rPr lang="en-US" sz="2400" dirty="0" err="1"/>
              <a:t>Dominguera</a:t>
            </a:r>
            <a:r>
              <a:rPr lang="en-US" sz="2400" dirty="0"/>
              <a:t>” para ser </a:t>
            </a:r>
            <a:r>
              <a:rPr lang="en-US" sz="2400" dirty="0" err="1"/>
              <a:t>fácilmente</a:t>
            </a:r>
            <a:r>
              <a:rPr lang="en-US" sz="2400" dirty="0"/>
              <a:t> </a:t>
            </a:r>
            <a:r>
              <a:rPr lang="en-US" sz="2400" dirty="0" err="1"/>
              <a:t>reconocibles</a:t>
            </a:r>
            <a:r>
              <a:rPr lang="en-US" sz="2400" dirty="0"/>
              <a:t> y para </a:t>
            </a:r>
            <a:r>
              <a:rPr lang="en-US" sz="2400" dirty="0" err="1"/>
              <a:t>reflejar</a:t>
            </a:r>
            <a:r>
              <a:rPr lang="en-US" sz="2400" dirty="0"/>
              <a:t> la </a:t>
            </a:r>
            <a:r>
              <a:rPr lang="en-US" sz="2400" dirty="0" err="1"/>
              <a:t>dignidad</a:t>
            </a:r>
            <a:r>
              <a:rPr lang="en-US" sz="2400" dirty="0"/>
              <a:t> del </a:t>
            </a:r>
            <a:r>
              <a:rPr lang="en-US" sz="2400" dirty="0" err="1"/>
              <a:t>ministerio</a:t>
            </a:r>
            <a:r>
              <a:rPr lang="en-US" sz="2400" dirty="0"/>
              <a:t>. </a:t>
            </a:r>
            <a:r>
              <a:rPr lang="en-US" sz="2400" dirty="0" err="1"/>
              <a:t>Pueden</a:t>
            </a:r>
            <a:r>
              <a:rPr lang="en-US" sz="2400" dirty="0"/>
              <a:t> </a:t>
            </a:r>
            <a:r>
              <a:rPr lang="en-US" sz="2400" dirty="0" err="1"/>
              <a:t>portar</a:t>
            </a:r>
            <a:r>
              <a:rPr lang="en-US" sz="2400" dirty="0"/>
              <a:t> </a:t>
            </a:r>
            <a:r>
              <a:rPr lang="en-US" sz="2400" dirty="0" err="1"/>
              <a:t>una</a:t>
            </a:r>
            <a:r>
              <a:rPr lang="en-US" sz="2400" dirty="0"/>
              <a:t> </a:t>
            </a:r>
            <a:r>
              <a:rPr lang="en-US" sz="2400" dirty="0" err="1"/>
              <a:t>placa</a:t>
            </a:r>
            <a:r>
              <a:rPr lang="en-US" sz="2400" dirty="0"/>
              <a:t> de </a:t>
            </a:r>
            <a:r>
              <a:rPr lang="en-US" sz="2400" dirty="0" err="1"/>
              <a:t>identificación</a:t>
            </a:r>
            <a:r>
              <a:rPr lang="en-US" sz="2400" dirty="0"/>
              <a:t> (con </a:t>
            </a:r>
            <a:r>
              <a:rPr lang="en-US" sz="2400" dirty="0" err="1"/>
              <a:t>el</a:t>
            </a:r>
            <a:r>
              <a:rPr lang="en-US" sz="2400" dirty="0"/>
              <a:t> </a:t>
            </a:r>
            <a:r>
              <a:rPr lang="en-US" sz="2400" dirty="0" err="1"/>
              <a:t>nombre</a:t>
            </a:r>
            <a:r>
              <a:rPr lang="en-US" sz="2400" dirty="0"/>
              <a:t> de la </a:t>
            </a:r>
            <a:r>
              <a:rPr lang="en-US" sz="2400" dirty="0" err="1"/>
              <a:t>parroquia</a:t>
            </a:r>
            <a:r>
              <a:rPr lang="en-US" sz="2400" dirty="0"/>
              <a:t>).</a:t>
            </a:r>
          </a:p>
          <a:p>
            <a:pPr fontAlgn="base"/>
            <a:r>
              <a:rPr lang="en-US" sz="2400" b="1" dirty="0" err="1"/>
              <a:t>Participación</a:t>
            </a:r>
            <a:r>
              <a:rPr lang="en-US" sz="2400" b="1" dirty="0"/>
              <a:t> Plena: </a:t>
            </a:r>
            <a:r>
              <a:rPr lang="en-US" sz="2400" dirty="0" err="1"/>
              <a:t>Además</a:t>
            </a:r>
            <a:r>
              <a:rPr lang="en-US" sz="2400" dirty="0"/>
              <a:t> de sus </a:t>
            </a:r>
            <a:r>
              <a:rPr lang="en-US" sz="2400" dirty="0" err="1"/>
              <a:t>deberes</a:t>
            </a:r>
            <a:r>
              <a:rPr lang="en-US" sz="2400" dirty="0"/>
              <a:t>, </a:t>
            </a:r>
            <a:r>
              <a:rPr lang="en-US" sz="2400" dirty="0" err="1"/>
              <a:t>siguen</a:t>
            </a:r>
            <a:r>
              <a:rPr lang="en-US" sz="2400" dirty="0"/>
              <a:t> </a:t>
            </a:r>
            <a:r>
              <a:rPr lang="en-US" sz="2400" dirty="0" err="1"/>
              <a:t>formando</a:t>
            </a:r>
            <a:r>
              <a:rPr lang="en-US" sz="2400" dirty="0"/>
              <a:t> </a:t>
            </a:r>
            <a:r>
              <a:rPr lang="en-US" sz="2400" dirty="0" err="1"/>
              <a:t>parte</a:t>
            </a:r>
            <a:r>
              <a:rPr lang="en-US" sz="2400" dirty="0"/>
              <a:t> de la comunidad de </a:t>
            </a:r>
            <a:r>
              <a:rPr lang="en-US" sz="2400" dirty="0" err="1"/>
              <a:t>culto</a:t>
            </a:r>
            <a:r>
              <a:rPr lang="en-US" sz="2400" dirty="0"/>
              <a:t> y </a:t>
            </a:r>
            <a:r>
              <a:rPr lang="en-US" sz="2400" dirty="0" err="1"/>
              <a:t>deben</a:t>
            </a:r>
            <a:r>
              <a:rPr lang="en-US" sz="2400" dirty="0"/>
              <a:t> </a:t>
            </a:r>
            <a:r>
              <a:rPr lang="en-US" sz="2400" dirty="0" err="1"/>
              <a:t>servir</a:t>
            </a:r>
            <a:r>
              <a:rPr lang="en-US" sz="2400" dirty="0"/>
              <a:t> de </a:t>
            </a:r>
            <a:r>
              <a:rPr lang="en-US" sz="2400" dirty="0" err="1"/>
              <a:t>modelo</a:t>
            </a:r>
            <a:r>
              <a:rPr lang="en-US" sz="2400" dirty="0"/>
              <a:t> de </a:t>
            </a:r>
            <a:r>
              <a:rPr lang="en-US" sz="2400" dirty="0" err="1"/>
              <a:t>participación</a:t>
            </a:r>
            <a:r>
              <a:rPr lang="en-US" sz="2400" dirty="0"/>
              <a:t> </a:t>
            </a:r>
            <a:r>
              <a:rPr lang="en-US" sz="2400" dirty="0" err="1"/>
              <a:t>activa</a:t>
            </a:r>
            <a:r>
              <a:rPr lang="en-US" sz="2400" dirty="0"/>
              <a:t> </a:t>
            </a:r>
            <a:r>
              <a:rPr lang="en-US" sz="2400" dirty="0" err="1"/>
              <a:t>en</a:t>
            </a:r>
            <a:r>
              <a:rPr lang="en-US" sz="2400" dirty="0"/>
              <a:t> </a:t>
            </a:r>
            <a:r>
              <a:rPr lang="en-US" sz="2400" dirty="0" err="1"/>
              <a:t>el</a:t>
            </a:r>
            <a:r>
              <a:rPr lang="en-US" sz="2400" dirty="0"/>
              <a:t> canto y la </a:t>
            </a:r>
            <a:r>
              <a:rPr lang="en-US" sz="2400" dirty="0" err="1"/>
              <a:t>oración</a:t>
            </a:r>
            <a:r>
              <a:rPr lang="en-US" sz="2400" dirty="0"/>
              <a:t>.</a:t>
            </a:r>
            <a:endParaRPr lang="en-US" sz="2400" b="1" dirty="0">
              <a:solidFill>
                <a:schemeClr val="tx1"/>
              </a:solidFill>
            </a:endParaRPr>
          </a:p>
          <a:p>
            <a:endParaRPr lang="en-US" sz="2400" dirty="0">
              <a:solidFill>
                <a:srgbClr val="0070C0"/>
              </a:solidFill>
            </a:endParaRPr>
          </a:p>
        </p:txBody>
      </p:sp>
    </p:spTree>
    <p:extLst>
      <p:ext uri="{BB962C8B-B14F-4D97-AF65-F5344CB8AC3E}">
        <p14:creationId xmlns:p14="http://schemas.microsoft.com/office/powerpoint/2010/main" val="5062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852189A-C8F6-8E7F-F5FA-AFA78A6BF3D4}"/>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Servir</a:t>
            </a:r>
            <a:r>
              <a:rPr lang="en-US" sz="3600" b="1" cap="small" dirty="0"/>
              <a:t> </a:t>
            </a:r>
            <a:r>
              <a:rPr lang="en-US" sz="3600" b="1" cap="small" dirty="0" err="1"/>
              <a:t>como</a:t>
            </a:r>
            <a:r>
              <a:rPr lang="en-US" sz="3600" b="1" cap="small" dirty="0"/>
              <a:t> </a:t>
            </a:r>
            <a:r>
              <a:rPr lang="en-US" sz="3600" b="1" cap="small" dirty="0" err="1"/>
              <a:t>ujier</a:t>
            </a:r>
            <a:r>
              <a:rPr lang="en-US" sz="3600" b="1" cap="small" dirty="0"/>
              <a:t> o </a:t>
            </a:r>
            <a:r>
              <a:rPr lang="en-US" sz="3600" b="1" cap="small" dirty="0" err="1"/>
              <a:t>ministro</a:t>
            </a:r>
            <a:r>
              <a:rPr lang="en-US" sz="3600" b="1" cap="small" dirty="0"/>
              <a:t> de </a:t>
            </a:r>
            <a:r>
              <a:rPr lang="en-US" sz="3600" b="1" cap="small" dirty="0" err="1"/>
              <a:t>hospitalidad</a:t>
            </a:r>
            <a:endParaRPr lang="en-US" sz="3600" dirty="0"/>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6128" y="1829671"/>
            <a:ext cx="11463699" cy="3498468"/>
          </a:xfrm>
          <a:solidFill>
            <a:schemeClr val="bg1"/>
          </a:solidFill>
        </p:spPr>
        <p:txBody>
          <a:bodyPr>
            <a:noAutofit/>
          </a:bodyPr>
          <a:lstStyle/>
          <a:p>
            <a:pPr marL="0" indent="0">
              <a:buNone/>
            </a:pPr>
            <a:r>
              <a:rPr lang="en-US" sz="2400" b="1" dirty="0" err="1">
                <a:solidFill>
                  <a:schemeClr val="tx1"/>
                </a:solidFill>
              </a:rPr>
              <a:t>Además</a:t>
            </a:r>
            <a:r>
              <a:rPr lang="en-US" sz="2400" b="1" dirty="0">
                <a:solidFill>
                  <a:schemeClr val="tx1"/>
                </a:solidFill>
              </a:rPr>
              <a:t>:</a:t>
            </a:r>
          </a:p>
          <a:p>
            <a:pPr lvl="1"/>
            <a:r>
              <a:rPr lang="en-US" sz="2400" b="1" dirty="0" err="1">
                <a:solidFill>
                  <a:schemeClr val="tx1"/>
                </a:solidFill>
              </a:rPr>
              <a:t>Conozca</a:t>
            </a:r>
            <a:r>
              <a:rPr lang="en-US" sz="2400" b="1" dirty="0">
                <a:solidFill>
                  <a:schemeClr val="tx1"/>
                </a:solidFill>
              </a:rPr>
              <a:t> la </a:t>
            </a:r>
            <a:r>
              <a:rPr lang="en-US" sz="2400" b="1" dirty="0" err="1">
                <a:solidFill>
                  <a:schemeClr val="tx1"/>
                </a:solidFill>
              </a:rPr>
              <a:t>estructura</a:t>
            </a:r>
            <a:r>
              <a:rPr lang="en-US" sz="2400" b="1" dirty="0">
                <a:solidFill>
                  <a:schemeClr val="tx1"/>
                </a:solidFill>
              </a:rPr>
              <a:t> de </a:t>
            </a:r>
            <a:r>
              <a:rPr lang="en-US" sz="2400" b="1" dirty="0" err="1">
                <a:solidFill>
                  <a:schemeClr val="tx1"/>
                </a:solidFill>
              </a:rPr>
              <a:t>su</a:t>
            </a:r>
            <a:r>
              <a:rPr lang="en-US" sz="2400" b="1" dirty="0">
                <a:solidFill>
                  <a:schemeClr val="tx1"/>
                </a:solidFill>
              </a:rPr>
              <a:t> </a:t>
            </a:r>
            <a:r>
              <a:rPr lang="en-US" sz="2400" b="1" dirty="0" err="1">
                <a:solidFill>
                  <a:schemeClr val="tx1"/>
                </a:solidFill>
              </a:rPr>
              <a:t>parroquia</a:t>
            </a:r>
            <a:r>
              <a:rPr lang="en-US" sz="2400" b="1" dirty="0">
                <a:solidFill>
                  <a:schemeClr val="tx1"/>
                </a:solidFill>
              </a:rPr>
              <a:t>.</a:t>
            </a:r>
          </a:p>
          <a:p>
            <a:pPr lvl="1"/>
            <a:r>
              <a:rPr lang="en-US" sz="2400" b="1" dirty="0" err="1">
                <a:solidFill>
                  <a:schemeClr val="tx1"/>
                </a:solidFill>
              </a:rPr>
              <a:t>Conozca</a:t>
            </a:r>
            <a:r>
              <a:rPr lang="en-US" sz="2400" b="1" dirty="0">
                <a:solidFill>
                  <a:schemeClr val="tx1"/>
                </a:solidFill>
              </a:rPr>
              <a:t> las </a:t>
            </a:r>
            <a:r>
              <a:rPr lang="en-US" sz="2400" b="1" dirty="0" err="1">
                <a:solidFill>
                  <a:schemeClr val="tx1"/>
                </a:solidFill>
              </a:rPr>
              <a:t>normas</a:t>
            </a:r>
            <a:r>
              <a:rPr lang="en-US" sz="2400" b="1" dirty="0">
                <a:solidFill>
                  <a:schemeClr val="tx1"/>
                </a:solidFill>
              </a:rPr>
              <a:t> de </a:t>
            </a:r>
            <a:r>
              <a:rPr lang="en-US" sz="2400" b="1" dirty="0" err="1">
                <a:solidFill>
                  <a:schemeClr val="tx1"/>
                </a:solidFill>
              </a:rPr>
              <a:t>estacionamiento</a:t>
            </a:r>
            <a:endParaRPr lang="en-US" sz="2400" b="1" dirty="0">
              <a:solidFill>
                <a:schemeClr val="tx1"/>
              </a:solidFill>
            </a:endParaRPr>
          </a:p>
          <a:p>
            <a:pPr lvl="1"/>
            <a:r>
              <a:rPr lang="en-US" sz="2400" b="1" dirty="0" err="1">
                <a:solidFill>
                  <a:schemeClr val="tx1"/>
                </a:solidFill>
              </a:rPr>
              <a:t>Conozca</a:t>
            </a:r>
            <a:r>
              <a:rPr lang="en-US" sz="2400" b="1" dirty="0">
                <a:solidFill>
                  <a:schemeClr val="tx1"/>
                </a:solidFill>
              </a:rPr>
              <a:t> la </a:t>
            </a:r>
            <a:r>
              <a:rPr lang="en-US" sz="2400" b="1" dirty="0" err="1">
                <a:solidFill>
                  <a:schemeClr val="tx1"/>
                </a:solidFill>
              </a:rPr>
              <a:t>distribución</a:t>
            </a:r>
            <a:r>
              <a:rPr lang="en-US" sz="2400" b="1" dirty="0">
                <a:solidFill>
                  <a:schemeClr val="tx1"/>
                </a:solidFill>
              </a:rPr>
              <a:t> interior de la </a:t>
            </a:r>
            <a:r>
              <a:rPr lang="en-US" sz="2400" b="1" dirty="0" err="1">
                <a:solidFill>
                  <a:schemeClr val="tx1"/>
                </a:solidFill>
              </a:rPr>
              <a:t>iglesia</a:t>
            </a:r>
            <a:r>
              <a:rPr lang="en-US" sz="2400" b="1" dirty="0">
                <a:solidFill>
                  <a:schemeClr val="tx1"/>
                </a:solidFill>
              </a:rPr>
              <a:t> (</a:t>
            </a:r>
            <a:r>
              <a:rPr lang="en-US" sz="2400" b="1" dirty="0" err="1">
                <a:solidFill>
                  <a:schemeClr val="tx1"/>
                </a:solidFill>
              </a:rPr>
              <a:t>véase</a:t>
            </a:r>
            <a:r>
              <a:rPr lang="en-US" sz="2400" b="1" dirty="0">
                <a:solidFill>
                  <a:schemeClr val="tx1"/>
                </a:solidFill>
              </a:rPr>
              <a:t> </a:t>
            </a:r>
            <a:r>
              <a:rPr lang="en-US" sz="2400" b="1" dirty="0" err="1">
                <a:solidFill>
                  <a:schemeClr val="tx1"/>
                </a:solidFill>
              </a:rPr>
              <a:t>el</a:t>
            </a:r>
            <a:r>
              <a:rPr lang="en-US" sz="2400" b="1" dirty="0">
                <a:solidFill>
                  <a:schemeClr val="tx1"/>
                </a:solidFill>
              </a:rPr>
              <a:t> </a:t>
            </a:r>
            <a:r>
              <a:rPr lang="en-US" sz="2400" b="1" dirty="0" err="1">
                <a:solidFill>
                  <a:schemeClr val="tx1"/>
                </a:solidFill>
              </a:rPr>
              <a:t>Glosario</a:t>
            </a:r>
            <a:r>
              <a:rPr lang="en-US" sz="2400" b="1" dirty="0">
                <a:solidFill>
                  <a:schemeClr val="tx1"/>
                </a:solidFill>
              </a:rPr>
              <a:t>)</a:t>
            </a:r>
          </a:p>
          <a:p>
            <a:pPr lvl="1"/>
            <a:r>
              <a:rPr lang="en-US" sz="2400" b="1" dirty="0" err="1">
                <a:solidFill>
                  <a:schemeClr val="tx1"/>
                </a:solidFill>
              </a:rPr>
              <a:t>Conozca</a:t>
            </a:r>
            <a:r>
              <a:rPr lang="en-US" sz="2400" b="1" dirty="0">
                <a:solidFill>
                  <a:schemeClr val="tx1"/>
                </a:solidFill>
              </a:rPr>
              <a:t> al personal de </a:t>
            </a:r>
            <a:r>
              <a:rPr lang="en-US" sz="2400" b="1" dirty="0" err="1">
                <a:solidFill>
                  <a:schemeClr val="tx1"/>
                </a:solidFill>
              </a:rPr>
              <a:t>su</a:t>
            </a:r>
            <a:r>
              <a:rPr lang="en-US" sz="2400" b="1" dirty="0">
                <a:solidFill>
                  <a:schemeClr val="tx1"/>
                </a:solidFill>
              </a:rPr>
              <a:t> </a:t>
            </a:r>
            <a:r>
              <a:rPr lang="en-US" sz="2400" b="1" dirty="0" err="1">
                <a:solidFill>
                  <a:schemeClr val="tx1"/>
                </a:solidFill>
              </a:rPr>
              <a:t>parroquia</a:t>
            </a:r>
            <a:endParaRPr lang="en-US" sz="2400" b="1" dirty="0">
              <a:solidFill>
                <a:schemeClr val="tx1"/>
              </a:solidFill>
            </a:endParaRPr>
          </a:p>
          <a:p>
            <a:pPr lvl="1"/>
            <a:r>
              <a:rPr lang="en-US" sz="2400" b="1" dirty="0" err="1">
                <a:solidFill>
                  <a:schemeClr val="tx1"/>
                </a:solidFill>
              </a:rPr>
              <a:t>Conozca</a:t>
            </a:r>
            <a:r>
              <a:rPr lang="en-US" sz="2400" b="1" dirty="0">
                <a:solidFill>
                  <a:schemeClr val="tx1"/>
                </a:solidFill>
              </a:rPr>
              <a:t> sus </a:t>
            </a:r>
            <a:r>
              <a:rPr lang="en-US" sz="2400" b="1" dirty="0" err="1">
                <a:solidFill>
                  <a:schemeClr val="tx1"/>
                </a:solidFill>
              </a:rPr>
              <a:t>responsabilidades</a:t>
            </a:r>
            <a:r>
              <a:rPr lang="en-US" sz="2400" b="1" dirty="0">
                <a:solidFill>
                  <a:schemeClr val="tx1"/>
                </a:solidFill>
              </a:rPr>
              <a:t> </a:t>
            </a:r>
            <a:r>
              <a:rPr lang="en-US" sz="2400" b="1" dirty="0" err="1">
                <a:solidFill>
                  <a:schemeClr val="tx1"/>
                </a:solidFill>
              </a:rPr>
              <a:t>según</a:t>
            </a:r>
            <a:r>
              <a:rPr lang="en-US" sz="2400" b="1" dirty="0">
                <a:solidFill>
                  <a:schemeClr val="tx1"/>
                </a:solidFill>
              </a:rPr>
              <a:t> </a:t>
            </a:r>
            <a:r>
              <a:rPr lang="en-US" sz="2400" b="1" dirty="0" err="1">
                <a:solidFill>
                  <a:schemeClr val="tx1"/>
                </a:solidFill>
              </a:rPr>
              <a:t>los</a:t>
            </a:r>
            <a:r>
              <a:rPr lang="en-US" sz="2400" b="1" dirty="0">
                <a:solidFill>
                  <a:schemeClr val="tx1"/>
                </a:solidFill>
              </a:rPr>
              <a:t> </a:t>
            </a:r>
            <a:r>
              <a:rPr lang="en-US" sz="2400" b="1" dirty="0" err="1">
                <a:solidFill>
                  <a:schemeClr val="tx1"/>
                </a:solidFill>
              </a:rPr>
              <a:t>requisitos</a:t>
            </a:r>
            <a:r>
              <a:rPr lang="en-US" sz="2400" b="1" dirty="0">
                <a:solidFill>
                  <a:schemeClr val="tx1"/>
                </a:solidFill>
              </a:rPr>
              <a:t> de la </a:t>
            </a:r>
            <a:r>
              <a:rPr lang="en-US" sz="2400" b="1" dirty="0" err="1">
                <a:solidFill>
                  <a:schemeClr val="tx1"/>
                </a:solidFill>
              </a:rPr>
              <a:t>Oficina</a:t>
            </a:r>
            <a:r>
              <a:rPr lang="en-US" sz="2400" b="1" dirty="0">
                <a:solidFill>
                  <a:schemeClr val="tx1"/>
                </a:solidFill>
              </a:rPr>
              <a:t> Para la </a:t>
            </a:r>
            <a:r>
              <a:rPr lang="en-US" sz="2400" b="1" dirty="0" err="1">
                <a:solidFill>
                  <a:schemeClr val="tx1"/>
                </a:solidFill>
              </a:rPr>
              <a:t>Protección</a:t>
            </a:r>
            <a:r>
              <a:rPr lang="en-US" sz="2400" b="1" dirty="0">
                <a:solidFill>
                  <a:schemeClr val="tx1"/>
                </a:solidFill>
              </a:rPr>
              <a:t> de </a:t>
            </a:r>
            <a:r>
              <a:rPr lang="en-US" sz="2400" b="1" dirty="0" err="1">
                <a:solidFill>
                  <a:schemeClr val="tx1"/>
                </a:solidFill>
              </a:rPr>
              <a:t>Niños</a:t>
            </a:r>
            <a:r>
              <a:rPr lang="en-US" sz="2400" b="1" dirty="0">
                <a:solidFill>
                  <a:schemeClr val="tx1"/>
                </a:solidFill>
              </a:rPr>
              <a:t> y </a:t>
            </a:r>
            <a:r>
              <a:rPr lang="en-US" sz="2400" b="1" dirty="0" err="1">
                <a:solidFill>
                  <a:schemeClr val="tx1"/>
                </a:solidFill>
              </a:rPr>
              <a:t>Adultos</a:t>
            </a:r>
            <a:r>
              <a:rPr lang="en-US" sz="2400" b="1" dirty="0">
                <a:solidFill>
                  <a:schemeClr val="tx1"/>
                </a:solidFill>
              </a:rPr>
              <a:t> </a:t>
            </a:r>
            <a:r>
              <a:rPr lang="en-US" sz="2400" b="1" dirty="0" err="1">
                <a:solidFill>
                  <a:schemeClr val="tx1"/>
                </a:solidFill>
              </a:rPr>
              <a:t>Vulnerables</a:t>
            </a:r>
            <a:r>
              <a:rPr lang="en-US" sz="2400" b="1" dirty="0">
                <a:solidFill>
                  <a:schemeClr val="tx1"/>
                </a:solidFill>
              </a:rPr>
              <a:t>.</a:t>
            </a:r>
          </a:p>
        </p:txBody>
      </p:sp>
    </p:spTree>
    <p:extLst>
      <p:ext uri="{BB962C8B-B14F-4D97-AF65-F5344CB8AC3E}">
        <p14:creationId xmlns:p14="http://schemas.microsoft.com/office/powerpoint/2010/main" val="24040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1C10-A23D-0AF8-595A-26D94ADB1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EF55D-DF43-9717-0A58-FDDE967A6E0C}"/>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841C7A1-B315-4E56-6174-1D46654F2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6C5E9C3-6806-1C6A-DDC5-725AE9501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6F99434-0FF0-6D26-9649-234234461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EB8030E-D587-9811-7F66-DC22D624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EF790C-BC0D-12B9-C176-074170088303}"/>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Servir</a:t>
            </a:r>
            <a:r>
              <a:rPr lang="en-US" sz="3600" b="1" cap="small" dirty="0"/>
              <a:t> </a:t>
            </a:r>
            <a:r>
              <a:rPr lang="en-US" sz="3600" b="1" cap="small" dirty="0" err="1"/>
              <a:t>como</a:t>
            </a:r>
            <a:r>
              <a:rPr lang="en-US" sz="3600" b="1" cap="small" dirty="0"/>
              <a:t> </a:t>
            </a:r>
            <a:r>
              <a:rPr lang="en-US" sz="3600" b="1" cap="small" dirty="0" err="1"/>
              <a:t>ujier</a:t>
            </a:r>
            <a:r>
              <a:rPr lang="en-US" sz="3600" b="1" cap="small" dirty="0"/>
              <a:t> o </a:t>
            </a:r>
            <a:r>
              <a:rPr lang="en-US" sz="3600" b="1" cap="small" dirty="0" err="1"/>
              <a:t>ministro</a:t>
            </a:r>
            <a:r>
              <a:rPr lang="en-US" sz="3600" b="1" cap="small" dirty="0"/>
              <a:t> de </a:t>
            </a:r>
            <a:r>
              <a:rPr lang="en-US" sz="3600" b="1" cap="small" dirty="0" err="1"/>
              <a:t>hospitalidad</a:t>
            </a:r>
            <a:endParaRPr lang="en-US" sz="3600" dirty="0"/>
          </a:p>
        </p:txBody>
      </p:sp>
      <p:sp>
        <p:nvSpPr>
          <p:cNvPr id="10" name="Rectangle 9">
            <a:extLst>
              <a:ext uri="{FF2B5EF4-FFF2-40B4-BE49-F238E27FC236}">
                <a16:creationId xmlns:a16="http://schemas.microsoft.com/office/drawing/2014/main" id="{74F2408B-501F-4B07-B176-5B70BC845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484F6F3-EC69-126F-F1F3-087EB2AABF4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4960" y="1948909"/>
            <a:ext cx="11484019" cy="3361645"/>
          </a:xfrm>
          <a:solidFill>
            <a:schemeClr val="bg1"/>
          </a:solidFill>
        </p:spPr>
        <p:txBody>
          <a:bodyPr>
            <a:noAutofit/>
          </a:bodyPr>
          <a:lstStyle/>
          <a:p>
            <a:pPr marL="0" indent="0">
              <a:buNone/>
            </a:pPr>
            <a:r>
              <a:rPr lang="en-US" sz="2400" b="1" dirty="0" err="1">
                <a:solidFill>
                  <a:schemeClr val="tx1"/>
                </a:solidFill>
              </a:rPr>
              <a:t>Habilidades</a:t>
            </a:r>
            <a:r>
              <a:rPr lang="en-US" sz="2400" b="1" dirty="0">
                <a:solidFill>
                  <a:schemeClr val="tx1"/>
                </a:solidFill>
              </a:rPr>
              <a:t> a </a:t>
            </a:r>
            <a:r>
              <a:rPr lang="en-US" sz="2400" b="1" dirty="0" err="1">
                <a:solidFill>
                  <a:schemeClr val="tx1"/>
                </a:solidFill>
              </a:rPr>
              <a:t>Desarrollar</a:t>
            </a:r>
            <a:endParaRPr lang="en-US" sz="2400" b="1" dirty="0">
              <a:solidFill>
                <a:schemeClr val="tx1"/>
              </a:solidFill>
            </a:endParaRPr>
          </a:p>
          <a:p>
            <a:pPr lvl="1"/>
            <a:r>
              <a:rPr lang="en-US" sz="2400" b="1" dirty="0" err="1">
                <a:solidFill>
                  <a:schemeClr val="tx1"/>
                </a:solidFill>
              </a:rPr>
              <a:t>Atención</a:t>
            </a:r>
            <a:endParaRPr lang="en-US" sz="2400" b="1" dirty="0">
              <a:solidFill>
                <a:schemeClr val="tx1"/>
              </a:solidFill>
            </a:endParaRPr>
          </a:p>
          <a:p>
            <a:pPr lvl="1"/>
            <a:r>
              <a:rPr lang="en-US" sz="2400" b="1" dirty="0" err="1">
                <a:solidFill>
                  <a:schemeClr val="tx1"/>
                </a:solidFill>
              </a:rPr>
              <a:t>Comunicación</a:t>
            </a:r>
            <a:r>
              <a:rPr lang="en-US" sz="2400" b="1" dirty="0">
                <a:solidFill>
                  <a:schemeClr val="tx1"/>
                </a:solidFill>
              </a:rPr>
              <a:t> </a:t>
            </a:r>
            <a:r>
              <a:rPr lang="en-US" sz="2400" b="1" dirty="0" err="1">
                <a:solidFill>
                  <a:schemeClr val="tx1"/>
                </a:solidFill>
              </a:rPr>
              <a:t>efectiva</a:t>
            </a:r>
            <a:endParaRPr lang="en-US" sz="2400" b="1" dirty="0">
              <a:solidFill>
                <a:schemeClr val="tx1"/>
              </a:solidFill>
            </a:endParaRPr>
          </a:p>
          <a:p>
            <a:pPr lvl="1"/>
            <a:r>
              <a:rPr lang="en-US" sz="2400" b="1" dirty="0">
                <a:solidFill>
                  <a:schemeClr val="tx1"/>
                </a:solidFill>
              </a:rPr>
              <a:t>Control de multitudes</a:t>
            </a:r>
          </a:p>
          <a:p>
            <a:pPr lvl="1"/>
            <a:r>
              <a:rPr lang="en-US" sz="2400" b="1" dirty="0" err="1">
                <a:solidFill>
                  <a:schemeClr val="tx1"/>
                </a:solidFill>
              </a:rPr>
              <a:t>Trato</a:t>
            </a:r>
            <a:r>
              <a:rPr lang="en-US" sz="2400" b="1" dirty="0">
                <a:solidFill>
                  <a:schemeClr val="tx1"/>
                </a:solidFill>
              </a:rPr>
              <a:t> con personas </a:t>
            </a:r>
            <a:r>
              <a:rPr lang="en-US" sz="2400" b="1" dirty="0" err="1">
                <a:solidFill>
                  <a:schemeClr val="tx1"/>
                </a:solidFill>
              </a:rPr>
              <a:t>difíciles</a:t>
            </a:r>
            <a:endParaRPr lang="en-US" sz="2400" b="1" dirty="0">
              <a:solidFill>
                <a:schemeClr val="tx1"/>
              </a:solidFill>
            </a:endParaRPr>
          </a:p>
          <a:p>
            <a:endParaRPr lang="en-US" sz="2400" dirty="0">
              <a:solidFill>
                <a:srgbClr val="0070C0"/>
              </a:solidFill>
            </a:endParaRPr>
          </a:p>
        </p:txBody>
      </p:sp>
    </p:spTree>
    <p:extLst>
      <p:ext uri="{BB962C8B-B14F-4D97-AF65-F5344CB8AC3E}">
        <p14:creationId xmlns:p14="http://schemas.microsoft.com/office/powerpoint/2010/main" val="1658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F67A-48ED-18D1-5562-954C47B2B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31194-A75B-3D2F-0A29-58F58CFE0E21}"/>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187B055-2B71-013F-B760-688700D39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368DB0B8-0C76-A228-CCBD-B3C73EA0C0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B7DC5D70-CB26-26DF-7F46-255B2E924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60524D1-0EC4-35CF-EE0C-CEEE109E6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A72BF32-2295-B320-6805-43B8B754276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Hospitalidad</a:t>
            </a:r>
            <a:r>
              <a:rPr lang="en-US" sz="3600" b="1" cap="small" dirty="0"/>
              <a:t> — </a:t>
            </a:r>
            <a:r>
              <a:rPr lang="en-US" sz="3600" b="1" cap="small" dirty="0" err="1"/>
              <a:t>Ujieres</a:t>
            </a:r>
            <a:endParaRPr lang="en-US" sz="3600" dirty="0"/>
          </a:p>
        </p:txBody>
      </p:sp>
      <p:sp>
        <p:nvSpPr>
          <p:cNvPr id="10" name="Rectangle 9">
            <a:extLst>
              <a:ext uri="{FF2B5EF4-FFF2-40B4-BE49-F238E27FC236}">
                <a16:creationId xmlns:a16="http://schemas.microsoft.com/office/drawing/2014/main" id="{7B6F8405-AFB1-369C-15BB-B3BEFD287F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0E649EA5-F94E-A14A-EF10-919171D59E58}"/>
              </a:ext>
            </a:extLst>
          </p:cNvPr>
          <p:cNvSpPr txBox="1"/>
          <p:nvPr/>
        </p:nvSpPr>
        <p:spPr>
          <a:xfrm>
            <a:off x="325120" y="2092960"/>
            <a:ext cx="4064000" cy="4449354"/>
          </a:xfrm>
          <a:prstGeom prst="rect">
            <a:avLst/>
          </a:prstGeom>
          <a:solidFill>
            <a:schemeClr val="bg1"/>
          </a:solidFill>
        </p:spPr>
        <p:txBody>
          <a:bodyPr wrap="square" rtlCol="0">
            <a:spAutoFit/>
          </a:bodyPr>
          <a:lstStyle/>
          <a:p>
            <a:endParaRPr lang="en-US" dirty="0"/>
          </a:p>
        </p:txBody>
      </p:sp>
      <p:sp>
        <p:nvSpPr>
          <p:cNvPr id="12" name="Content Placeholder 3">
            <a:extLst>
              <a:ext uri="{FF2B5EF4-FFF2-40B4-BE49-F238E27FC236}">
                <a16:creationId xmlns:a16="http://schemas.microsoft.com/office/drawing/2014/main" id="{0BAA8B56-0C53-82B6-F2B6-4C0A87A3CC6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7542" y="2564729"/>
            <a:ext cx="11309338" cy="2859817"/>
          </a:xfrm>
          <a:solidFill>
            <a:schemeClr val="bg1"/>
          </a:solidFill>
        </p:spPr>
        <p:txBody>
          <a:bodyPr>
            <a:noAutofit/>
          </a:bodyPr>
          <a:lstStyle/>
          <a:p>
            <a:pPr marL="0" indent="0">
              <a:buNone/>
            </a:pPr>
            <a:r>
              <a:rPr lang="en-US" sz="2400" b="1" dirty="0">
                <a:solidFill>
                  <a:schemeClr val="tx1"/>
                </a:solidFill>
              </a:rPr>
              <a:t>En </a:t>
            </a:r>
            <a:r>
              <a:rPr lang="en-US" sz="2400" b="1" dirty="0" err="1">
                <a:solidFill>
                  <a:schemeClr val="tx1"/>
                </a:solidFill>
              </a:rPr>
              <a:t>el</a:t>
            </a:r>
            <a:r>
              <a:rPr lang="en-US" sz="2400" b="1" dirty="0">
                <a:solidFill>
                  <a:schemeClr val="tx1"/>
                </a:solidFill>
              </a:rPr>
              <a:t> Cuerpo de Cristo </a:t>
            </a:r>
            <a:r>
              <a:rPr lang="en-US" sz="2400" b="1" dirty="0" err="1">
                <a:solidFill>
                  <a:schemeClr val="tx1"/>
                </a:solidFill>
              </a:rPr>
              <a:t>existe</a:t>
            </a:r>
            <a:r>
              <a:rPr lang="en-US" sz="2400" b="1" dirty="0">
                <a:solidFill>
                  <a:schemeClr val="tx1"/>
                </a:solidFill>
              </a:rPr>
              <a:t> </a:t>
            </a:r>
            <a:r>
              <a:rPr lang="en-US" sz="2400" b="1" dirty="0" err="1">
                <a:solidFill>
                  <a:schemeClr val="tx1"/>
                </a:solidFill>
              </a:rPr>
              <a:t>una</a:t>
            </a:r>
            <a:r>
              <a:rPr lang="en-US" sz="2400" b="1" dirty="0">
                <a:solidFill>
                  <a:schemeClr val="tx1"/>
                </a:solidFill>
              </a:rPr>
              <a:t> </a:t>
            </a:r>
            <a:r>
              <a:rPr lang="en-US" sz="2400" b="1" dirty="0" err="1">
                <a:solidFill>
                  <a:schemeClr val="tx1"/>
                </a:solidFill>
              </a:rPr>
              <a:t>maravillosa</a:t>
            </a:r>
            <a:r>
              <a:rPr lang="en-US" sz="2400" b="1" dirty="0">
                <a:solidFill>
                  <a:schemeClr val="tx1"/>
                </a:solidFill>
              </a:rPr>
              <a:t> </a:t>
            </a:r>
            <a:r>
              <a:rPr lang="en-US" sz="2400" b="1" dirty="0" err="1">
                <a:solidFill>
                  <a:schemeClr val="tx1"/>
                </a:solidFill>
              </a:rPr>
              <a:t>variedad</a:t>
            </a:r>
            <a:r>
              <a:rPr lang="en-US" sz="2400" b="1" dirty="0">
                <a:solidFill>
                  <a:schemeClr val="tx1"/>
                </a:solidFill>
              </a:rPr>
              <a:t> de </a:t>
            </a:r>
            <a:r>
              <a:rPr lang="en-US" sz="2400" b="1" dirty="0" err="1">
                <a:solidFill>
                  <a:schemeClr val="tx1"/>
                </a:solidFill>
              </a:rPr>
              <a:t>Ministerios</a:t>
            </a:r>
            <a:r>
              <a:rPr lang="en-US" sz="2400" b="1" dirty="0">
                <a:solidFill>
                  <a:schemeClr val="tx1"/>
                </a:solidFill>
              </a:rPr>
              <a:t>, </a:t>
            </a:r>
            <a:r>
              <a:rPr lang="en-US" sz="2400" b="1" dirty="0" err="1">
                <a:solidFill>
                  <a:schemeClr val="tx1"/>
                </a:solidFill>
              </a:rPr>
              <a:t>los</a:t>
            </a:r>
            <a:r>
              <a:rPr lang="en-US" sz="2400" b="1" dirty="0">
                <a:solidFill>
                  <a:schemeClr val="tx1"/>
                </a:solidFill>
              </a:rPr>
              <a:t> </a:t>
            </a:r>
            <a:r>
              <a:rPr lang="en-US" sz="2400" b="1" dirty="0" err="1">
                <a:solidFill>
                  <a:schemeClr val="tx1"/>
                </a:solidFill>
              </a:rPr>
              <a:t>cuales</a:t>
            </a:r>
            <a:r>
              <a:rPr lang="en-US" sz="2400" b="1" dirty="0">
                <a:solidFill>
                  <a:schemeClr val="tx1"/>
                </a:solidFill>
              </a:rPr>
              <a:t> se </a:t>
            </a:r>
            <a:r>
              <a:rPr lang="en-US" sz="2400" b="1" dirty="0" err="1">
                <a:solidFill>
                  <a:schemeClr val="tx1"/>
                </a:solidFill>
              </a:rPr>
              <a:t>hacen</a:t>
            </a:r>
            <a:r>
              <a:rPr lang="en-US" sz="2400" b="1" dirty="0">
                <a:solidFill>
                  <a:schemeClr val="tx1"/>
                </a:solidFill>
              </a:rPr>
              <a:t> </a:t>
            </a:r>
            <a:r>
              <a:rPr lang="en-US" sz="2400" b="1" dirty="0" err="1">
                <a:solidFill>
                  <a:schemeClr val="tx1"/>
                </a:solidFill>
              </a:rPr>
              <a:t>especialmente</a:t>
            </a:r>
            <a:r>
              <a:rPr lang="en-US" sz="2400" b="1" dirty="0">
                <a:solidFill>
                  <a:schemeClr val="tx1"/>
                </a:solidFill>
              </a:rPr>
              <a:t> </a:t>
            </a:r>
            <a:r>
              <a:rPr lang="en-US" sz="2400" b="1" dirty="0" err="1">
                <a:solidFill>
                  <a:schemeClr val="tx1"/>
                </a:solidFill>
              </a:rPr>
              <a:t>evidentes</a:t>
            </a:r>
            <a:r>
              <a:rPr lang="en-US" sz="2400" b="1" dirty="0">
                <a:solidFill>
                  <a:schemeClr val="tx1"/>
                </a:solidFill>
              </a:rPr>
              <a:t> </a:t>
            </a:r>
            <a:r>
              <a:rPr lang="en-US" sz="2400" b="1" dirty="0" err="1">
                <a:solidFill>
                  <a:schemeClr val="tx1"/>
                </a:solidFill>
              </a:rPr>
              <a:t>cuando</a:t>
            </a:r>
            <a:r>
              <a:rPr lang="en-US" sz="2400" b="1" dirty="0">
                <a:solidFill>
                  <a:schemeClr val="tx1"/>
                </a:solidFill>
              </a:rPr>
              <a:t> </a:t>
            </a:r>
            <a:r>
              <a:rPr lang="en-US" sz="2400" b="1" dirty="0" err="1">
                <a:solidFill>
                  <a:schemeClr val="tx1"/>
                </a:solidFill>
              </a:rPr>
              <a:t>nos</a:t>
            </a:r>
            <a:r>
              <a:rPr lang="en-US" sz="2400" b="1" dirty="0">
                <a:solidFill>
                  <a:schemeClr val="tx1"/>
                </a:solidFill>
              </a:rPr>
              <a:t> </a:t>
            </a:r>
            <a:r>
              <a:rPr lang="en-US" sz="2400" b="1" dirty="0" err="1">
                <a:solidFill>
                  <a:schemeClr val="tx1"/>
                </a:solidFill>
              </a:rPr>
              <a:t>reunimos</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torno</a:t>
            </a:r>
            <a:r>
              <a:rPr lang="en-US" sz="2400" b="1" dirty="0">
                <a:solidFill>
                  <a:schemeClr val="tx1"/>
                </a:solidFill>
              </a:rPr>
              <a:t> al altar para </a:t>
            </a:r>
            <a:r>
              <a:rPr lang="en-US" sz="2400" b="1" dirty="0" err="1">
                <a:solidFill>
                  <a:schemeClr val="tx1"/>
                </a:solidFill>
              </a:rPr>
              <a:t>adorar</a:t>
            </a:r>
            <a:r>
              <a:rPr lang="en-US" sz="2400" b="1" dirty="0">
                <a:solidFill>
                  <a:schemeClr val="tx1"/>
                </a:solidFill>
              </a:rPr>
              <a:t> a Dios. En </a:t>
            </a:r>
            <a:r>
              <a:rPr lang="en-US" sz="2400" b="1" dirty="0" err="1">
                <a:solidFill>
                  <a:schemeClr val="tx1"/>
                </a:solidFill>
              </a:rPr>
              <a:t>virtud</a:t>
            </a:r>
            <a:r>
              <a:rPr lang="en-US" sz="2400" b="1" dirty="0">
                <a:solidFill>
                  <a:schemeClr val="tx1"/>
                </a:solidFill>
              </a:rPr>
              <a:t> de </a:t>
            </a:r>
            <a:r>
              <a:rPr lang="en-US" sz="2400" b="1" dirty="0" err="1">
                <a:solidFill>
                  <a:schemeClr val="tx1"/>
                </a:solidFill>
              </a:rPr>
              <a:t>nuestro</a:t>
            </a:r>
            <a:r>
              <a:rPr lang="en-US" sz="2400" b="1" dirty="0">
                <a:solidFill>
                  <a:schemeClr val="tx1"/>
                </a:solidFill>
              </a:rPr>
              <a:t> </a:t>
            </a:r>
            <a:r>
              <a:rPr lang="en-US" sz="2400" b="1" dirty="0" err="1">
                <a:solidFill>
                  <a:schemeClr val="tx1"/>
                </a:solidFill>
              </a:rPr>
              <a:t>bautismo</a:t>
            </a:r>
            <a:r>
              <a:rPr lang="en-US" sz="2400" b="1" dirty="0">
                <a:solidFill>
                  <a:schemeClr val="tx1"/>
                </a:solidFill>
              </a:rPr>
              <a:t> </a:t>
            </a:r>
            <a:r>
              <a:rPr lang="en-US" sz="2400" b="1" dirty="0" err="1">
                <a:solidFill>
                  <a:schemeClr val="tx1"/>
                </a:solidFill>
              </a:rPr>
              <a:t>en</a:t>
            </a:r>
            <a:r>
              <a:rPr lang="en-US" sz="2400" b="1" dirty="0">
                <a:solidFill>
                  <a:schemeClr val="tx1"/>
                </a:solidFill>
              </a:rPr>
              <a:t> Cristo, </a:t>
            </a:r>
            <a:r>
              <a:rPr lang="en-US" sz="2400" b="1" dirty="0" err="1">
                <a:solidFill>
                  <a:schemeClr val="tx1"/>
                </a:solidFill>
              </a:rPr>
              <a:t>algunos</a:t>
            </a:r>
            <a:r>
              <a:rPr lang="en-US" sz="2400" b="1" dirty="0">
                <a:solidFill>
                  <a:schemeClr val="tx1"/>
                </a:solidFill>
              </a:rPr>
              <a:t> de </a:t>
            </a:r>
            <a:r>
              <a:rPr lang="en-US" sz="2400" b="1" dirty="0" err="1">
                <a:solidFill>
                  <a:schemeClr val="tx1"/>
                </a:solidFill>
              </a:rPr>
              <a:t>nosotros</a:t>
            </a:r>
            <a:r>
              <a:rPr lang="en-US" sz="2400" b="1" dirty="0">
                <a:solidFill>
                  <a:schemeClr val="tx1"/>
                </a:solidFill>
              </a:rPr>
              <a:t> </a:t>
            </a:r>
            <a:r>
              <a:rPr lang="en-US" sz="2400" b="1" dirty="0" err="1">
                <a:solidFill>
                  <a:schemeClr val="tx1"/>
                </a:solidFill>
              </a:rPr>
              <a:t>somos</a:t>
            </a:r>
            <a:r>
              <a:rPr lang="en-US" sz="2400" b="1" dirty="0">
                <a:solidFill>
                  <a:schemeClr val="tx1"/>
                </a:solidFill>
              </a:rPr>
              <a:t> </a:t>
            </a:r>
            <a:r>
              <a:rPr lang="en-US" sz="2400" b="1" dirty="0" err="1">
                <a:solidFill>
                  <a:schemeClr val="tx1"/>
                </a:solidFill>
              </a:rPr>
              <a:t>llamados</a:t>
            </a:r>
            <a:r>
              <a:rPr lang="en-US" sz="2400" b="1" dirty="0">
                <a:solidFill>
                  <a:schemeClr val="tx1"/>
                </a:solidFill>
              </a:rPr>
              <a:t> a </a:t>
            </a:r>
            <a:r>
              <a:rPr lang="en-US" sz="2400" b="1" dirty="0" err="1">
                <a:solidFill>
                  <a:schemeClr val="tx1"/>
                </a:solidFill>
              </a:rPr>
              <a:t>servir</a:t>
            </a:r>
            <a:r>
              <a:rPr lang="en-US" sz="2400" b="1" dirty="0">
                <a:solidFill>
                  <a:schemeClr val="tx1"/>
                </a:solidFill>
              </a:rPr>
              <a:t> </a:t>
            </a:r>
            <a:r>
              <a:rPr lang="en-US" sz="2400" b="1" dirty="0" err="1">
                <a:solidFill>
                  <a:schemeClr val="tx1"/>
                </a:solidFill>
              </a:rPr>
              <a:t>como</a:t>
            </a:r>
            <a:r>
              <a:rPr lang="en-US" sz="2400" b="1" dirty="0">
                <a:solidFill>
                  <a:schemeClr val="tx1"/>
                </a:solidFill>
              </a:rPr>
              <a:t> </a:t>
            </a:r>
            <a:r>
              <a:rPr lang="en-US" sz="2400" b="1" dirty="0" err="1">
                <a:solidFill>
                  <a:schemeClr val="tx1"/>
                </a:solidFill>
              </a:rPr>
              <a:t>ministros</a:t>
            </a:r>
            <a:r>
              <a:rPr lang="en-US" sz="2400" b="1" dirty="0">
                <a:solidFill>
                  <a:schemeClr val="tx1"/>
                </a:solidFill>
              </a:rPr>
              <a:t> de la </a:t>
            </a:r>
            <a:r>
              <a:rPr lang="en-US" sz="2400" b="1" dirty="0" err="1">
                <a:solidFill>
                  <a:schemeClr val="tx1"/>
                </a:solidFill>
              </a:rPr>
              <a:t>asamblea</a:t>
            </a:r>
            <a:r>
              <a:rPr lang="en-US" sz="2400" b="1" dirty="0">
                <a:solidFill>
                  <a:schemeClr val="tx1"/>
                </a:solidFill>
              </a:rPr>
              <a:t> </a:t>
            </a:r>
            <a:r>
              <a:rPr lang="en-US" sz="2400" b="1" dirty="0" err="1">
                <a:solidFill>
                  <a:schemeClr val="tx1"/>
                </a:solidFill>
              </a:rPr>
              <a:t>litúrgica</a:t>
            </a:r>
            <a:r>
              <a:rPr lang="en-US" sz="2400" b="1" dirty="0">
                <a:solidFill>
                  <a:schemeClr val="tx1"/>
                </a:solidFill>
              </a:rPr>
              <a:t>: … Los </a:t>
            </a:r>
            <a:r>
              <a:rPr lang="en-US" sz="2400" b="1" dirty="0" err="1">
                <a:solidFill>
                  <a:schemeClr val="tx1"/>
                </a:solidFill>
              </a:rPr>
              <a:t>ujieres</a:t>
            </a:r>
            <a:r>
              <a:rPr lang="en-US" sz="2400" b="1" dirty="0">
                <a:solidFill>
                  <a:schemeClr val="tx1"/>
                </a:solidFill>
              </a:rPr>
              <a:t> </a:t>
            </a:r>
            <a:r>
              <a:rPr lang="en-US" sz="2400" b="1" dirty="0" err="1">
                <a:solidFill>
                  <a:schemeClr val="tx1"/>
                </a:solidFill>
              </a:rPr>
              <a:t>brindan</a:t>
            </a:r>
            <a:r>
              <a:rPr lang="en-US" sz="2400" b="1" dirty="0">
                <a:solidFill>
                  <a:schemeClr val="tx1"/>
                </a:solidFill>
              </a:rPr>
              <a:t> </a:t>
            </a:r>
            <a:r>
              <a:rPr lang="en-US" sz="2400" b="1" dirty="0" err="1">
                <a:solidFill>
                  <a:schemeClr val="tx1"/>
                </a:solidFill>
              </a:rPr>
              <a:t>acogida</a:t>
            </a:r>
            <a:r>
              <a:rPr lang="en-US" sz="2400" b="1" dirty="0">
                <a:solidFill>
                  <a:schemeClr val="tx1"/>
                </a:solidFill>
              </a:rPr>
              <a:t> y un </a:t>
            </a:r>
            <a:r>
              <a:rPr lang="en-US" sz="2400" b="1" dirty="0" err="1">
                <a:solidFill>
                  <a:schemeClr val="tx1"/>
                </a:solidFill>
              </a:rPr>
              <a:t>orden</a:t>
            </a:r>
            <a:r>
              <a:rPr lang="en-US" sz="2400" b="1" dirty="0">
                <a:solidFill>
                  <a:schemeClr val="tx1"/>
                </a:solidFill>
              </a:rPr>
              <a:t> </a:t>
            </a:r>
            <a:r>
              <a:rPr lang="en-US" sz="2400" b="1" dirty="0" err="1">
                <a:solidFill>
                  <a:schemeClr val="tx1"/>
                </a:solidFill>
              </a:rPr>
              <a:t>digno</a:t>
            </a:r>
            <a:r>
              <a:rPr lang="en-US" sz="2400" b="1" dirty="0">
                <a:solidFill>
                  <a:schemeClr val="tx1"/>
                </a:solidFill>
              </a:rPr>
              <a:t> a la </a:t>
            </a:r>
            <a:r>
              <a:rPr lang="en-US" sz="2400" b="1" dirty="0" err="1">
                <a:solidFill>
                  <a:schemeClr val="tx1"/>
                </a:solidFill>
              </a:rPr>
              <a:t>celebración</a:t>
            </a:r>
            <a:r>
              <a:rPr lang="en-US" sz="2400" b="1" dirty="0">
                <a:solidFill>
                  <a:schemeClr val="tx1"/>
                </a:solidFill>
              </a:rPr>
              <a:t> …</a:t>
            </a:r>
          </a:p>
          <a:p>
            <a:pPr marL="0" indent="0">
              <a:buNone/>
            </a:pPr>
            <a:r>
              <a:rPr lang="en-US" sz="2400" b="1" i="1" dirty="0">
                <a:solidFill>
                  <a:schemeClr val="tx1"/>
                </a:solidFill>
              </a:rPr>
              <a:t>- </a:t>
            </a:r>
            <a:r>
              <a:rPr lang="en-US" sz="2400" b="1" i="1" dirty="0" err="1">
                <a:solidFill>
                  <a:schemeClr val="tx1"/>
                </a:solidFill>
              </a:rPr>
              <a:t>Bendicional</a:t>
            </a:r>
            <a:r>
              <a:rPr lang="en-US" sz="2400" b="1" i="1" dirty="0">
                <a:solidFill>
                  <a:schemeClr val="tx1"/>
                </a:solidFill>
              </a:rPr>
              <a:t>, 1858</a:t>
            </a:r>
          </a:p>
          <a:p>
            <a:endParaRPr lang="en-US" sz="2400" dirty="0">
              <a:solidFill>
                <a:srgbClr val="0070C0"/>
              </a:solidFill>
            </a:endParaRPr>
          </a:p>
        </p:txBody>
      </p:sp>
    </p:spTree>
    <p:extLst>
      <p:ext uri="{BB962C8B-B14F-4D97-AF65-F5344CB8AC3E}">
        <p14:creationId xmlns:p14="http://schemas.microsoft.com/office/powerpoint/2010/main" val="22971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9BCE-2C89-E396-2148-C3053F845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271D8-A13B-719F-8353-FB6DF6CB891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985DE9-EF82-ED8E-1064-27AFE25490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DE37E94E-B6D3-AC23-DA53-112BDBC8A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A58AB8A-41C9-800D-487E-088AD5C8F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D362EF67-3B2B-C974-5204-212559AD1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E8CE2177-CC44-FFC8-3387-228CC6953D90}"/>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Definición</a:t>
            </a:r>
            <a:r>
              <a:rPr lang="en-US" sz="3600" b="1" cap="small" dirty="0"/>
              <a:t> de </a:t>
            </a:r>
            <a:r>
              <a:rPr lang="en-US" sz="3600" b="1" cap="small" dirty="0" err="1"/>
              <a:t>hospitalidad</a:t>
            </a:r>
            <a:r>
              <a:rPr lang="en-US" sz="3600" b="1" cap="small" dirty="0"/>
              <a:t>: </a:t>
            </a:r>
            <a:r>
              <a:rPr lang="en-US" sz="3600" b="1" cap="small" dirty="0" err="1"/>
              <a:t>Ujieres</a:t>
            </a:r>
            <a:endParaRPr lang="en-US" sz="3600" dirty="0"/>
          </a:p>
        </p:txBody>
      </p:sp>
      <p:sp>
        <p:nvSpPr>
          <p:cNvPr id="10" name="Rectangle 9">
            <a:extLst>
              <a:ext uri="{FF2B5EF4-FFF2-40B4-BE49-F238E27FC236}">
                <a16:creationId xmlns:a16="http://schemas.microsoft.com/office/drawing/2014/main" id="{E3695929-A8F2-0B33-7963-17320C3E1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85C4F0F-6D19-3DC1-A16D-29FCBAA497E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r>
              <a:rPr lang="en-US" sz="2400" b="1" dirty="0">
                <a:solidFill>
                  <a:schemeClr val="tx1"/>
                </a:solidFill>
              </a:rPr>
              <a:t>Ya sea </a:t>
            </a:r>
            <a:r>
              <a:rPr lang="en-US" sz="2400" b="1" dirty="0" err="1">
                <a:solidFill>
                  <a:schemeClr val="tx1"/>
                </a:solidFill>
              </a:rPr>
              <a:t>que</a:t>
            </a:r>
            <a:r>
              <a:rPr lang="en-US" sz="2400" b="1" dirty="0">
                <a:solidFill>
                  <a:schemeClr val="tx1"/>
                </a:solidFill>
              </a:rPr>
              <a:t> </a:t>
            </a:r>
            <a:r>
              <a:rPr lang="en-US" sz="2400" b="1" dirty="0" err="1">
                <a:solidFill>
                  <a:schemeClr val="tx1"/>
                </a:solidFill>
              </a:rPr>
              <a:t>te</a:t>
            </a:r>
            <a:r>
              <a:rPr lang="en-US" sz="2400" b="1" dirty="0">
                <a:solidFill>
                  <a:schemeClr val="tx1"/>
                </a:solidFill>
              </a:rPr>
              <a:t> </a:t>
            </a:r>
            <a:r>
              <a:rPr lang="en-US" sz="2400" b="1" dirty="0" err="1">
                <a:solidFill>
                  <a:schemeClr val="tx1"/>
                </a:solidFill>
              </a:rPr>
              <a:t>identifiques</a:t>
            </a:r>
            <a:r>
              <a:rPr lang="en-US" sz="2400" b="1" dirty="0">
                <a:solidFill>
                  <a:schemeClr val="tx1"/>
                </a:solidFill>
              </a:rPr>
              <a:t> </a:t>
            </a:r>
            <a:r>
              <a:rPr lang="en-US" sz="2400" b="1" dirty="0" err="1">
                <a:solidFill>
                  <a:schemeClr val="tx1"/>
                </a:solidFill>
              </a:rPr>
              <a:t>como</a:t>
            </a:r>
            <a:r>
              <a:rPr lang="en-US" sz="2400" b="1" dirty="0">
                <a:solidFill>
                  <a:schemeClr val="tx1"/>
                </a:solidFill>
              </a:rPr>
              <a:t> </a:t>
            </a:r>
            <a:r>
              <a:rPr lang="en-US" sz="2400" b="1" dirty="0" err="1">
                <a:solidFill>
                  <a:schemeClr val="tx1"/>
                </a:solidFill>
              </a:rPr>
              <a:t>ujier</a:t>
            </a:r>
            <a:r>
              <a:rPr lang="en-US" sz="2400" b="1" dirty="0">
                <a:solidFill>
                  <a:schemeClr val="tx1"/>
                </a:solidFill>
              </a:rPr>
              <a:t>, </a:t>
            </a:r>
            <a:r>
              <a:rPr lang="en-US" sz="2400" b="1" dirty="0" err="1">
                <a:solidFill>
                  <a:schemeClr val="tx1"/>
                </a:solidFill>
              </a:rPr>
              <a:t>saludador</a:t>
            </a:r>
            <a:r>
              <a:rPr lang="en-US" sz="2400" b="1" dirty="0">
                <a:solidFill>
                  <a:schemeClr val="tx1"/>
                </a:solidFill>
              </a:rPr>
              <a:t> o </a:t>
            </a:r>
            <a:r>
              <a:rPr lang="en-US" sz="2400" b="1" dirty="0" err="1">
                <a:solidFill>
                  <a:schemeClr val="tx1"/>
                </a:solidFill>
              </a:rPr>
              <a:t>ministro</a:t>
            </a:r>
            <a:r>
              <a:rPr lang="en-US" sz="2400" b="1" dirty="0">
                <a:solidFill>
                  <a:schemeClr val="tx1"/>
                </a:solidFill>
              </a:rPr>
              <a:t> de </a:t>
            </a:r>
            <a:r>
              <a:rPr lang="en-US" sz="2400" b="1" dirty="0" err="1">
                <a:solidFill>
                  <a:schemeClr val="tx1"/>
                </a:solidFill>
              </a:rPr>
              <a:t>hospitalidad</a:t>
            </a:r>
            <a:r>
              <a:rPr lang="en-US" sz="2400" b="1" dirty="0">
                <a:solidFill>
                  <a:schemeClr val="tx1"/>
                </a:solidFill>
              </a:rPr>
              <a:t>, </a:t>
            </a:r>
            <a:r>
              <a:rPr lang="en-US" sz="2400" b="1" dirty="0" err="1">
                <a:solidFill>
                  <a:schemeClr val="tx1"/>
                </a:solidFill>
              </a:rPr>
              <a:t>tu</a:t>
            </a:r>
            <a:r>
              <a:rPr lang="en-US" sz="2400" b="1" dirty="0">
                <a:solidFill>
                  <a:schemeClr val="tx1"/>
                </a:solidFill>
              </a:rPr>
              <a:t> </a:t>
            </a:r>
            <a:r>
              <a:rPr lang="en-US" sz="2400" b="1" dirty="0" err="1">
                <a:solidFill>
                  <a:schemeClr val="tx1"/>
                </a:solidFill>
              </a:rPr>
              <a:t>ministerio</a:t>
            </a:r>
            <a:r>
              <a:rPr lang="en-US" sz="2400" b="1" dirty="0">
                <a:solidFill>
                  <a:schemeClr val="tx1"/>
                </a:solidFill>
              </a:rPr>
              <a:t> </a:t>
            </a:r>
            <a:r>
              <a:rPr lang="en-US" sz="2400" b="1" dirty="0" err="1">
                <a:solidFill>
                  <a:schemeClr val="tx1"/>
                </a:solidFill>
              </a:rPr>
              <a:t>consiste</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ayudar</a:t>
            </a:r>
            <a:r>
              <a:rPr lang="en-US" sz="2400" b="1" dirty="0">
                <a:solidFill>
                  <a:schemeClr val="tx1"/>
                </a:solidFill>
              </a:rPr>
              <a:t> a las personas a </a:t>
            </a:r>
            <a:r>
              <a:rPr lang="en-US" sz="2400" b="1" dirty="0" err="1">
                <a:solidFill>
                  <a:schemeClr val="tx1"/>
                </a:solidFill>
              </a:rPr>
              <a:t>participar</a:t>
            </a:r>
            <a:r>
              <a:rPr lang="en-US" sz="2400" b="1" dirty="0">
                <a:solidFill>
                  <a:schemeClr val="tx1"/>
                </a:solidFill>
              </a:rPr>
              <a:t> </a:t>
            </a:r>
            <a:r>
              <a:rPr lang="en-US" sz="2400" b="1" dirty="0" err="1">
                <a:solidFill>
                  <a:schemeClr val="tx1"/>
                </a:solidFill>
              </a:rPr>
              <a:t>en</a:t>
            </a:r>
            <a:r>
              <a:rPr lang="en-US" sz="2400" b="1" dirty="0">
                <a:solidFill>
                  <a:schemeClr val="tx1"/>
                </a:solidFill>
              </a:rPr>
              <a:t> la Misa.</a:t>
            </a:r>
          </a:p>
          <a:p>
            <a:r>
              <a:rPr lang="en-US" sz="2400" b="1" i="1" dirty="0">
                <a:solidFill>
                  <a:schemeClr val="tx1"/>
                </a:solidFill>
              </a:rPr>
              <a:t>Tus </a:t>
            </a:r>
            <a:r>
              <a:rPr lang="en-US" sz="2400" b="1" i="1" dirty="0" err="1">
                <a:solidFill>
                  <a:schemeClr val="tx1"/>
                </a:solidFill>
              </a:rPr>
              <a:t>responsabilidades</a:t>
            </a:r>
            <a:r>
              <a:rPr lang="en-US" sz="2400" b="1" i="1" dirty="0">
                <a:solidFill>
                  <a:schemeClr val="tx1"/>
                </a:solidFill>
              </a:rPr>
              <a:t> </a:t>
            </a:r>
            <a:r>
              <a:rPr lang="en-US" sz="2400" b="1" i="1" dirty="0" err="1">
                <a:solidFill>
                  <a:schemeClr val="tx1"/>
                </a:solidFill>
              </a:rPr>
              <a:t>pueden</a:t>
            </a:r>
            <a:r>
              <a:rPr lang="en-US" sz="2400" b="1" i="1" dirty="0">
                <a:solidFill>
                  <a:schemeClr val="tx1"/>
                </a:solidFill>
              </a:rPr>
              <a:t> </a:t>
            </a:r>
            <a:r>
              <a:rPr lang="en-US" sz="2400" b="1" i="1" dirty="0" err="1">
                <a:solidFill>
                  <a:schemeClr val="tx1"/>
                </a:solidFill>
              </a:rPr>
              <a:t>limitarse</a:t>
            </a:r>
            <a:r>
              <a:rPr lang="en-US" sz="2400" b="1" i="1" dirty="0">
                <a:solidFill>
                  <a:schemeClr val="tx1"/>
                </a:solidFill>
              </a:rPr>
              <a:t> a </a:t>
            </a:r>
            <a:r>
              <a:rPr lang="en-US" sz="2400" b="1" i="1" dirty="0" err="1">
                <a:solidFill>
                  <a:schemeClr val="tx1"/>
                </a:solidFill>
              </a:rPr>
              <a:t>buscar</a:t>
            </a:r>
            <a:r>
              <a:rPr lang="en-US" sz="2400" b="1" i="1" dirty="0">
                <a:solidFill>
                  <a:schemeClr val="tx1"/>
                </a:solidFill>
              </a:rPr>
              <a:t> asientos para las personas y pasar la </a:t>
            </a:r>
            <a:r>
              <a:rPr lang="en-US" sz="2400" b="1" i="1" dirty="0" err="1">
                <a:solidFill>
                  <a:schemeClr val="tx1"/>
                </a:solidFill>
              </a:rPr>
              <a:t>colecta</a:t>
            </a:r>
            <a:r>
              <a:rPr lang="en-US" sz="2400" b="1" i="1" dirty="0">
                <a:solidFill>
                  <a:schemeClr val="tx1"/>
                </a:solidFill>
              </a:rPr>
              <a:t>, o </a:t>
            </a:r>
            <a:r>
              <a:rPr lang="en-US" sz="2400" b="1" i="1" dirty="0" err="1">
                <a:solidFill>
                  <a:schemeClr val="tx1"/>
                </a:solidFill>
              </a:rPr>
              <a:t>tal</a:t>
            </a:r>
            <a:r>
              <a:rPr lang="en-US" sz="2400" b="1" i="1" dirty="0">
                <a:solidFill>
                  <a:schemeClr val="tx1"/>
                </a:solidFill>
              </a:rPr>
              <a:t> </a:t>
            </a:r>
            <a:r>
              <a:rPr lang="en-US" sz="2400" b="1" i="1" dirty="0" err="1">
                <a:solidFill>
                  <a:schemeClr val="tx1"/>
                </a:solidFill>
              </a:rPr>
              <a:t>vez</a:t>
            </a:r>
            <a:r>
              <a:rPr lang="en-US" sz="2400" b="1" i="1" dirty="0">
                <a:solidFill>
                  <a:schemeClr val="tx1"/>
                </a:solidFill>
              </a:rPr>
              <a:t> seas un </a:t>
            </a:r>
            <a:r>
              <a:rPr lang="en-US" sz="2400" b="1" i="1" dirty="0" err="1">
                <a:solidFill>
                  <a:schemeClr val="tx1"/>
                </a:solidFill>
              </a:rPr>
              <a:t>embajador</a:t>
            </a:r>
            <a:r>
              <a:rPr lang="en-US" sz="2400" b="1" i="1" dirty="0">
                <a:solidFill>
                  <a:schemeClr val="tx1"/>
                </a:solidFill>
              </a:rPr>
              <a:t> de </a:t>
            </a:r>
            <a:r>
              <a:rPr lang="en-US" sz="2400" b="1" i="1" dirty="0" err="1">
                <a:solidFill>
                  <a:schemeClr val="tx1"/>
                </a:solidFill>
              </a:rPr>
              <a:t>buena</a:t>
            </a:r>
            <a:r>
              <a:rPr lang="en-US" sz="2400" b="1" i="1" dirty="0">
                <a:solidFill>
                  <a:schemeClr val="tx1"/>
                </a:solidFill>
              </a:rPr>
              <a:t> </a:t>
            </a:r>
            <a:r>
              <a:rPr lang="en-US" sz="2400" b="1" i="1" dirty="0" err="1">
                <a:solidFill>
                  <a:schemeClr val="tx1"/>
                </a:solidFill>
              </a:rPr>
              <a:t>voluntad</a:t>
            </a:r>
            <a:r>
              <a:rPr lang="en-US" sz="2400" b="1" i="1" dirty="0">
                <a:solidFill>
                  <a:schemeClr val="tx1"/>
                </a:solidFill>
              </a:rPr>
              <a:t>, </a:t>
            </a:r>
            <a:r>
              <a:rPr lang="en-US" sz="2400" b="1" i="1" dirty="0" err="1">
                <a:solidFill>
                  <a:schemeClr val="tx1"/>
                </a:solidFill>
              </a:rPr>
              <a:t>pero</a:t>
            </a:r>
            <a:r>
              <a:rPr lang="en-US" sz="2400" b="1" i="1" dirty="0">
                <a:solidFill>
                  <a:schemeClr val="tx1"/>
                </a:solidFill>
              </a:rPr>
              <a:t> </a:t>
            </a:r>
            <a:r>
              <a:rPr lang="en-US" sz="2400" b="1" i="1" dirty="0" err="1">
                <a:solidFill>
                  <a:schemeClr val="tx1"/>
                </a:solidFill>
              </a:rPr>
              <a:t>recuerda</a:t>
            </a:r>
            <a:r>
              <a:rPr lang="en-US" sz="2400" b="1" i="1" dirty="0">
                <a:solidFill>
                  <a:schemeClr val="tx1"/>
                </a:solidFill>
              </a:rPr>
              <a:t>: </a:t>
            </a:r>
            <a:r>
              <a:rPr lang="en-US" sz="2400" b="1" i="1" dirty="0" err="1">
                <a:solidFill>
                  <a:schemeClr val="tx1"/>
                </a:solidFill>
                <a:highlight>
                  <a:srgbClr val="FFFF00"/>
                </a:highlight>
              </a:rPr>
              <a:t>vienes</a:t>
            </a:r>
            <a:r>
              <a:rPr lang="en-US" sz="2400" b="1" i="1" dirty="0">
                <a:solidFill>
                  <a:schemeClr val="tx1"/>
                </a:solidFill>
                <a:highlight>
                  <a:srgbClr val="FFFF00"/>
                </a:highlight>
              </a:rPr>
              <a:t> a la </a:t>
            </a:r>
            <a:r>
              <a:rPr lang="en-US" sz="2400" b="1" i="1" dirty="0" err="1">
                <a:solidFill>
                  <a:schemeClr val="tx1"/>
                </a:solidFill>
                <a:highlight>
                  <a:srgbClr val="FFFF00"/>
                </a:highlight>
              </a:rPr>
              <a:t>iglesia</a:t>
            </a:r>
            <a:r>
              <a:rPr lang="en-US" sz="2400" b="1" i="1" dirty="0">
                <a:solidFill>
                  <a:schemeClr val="tx1"/>
                </a:solidFill>
                <a:highlight>
                  <a:srgbClr val="FFFF00"/>
                </a:highlight>
              </a:rPr>
              <a:t>, ante </a:t>
            </a:r>
            <a:r>
              <a:rPr lang="en-US" sz="2400" b="1" i="1" dirty="0" err="1">
                <a:solidFill>
                  <a:schemeClr val="tx1"/>
                </a:solidFill>
                <a:highlight>
                  <a:srgbClr val="FFFF00"/>
                </a:highlight>
              </a:rPr>
              <a:t>todo</a:t>
            </a:r>
            <a:r>
              <a:rPr lang="en-US" sz="2400" b="1" i="1" dirty="0">
                <a:solidFill>
                  <a:schemeClr val="tx1"/>
                </a:solidFill>
                <a:highlight>
                  <a:srgbClr val="FFFF00"/>
                </a:highlight>
              </a:rPr>
              <a:t>, para </a:t>
            </a:r>
            <a:r>
              <a:rPr lang="en-US" sz="2400" b="1" i="1" dirty="0" err="1">
                <a:solidFill>
                  <a:schemeClr val="tx1"/>
                </a:solidFill>
                <a:highlight>
                  <a:srgbClr val="FFFF00"/>
                </a:highlight>
              </a:rPr>
              <a:t>adorar</a:t>
            </a:r>
            <a:r>
              <a:rPr lang="en-US" sz="2400" b="1" i="1" dirty="0">
                <a:solidFill>
                  <a:schemeClr val="tx1"/>
                </a:solidFill>
                <a:highlight>
                  <a:srgbClr val="FFFF00"/>
                </a:highlight>
              </a:rPr>
              <a:t>, y luego para </a:t>
            </a:r>
            <a:r>
              <a:rPr lang="en-US" sz="2400" b="1" i="1" dirty="0" err="1">
                <a:solidFill>
                  <a:schemeClr val="tx1"/>
                </a:solidFill>
                <a:highlight>
                  <a:srgbClr val="FFFF00"/>
                </a:highlight>
              </a:rPr>
              <a:t>servir</a:t>
            </a:r>
            <a:r>
              <a:rPr lang="en-US" sz="2400" b="1" i="1" dirty="0">
                <a:solidFill>
                  <a:schemeClr val="tx1"/>
                </a:solidFill>
                <a:highlight>
                  <a:srgbClr val="FFFF00"/>
                </a:highlight>
              </a:rPr>
              <a:t>. En </a:t>
            </a:r>
            <a:r>
              <a:rPr lang="en-US" sz="2400" b="1" i="1" dirty="0" err="1">
                <a:solidFill>
                  <a:schemeClr val="tx1"/>
                </a:solidFill>
                <a:highlight>
                  <a:srgbClr val="FFFF00"/>
                </a:highlight>
              </a:rPr>
              <a:t>tu</a:t>
            </a:r>
            <a:r>
              <a:rPr lang="en-US" sz="2400" b="1" i="1" dirty="0">
                <a:solidFill>
                  <a:schemeClr val="tx1"/>
                </a:solidFill>
                <a:highlight>
                  <a:srgbClr val="FFFF00"/>
                </a:highlight>
              </a:rPr>
              <a:t> </a:t>
            </a:r>
            <a:r>
              <a:rPr lang="en-US" sz="2400" b="1" i="1" dirty="0" err="1">
                <a:solidFill>
                  <a:schemeClr val="tx1"/>
                </a:solidFill>
                <a:highlight>
                  <a:srgbClr val="FFFF00"/>
                </a:highlight>
              </a:rPr>
              <a:t>ministerio</a:t>
            </a:r>
            <a:r>
              <a:rPr lang="en-US" sz="2400" b="1" i="1" dirty="0">
                <a:solidFill>
                  <a:schemeClr val="tx1"/>
                </a:solidFill>
                <a:highlight>
                  <a:srgbClr val="FFFF00"/>
                </a:highlight>
              </a:rPr>
              <a:t>, </a:t>
            </a:r>
            <a:r>
              <a:rPr lang="en-US" sz="2400" b="1" i="1" dirty="0" err="1">
                <a:solidFill>
                  <a:schemeClr val="tx1"/>
                </a:solidFill>
                <a:highlight>
                  <a:srgbClr val="FFFF00"/>
                </a:highlight>
              </a:rPr>
              <a:t>ayudas</a:t>
            </a:r>
            <a:r>
              <a:rPr lang="en-US" sz="2400" b="1" i="1" dirty="0">
                <a:solidFill>
                  <a:schemeClr val="tx1"/>
                </a:solidFill>
                <a:highlight>
                  <a:srgbClr val="FFFF00"/>
                </a:highlight>
              </a:rPr>
              <a:t> también a </a:t>
            </a:r>
            <a:r>
              <a:rPr lang="en-US" sz="2400" b="1" i="1" dirty="0" err="1">
                <a:solidFill>
                  <a:schemeClr val="tx1"/>
                </a:solidFill>
                <a:highlight>
                  <a:srgbClr val="FFFF00"/>
                </a:highlight>
              </a:rPr>
              <a:t>otros</a:t>
            </a:r>
            <a:r>
              <a:rPr lang="en-US" sz="2400" b="1" i="1" dirty="0">
                <a:solidFill>
                  <a:schemeClr val="tx1"/>
                </a:solidFill>
                <a:highlight>
                  <a:srgbClr val="FFFF00"/>
                </a:highlight>
              </a:rPr>
              <a:t> a </a:t>
            </a:r>
            <a:r>
              <a:rPr lang="en-US" sz="2400" b="1" i="1" dirty="0" err="1">
                <a:solidFill>
                  <a:schemeClr val="tx1"/>
                </a:solidFill>
                <a:highlight>
                  <a:srgbClr val="FFFF00"/>
                </a:highlight>
              </a:rPr>
              <a:t>adorar</a:t>
            </a:r>
            <a:r>
              <a:rPr lang="en-US" sz="2400" b="1" i="1" dirty="0">
                <a:solidFill>
                  <a:schemeClr val="tx1"/>
                </a:solidFill>
                <a:highlight>
                  <a:srgbClr val="FFFF00"/>
                </a:highlight>
              </a:rPr>
              <a:t>.</a:t>
            </a:r>
          </a:p>
          <a:p>
            <a:r>
              <a:rPr lang="en-US" sz="2400" b="1" dirty="0" err="1">
                <a:solidFill>
                  <a:schemeClr val="tx1"/>
                </a:solidFill>
              </a:rPr>
              <a:t>Cuanto</a:t>
            </a:r>
            <a:r>
              <a:rPr lang="en-US" sz="2400" b="1" dirty="0">
                <a:solidFill>
                  <a:schemeClr val="tx1"/>
                </a:solidFill>
              </a:rPr>
              <a:t> </a:t>
            </a:r>
            <a:r>
              <a:rPr lang="en-US" sz="2400" b="1" dirty="0" err="1">
                <a:solidFill>
                  <a:schemeClr val="tx1"/>
                </a:solidFill>
              </a:rPr>
              <a:t>mejor</a:t>
            </a:r>
            <a:r>
              <a:rPr lang="en-US" sz="2400" b="1" dirty="0">
                <a:solidFill>
                  <a:schemeClr val="tx1"/>
                </a:solidFill>
              </a:rPr>
              <a:t> </a:t>
            </a:r>
            <a:r>
              <a:rPr lang="en-US" sz="2400" b="1" dirty="0" err="1">
                <a:solidFill>
                  <a:schemeClr val="tx1"/>
                </a:solidFill>
              </a:rPr>
              <a:t>comprendas</a:t>
            </a:r>
            <a:r>
              <a:rPr lang="en-US" sz="2400" b="1" dirty="0">
                <a:solidFill>
                  <a:schemeClr val="tx1"/>
                </a:solidFill>
              </a:rPr>
              <a:t> las partes de la Misa, </a:t>
            </a:r>
            <a:r>
              <a:rPr lang="en-US" sz="2400" b="1" dirty="0" err="1">
                <a:solidFill>
                  <a:schemeClr val="tx1"/>
                </a:solidFill>
              </a:rPr>
              <a:t>mejor</a:t>
            </a:r>
            <a:r>
              <a:rPr lang="en-US" sz="2400" b="1" dirty="0">
                <a:solidFill>
                  <a:schemeClr val="tx1"/>
                </a:solidFill>
              </a:rPr>
              <a:t> </a:t>
            </a:r>
            <a:r>
              <a:rPr lang="en-US" sz="2400" b="1" dirty="0" err="1">
                <a:solidFill>
                  <a:schemeClr val="tx1"/>
                </a:solidFill>
              </a:rPr>
              <a:t>orarás</a:t>
            </a:r>
            <a:r>
              <a:rPr lang="en-US" sz="2400" b="1" dirty="0">
                <a:solidFill>
                  <a:schemeClr val="tx1"/>
                </a:solidFill>
              </a:rPr>
              <a:t> </a:t>
            </a:r>
            <a:r>
              <a:rPr lang="en-US" sz="2400" b="1" dirty="0" err="1">
                <a:solidFill>
                  <a:schemeClr val="tx1"/>
                </a:solidFill>
              </a:rPr>
              <a:t>en</a:t>
            </a:r>
            <a:r>
              <a:rPr lang="en-US" sz="2400" b="1" dirty="0">
                <a:solidFill>
                  <a:schemeClr val="tx1"/>
                </a:solidFill>
              </a:rPr>
              <a:t> la </a:t>
            </a:r>
            <a:r>
              <a:rPr lang="en-US" sz="2400" b="1" dirty="0" err="1">
                <a:solidFill>
                  <a:schemeClr val="tx1"/>
                </a:solidFill>
              </a:rPr>
              <a:t>iglesia</a:t>
            </a:r>
            <a:r>
              <a:rPr lang="en-US" sz="2400" b="1" dirty="0">
                <a:solidFill>
                  <a:schemeClr val="tx1"/>
                </a:solidFill>
              </a:rPr>
              <a:t> y </a:t>
            </a:r>
            <a:r>
              <a:rPr lang="en-US" sz="2400" b="1" dirty="0" err="1">
                <a:solidFill>
                  <a:schemeClr val="tx1"/>
                </a:solidFill>
              </a:rPr>
              <a:t>mejor</a:t>
            </a:r>
            <a:r>
              <a:rPr lang="en-US" sz="2400" b="1" dirty="0">
                <a:solidFill>
                  <a:schemeClr val="tx1"/>
                </a:solidFill>
              </a:rPr>
              <a:t> </a:t>
            </a:r>
            <a:r>
              <a:rPr lang="en-US" sz="2400" b="1" dirty="0" err="1">
                <a:solidFill>
                  <a:schemeClr val="tx1"/>
                </a:solidFill>
              </a:rPr>
              <a:t>servirás</a:t>
            </a:r>
            <a:r>
              <a:rPr lang="en-US" sz="2400" b="1" dirty="0">
                <a:solidFill>
                  <a:schemeClr val="tx1"/>
                </a:solidFill>
              </a:rPr>
              <a:t> a </a:t>
            </a:r>
            <a:r>
              <a:rPr lang="en-US" sz="2400" b="1" dirty="0" err="1">
                <a:solidFill>
                  <a:schemeClr val="tx1"/>
                </a:solidFill>
              </a:rPr>
              <a:t>quienes</a:t>
            </a:r>
            <a:r>
              <a:rPr lang="en-US" sz="2400" b="1" dirty="0">
                <a:solidFill>
                  <a:schemeClr val="tx1"/>
                </a:solidFill>
              </a:rPr>
              <a:t> </a:t>
            </a:r>
            <a:r>
              <a:rPr lang="en-US" sz="2400" b="1" dirty="0" err="1">
                <a:solidFill>
                  <a:schemeClr val="tx1"/>
                </a:solidFill>
              </a:rPr>
              <a:t>encuentres</a:t>
            </a:r>
            <a:r>
              <a:rPr lang="en-US" sz="2400" b="1" dirty="0">
                <a:solidFill>
                  <a:schemeClr val="tx1"/>
                </a:solidFill>
              </a:rPr>
              <a:t> </a:t>
            </a:r>
            <a:r>
              <a:rPr lang="en-US" sz="2400" b="1" dirty="0" err="1">
                <a:solidFill>
                  <a:schemeClr val="tx1"/>
                </a:solidFill>
              </a:rPr>
              <a:t>allí</a:t>
            </a:r>
            <a:r>
              <a:rPr lang="en-US" sz="2400" b="1" dirty="0">
                <a:solidFill>
                  <a:schemeClr val="tx1"/>
                </a:solidFill>
              </a:rPr>
              <a:t>.</a:t>
            </a:r>
          </a:p>
          <a:p>
            <a:endParaRPr lang="en-US" sz="1600" dirty="0">
              <a:solidFill>
                <a:srgbClr val="0070C0"/>
              </a:solidFill>
            </a:endParaRPr>
          </a:p>
        </p:txBody>
      </p:sp>
    </p:spTree>
    <p:extLst>
      <p:ext uri="{BB962C8B-B14F-4D97-AF65-F5344CB8AC3E}">
        <p14:creationId xmlns:p14="http://schemas.microsoft.com/office/powerpoint/2010/main" val="23327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379B-6464-1F91-D7AD-FC58E137D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D7C1C-3971-D90C-E150-6308269D0FF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1825238-22E0-C179-968B-96E9C44A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EF95DDA-0D10-89FC-2506-3498546909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FD0E43F-A5DF-B4F7-DBC8-9847E3A22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FECED25-859A-C9F0-CEBD-E5E21959B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0456F8-C97A-6179-F3CF-619EC3D73FC8}"/>
              </a:ext>
            </a:extLst>
          </p:cNvPr>
          <p:cNvSpPr txBox="1">
            <a:spLocks/>
          </p:cNvSpPr>
          <p:nvPr/>
        </p:nvSpPr>
        <p:spPr>
          <a:xfrm>
            <a:off x="581192" y="808683"/>
            <a:ext cx="3879048" cy="729967"/>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Código de </a:t>
            </a:r>
            <a:r>
              <a:rPr lang="en-US" sz="3600" b="1" cap="small" dirty="0" err="1"/>
              <a:t>vestimenta</a:t>
            </a:r>
            <a:r>
              <a:rPr lang="en-US" sz="3600" b="1" cap="small" dirty="0"/>
              <a:t> </a:t>
            </a:r>
          </a:p>
        </p:txBody>
      </p:sp>
      <p:sp>
        <p:nvSpPr>
          <p:cNvPr id="11" name="Title 1">
            <a:extLst>
              <a:ext uri="{FF2B5EF4-FFF2-40B4-BE49-F238E27FC236}">
                <a16:creationId xmlns:a16="http://schemas.microsoft.com/office/drawing/2014/main" id="{73E04447-37FC-971A-B775-41A73FF3F5DA}"/>
              </a:ext>
            </a:extLst>
          </p:cNvPr>
          <p:cNvSpPr txBox="1">
            <a:spLocks/>
          </p:cNvSpPr>
          <p:nvPr/>
        </p:nvSpPr>
        <p:spPr>
          <a:xfrm>
            <a:off x="6576374" y="808683"/>
            <a:ext cx="4964096" cy="72191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Responsabilidades</a:t>
            </a:r>
            <a:r>
              <a:rPr lang="en-US" sz="3600" b="1" cap="small" dirty="0"/>
              <a:t> </a:t>
            </a:r>
          </a:p>
        </p:txBody>
      </p:sp>
      <p:sp>
        <p:nvSpPr>
          <p:cNvPr id="18" name="TextBox 17">
            <a:extLst>
              <a:ext uri="{FF2B5EF4-FFF2-40B4-BE49-F238E27FC236}">
                <a16:creationId xmlns:a16="http://schemas.microsoft.com/office/drawing/2014/main" id="{C44C4292-FE64-8348-43C6-955200A7A44F}"/>
              </a:ext>
            </a:extLst>
          </p:cNvPr>
          <p:cNvSpPr txBox="1"/>
          <p:nvPr/>
        </p:nvSpPr>
        <p:spPr>
          <a:xfrm>
            <a:off x="7062952" y="2259724"/>
            <a:ext cx="4682514" cy="3062377"/>
          </a:xfrm>
          <a:prstGeom prst="rect">
            <a:avLst/>
          </a:prstGeom>
          <a:noFill/>
        </p:spPr>
        <p:txBody>
          <a:bodyPr wrap="square" rtlCol="0">
            <a:spAutoFit/>
          </a:bodyPr>
          <a:lstStyle/>
          <a:p>
            <a:pPr marL="342900" marR="264160"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Cross-Bearer</a:t>
            </a:r>
            <a:r>
              <a:rPr lang="en-US" sz="2800" spc="-20" dirty="0">
                <a:latin typeface="Arial" panose="020B0604020202020204" pitchFamily="34" charset="0"/>
                <a:ea typeface="Symbol" panose="05050102010706020507" pitchFamily="18" charset="2"/>
                <a:cs typeface="Symbol" panose="05050102010706020507" pitchFamily="18" charset="2"/>
              </a:rPr>
              <a:t>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264160"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Book-Bearer</a:t>
            </a:r>
            <a:r>
              <a:rPr lang="en-US" sz="2800" spc="-15" dirty="0">
                <a:latin typeface="Arial" panose="020B0604020202020204" pitchFamily="34" charset="0"/>
                <a:ea typeface="Symbol" panose="05050102010706020507" pitchFamily="18" charset="2"/>
                <a:cs typeface="Symbol" panose="05050102010706020507" pitchFamily="18" charset="2"/>
              </a:rPr>
              <a:t> </a:t>
            </a:r>
            <a:r>
              <a:rPr lang="en-US" sz="2800" dirty="0">
                <a:latin typeface="Arial" panose="020B0604020202020204" pitchFamily="34" charset="0"/>
                <a:ea typeface="Symbol" panose="05050102010706020507" pitchFamily="18" charset="2"/>
                <a:cs typeface="Symbol" panose="05050102010706020507" pitchFamily="18" charset="2"/>
              </a:rPr>
              <a:t>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Candle-Bearer</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Bells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dirty="0" err="1">
                <a:latin typeface="Arial" panose="020B0604020202020204" pitchFamily="34" charset="0"/>
                <a:ea typeface="Symbol" panose="05050102010706020507" pitchFamily="18" charset="2"/>
                <a:cs typeface="Symbol" panose="05050102010706020507" pitchFamily="18" charset="2"/>
              </a:rPr>
              <a:t>Prepre</a:t>
            </a:r>
            <a:r>
              <a:rPr lang="en-US" sz="2800" dirty="0">
                <a:latin typeface="Arial" panose="020B0604020202020204" pitchFamily="34" charset="0"/>
                <a:ea typeface="Symbol" panose="05050102010706020507" pitchFamily="18" charset="2"/>
                <a:cs typeface="Symbol" panose="05050102010706020507" pitchFamily="18" charset="2"/>
              </a:rPr>
              <a:t> the Altar</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dirty="0" err="1">
                <a:latin typeface="Arial" panose="020B0604020202020204" pitchFamily="34" charset="0"/>
                <a:ea typeface="Symbol" panose="05050102010706020507" pitchFamily="18" charset="2"/>
                <a:cs typeface="Symbol" panose="05050102010706020507" pitchFamily="18" charset="2"/>
              </a:rPr>
              <a:t>Incensor</a:t>
            </a:r>
            <a:r>
              <a:rPr lang="en-US" sz="2800" dirty="0">
                <a:latin typeface="Arial" panose="020B0604020202020204" pitchFamily="34" charset="0"/>
                <a:ea typeface="Symbol" panose="05050102010706020507" pitchFamily="18" charset="2"/>
                <a:cs typeface="Symbol" panose="05050102010706020507" pitchFamily="18" charset="2"/>
              </a:rPr>
              <a:t> (Thurible)</a:t>
            </a:r>
            <a:endParaRPr lang="en-US" dirty="0"/>
          </a:p>
        </p:txBody>
      </p:sp>
      <p:sp>
        <p:nvSpPr>
          <p:cNvPr id="20" name="Rectangle 19">
            <a:extLst>
              <a:ext uri="{FF2B5EF4-FFF2-40B4-BE49-F238E27FC236}">
                <a16:creationId xmlns:a16="http://schemas.microsoft.com/office/drawing/2014/main" id="{352E07BE-3FB1-C330-D01E-EFC5326692B6}"/>
              </a:ext>
            </a:extLst>
          </p:cNvPr>
          <p:cNvSpPr/>
          <p:nvPr/>
        </p:nvSpPr>
        <p:spPr>
          <a:xfrm>
            <a:off x="6321669" y="2190771"/>
            <a:ext cx="5653453" cy="36020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264160" lvl="0" indent="-342900" algn="just">
              <a:spcAft>
                <a:spcPts val="600"/>
              </a:spcAft>
              <a:buFont typeface="Symbol" panose="05050102010706020507" pitchFamily="18" charset="2"/>
              <a:buChar char=""/>
              <a:tabLst>
                <a:tab pos="228600" algn="l"/>
                <a:tab pos="249555" algn="l"/>
              </a:tabLst>
            </a:pPr>
            <a:r>
              <a:rPr lang="en-US" sz="2800" b="1" dirty="0" err="1">
                <a:solidFill>
                  <a:schemeClr val="tx1"/>
                </a:solidFill>
                <a:ea typeface="Symbol" panose="05050102010706020507" pitchFamily="18" charset="2"/>
                <a:cs typeface="Symbol" panose="05050102010706020507" pitchFamily="18" charset="2"/>
              </a:rPr>
              <a:t>Acogida</a:t>
            </a:r>
            <a:r>
              <a:rPr lang="en-US" sz="2800" b="1" dirty="0">
                <a:solidFill>
                  <a:schemeClr val="tx1"/>
                </a:solidFill>
                <a:ea typeface="Symbol" panose="05050102010706020507" pitchFamily="18" charset="2"/>
                <a:cs typeface="Symbol" panose="05050102010706020507" pitchFamily="18" charset="2"/>
              </a:rPr>
              <a:t> y Bienvenida</a:t>
            </a:r>
          </a:p>
          <a:p>
            <a:pPr marL="342900" marR="264160" lvl="0" indent="-342900" algn="just">
              <a:spcAft>
                <a:spcPts val="600"/>
              </a:spcAft>
              <a:buFont typeface="Symbol" panose="05050102010706020507" pitchFamily="18" charset="2"/>
              <a:buChar char=""/>
              <a:tabLst>
                <a:tab pos="228600" algn="l"/>
                <a:tab pos="249555" algn="l"/>
              </a:tabLst>
            </a:pPr>
            <a:r>
              <a:rPr lang="en-US" sz="2800" b="1" dirty="0" err="1">
                <a:solidFill>
                  <a:schemeClr val="tx1"/>
                </a:solidFill>
                <a:ea typeface="Symbol" panose="05050102010706020507" pitchFamily="18" charset="2"/>
                <a:cs typeface="Symbol" panose="05050102010706020507" pitchFamily="18" charset="2"/>
              </a:rPr>
              <a:t>Ayudar</a:t>
            </a:r>
            <a:r>
              <a:rPr lang="en-US" sz="2800" b="1" dirty="0">
                <a:solidFill>
                  <a:schemeClr val="tx1"/>
                </a:solidFill>
                <a:ea typeface="Symbol" panose="05050102010706020507" pitchFamily="18" charset="2"/>
                <a:cs typeface="Symbol" panose="05050102010706020507" pitchFamily="18" charset="2"/>
              </a:rPr>
              <a:t> a </a:t>
            </a:r>
            <a:r>
              <a:rPr lang="en-US" sz="2800" b="1" dirty="0" err="1">
                <a:solidFill>
                  <a:schemeClr val="tx1"/>
                </a:solidFill>
                <a:ea typeface="Symbol" panose="05050102010706020507" pitchFamily="18" charset="2"/>
                <a:cs typeface="Symbol" panose="05050102010706020507" pitchFamily="18" charset="2"/>
              </a:rPr>
              <a:t>los</a:t>
            </a:r>
            <a:r>
              <a:rPr lang="en-US" sz="2800" b="1" dirty="0">
                <a:solidFill>
                  <a:schemeClr val="tx1"/>
                </a:solidFill>
                <a:ea typeface="Symbol" panose="05050102010706020507" pitchFamily="18" charset="2"/>
                <a:cs typeface="Symbol" panose="05050102010706020507" pitchFamily="18" charset="2"/>
              </a:rPr>
              <a:t> </a:t>
            </a:r>
            <a:r>
              <a:rPr lang="en-US" sz="2800" b="1" dirty="0" err="1">
                <a:solidFill>
                  <a:schemeClr val="tx1"/>
                </a:solidFill>
                <a:ea typeface="Symbol" panose="05050102010706020507" pitchFamily="18" charset="2"/>
                <a:cs typeface="Symbol" panose="05050102010706020507" pitchFamily="18" charset="2"/>
              </a:rPr>
              <a:t>fieles</a:t>
            </a:r>
            <a:r>
              <a:rPr lang="en-US" sz="2800" b="1" dirty="0">
                <a:solidFill>
                  <a:schemeClr val="tx1"/>
                </a:solidFill>
                <a:ea typeface="Symbol" panose="05050102010706020507" pitchFamily="18" charset="2"/>
                <a:cs typeface="Symbol" panose="05050102010706020507" pitchFamily="18" charset="2"/>
              </a:rPr>
              <a:t> </a:t>
            </a:r>
            <a:r>
              <a:rPr lang="en-US" sz="2800" b="1" dirty="0" err="1">
                <a:solidFill>
                  <a:schemeClr val="tx1"/>
                </a:solidFill>
                <a:ea typeface="Symbol" panose="05050102010706020507" pitchFamily="18" charset="2"/>
                <a:cs typeface="Symbol" panose="05050102010706020507" pitchFamily="18" charset="2"/>
              </a:rPr>
              <a:t>encontrar</a:t>
            </a:r>
            <a:r>
              <a:rPr lang="en-US" sz="2800" b="1" dirty="0">
                <a:solidFill>
                  <a:schemeClr val="tx1"/>
                </a:solidFill>
                <a:ea typeface="Symbol" panose="05050102010706020507" pitchFamily="18" charset="2"/>
                <a:cs typeface="Symbol" panose="05050102010706020507" pitchFamily="18" charset="2"/>
              </a:rPr>
              <a:t> asiento</a:t>
            </a:r>
          </a:p>
          <a:p>
            <a:pPr marL="342900" marR="264160" lvl="0" indent="-342900" algn="just">
              <a:spcAft>
                <a:spcPts val="600"/>
              </a:spcAft>
              <a:buFont typeface="Symbol" panose="05050102010706020507" pitchFamily="18" charset="2"/>
              <a:buChar char=""/>
              <a:tabLst>
                <a:tab pos="228600" algn="l"/>
                <a:tab pos="249555" algn="l"/>
              </a:tabLst>
            </a:pPr>
            <a:r>
              <a:rPr lang="en-US" sz="2800" b="1" dirty="0" err="1">
                <a:solidFill>
                  <a:schemeClr val="tx1"/>
                </a:solidFill>
                <a:ea typeface="Symbol" panose="05050102010706020507" pitchFamily="18" charset="2"/>
                <a:cs typeface="Symbol" panose="05050102010706020507" pitchFamily="18" charset="2"/>
              </a:rPr>
              <a:t>Gestión</a:t>
            </a:r>
            <a:r>
              <a:rPr lang="en-US" sz="2800" b="1" dirty="0">
                <a:solidFill>
                  <a:schemeClr val="tx1"/>
                </a:solidFill>
                <a:ea typeface="Symbol" panose="05050102010706020507" pitchFamily="18" charset="2"/>
                <a:cs typeface="Symbol" panose="05050102010706020507" pitchFamily="18" charset="2"/>
              </a:rPr>
              <a:t> de </a:t>
            </a:r>
            <a:r>
              <a:rPr lang="en-US" sz="2800" b="1" dirty="0" err="1">
                <a:solidFill>
                  <a:schemeClr val="tx1"/>
                </a:solidFill>
                <a:ea typeface="Symbol" panose="05050102010706020507" pitchFamily="18" charset="2"/>
                <a:cs typeface="Symbol" panose="05050102010706020507" pitchFamily="18" charset="2"/>
              </a:rPr>
              <a:t>emergencias</a:t>
            </a:r>
            <a:endParaRPr lang="en-US" sz="2800" b="1" dirty="0">
              <a:solidFill>
                <a:schemeClr val="tx1"/>
              </a:solidFill>
              <a:ea typeface="Symbol" panose="05050102010706020507" pitchFamily="18" charset="2"/>
              <a:cs typeface="Symbol" panose="05050102010706020507" pitchFamily="18" charset="2"/>
            </a:endParaRPr>
          </a:p>
          <a:p>
            <a:pPr marL="342900" marR="264160" lvl="0" indent="-342900" algn="just">
              <a:spcAft>
                <a:spcPts val="600"/>
              </a:spcAft>
              <a:buFont typeface="Symbol" panose="05050102010706020507" pitchFamily="18" charset="2"/>
              <a:buChar char=""/>
              <a:tabLst>
                <a:tab pos="228600" algn="l"/>
                <a:tab pos="249555" algn="l"/>
              </a:tabLst>
            </a:pPr>
            <a:r>
              <a:rPr lang="en-US" sz="2800" b="1" dirty="0" err="1">
                <a:solidFill>
                  <a:schemeClr val="tx1"/>
                </a:solidFill>
                <a:ea typeface="Symbol" panose="05050102010706020507" pitchFamily="18" charset="2"/>
                <a:cs typeface="Symbol" panose="05050102010706020507" pitchFamily="18" charset="2"/>
              </a:rPr>
              <a:t>Fomentar</a:t>
            </a:r>
            <a:r>
              <a:rPr lang="en-US" sz="2800" b="1" dirty="0">
                <a:solidFill>
                  <a:schemeClr val="tx1"/>
                </a:solidFill>
                <a:ea typeface="Symbol" panose="05050102010706020507" pitchFamily="18" charset="2"/>
                <a:cs typeface="Symbol" panose="05050102010706020507" pitchFamily="18" charset="2"/>
              </a:rPr>
              <a:t> la </a:t>
            </a:r>
            <a:r>
              <a:rPr lang="en-US" sz="2800" b="1" dirty="0" err="1">
                <a:solidFill>
                  <a:schemeClr val="tx1"/>
                </a:solidFill>
                <a:ea typeface="Symbol" panose="05050102010706020507" pitchFamily="18" charset="2"/>
                <a:cs typeface="Symbol" panose="05050102010706020507" pitchFamily="18" charset="2"/>
              </a:rPr>
              <a:t>participación</a:t>
            </a:r>
            <a:r>
              <a:rPr lang="en-US" sz="2800" b="1" dirty="0">
                <a:solidFill>
                  <a:schemeClr val="tx1"/>
                </a:solidFill>
                <a:ea typeface="Symbol" panose="05050102010706020507" pitchFamily="18" charset="2"/>
                <a:cs typeface="Symbol" panose="05050102010706020507" pitchFamily="18" charset="2"/>
              </a:rPr>
              <a:t> </a:t>
            </a:r>
            <a:r>
              <a:rPr lang="en-US" sz="2800" b="1" dirty="0" err="1">
                <a:solidFill>
                  <a:schemeClr val="tx1"/>
                </a:solidFill>
                <a:ea typeface="Symbol" panose="05050102010706020507" pitchFamily="18" charset="2"/>
                <a:cs typeface="Symbol" panose="05050102010706020507" pitchFamily="18" charset="2"/>
              </a:rPr>
              <a:t>activa</a:t>
            </a:r>
            <a:r>
              <a:rPr lang="en-US" sz="2800" b="1" dirty="0">
                <a:solidFill>
                  <a:schemeClr val="tx1"/>
                </a:solidFill>
                <a:ea typeface="Symbol" panose="05050102010706020507" pitchFamily="18" charset="2"/>
                <a:cs typeface="Symbol" panose="05050102010706020507" pitchFamily="18" charset="2"/>
              </a:rPr>
              <a:t> </a:t>
            </a:r>
            <a:r>
              <a:rPr lang="en-US" sz="2800" b="1" dirty="0" err="1">
                <a:solidFill>
                  <a:schemeClr val="tx1"/>
                </a:solidFill>
                <a:ea typeface="Symbol" panose="05050102010706020507" pitchFamily="18" charset="2"/>
                <a:cs typeface="Symbol" panose="05050102010706020507" pitchFamily="18" charset="2"/>
              </a:rPr>
              <a:t>en</a:t>
            </a:r>
            <a:r>
              <a:rPr lang="en-US" sz="2800" b="1" dirty="0">
                <a:solidFill>
                  <a:schemeClr val="tx1"/>
                </a:solidFill>
                <a:ea typeface="Symbol" panose="05050102010706020507" pitchFamily="18" charset="2"/>
                <a:cs typeface="Symbol" panose="05050102010706020507" pitchFamily="18" charset="2"/>
              </a:rPr>
              <a:t> la </a:t>
            </a:r>
            <a:r>
              <a:rPr lang="en-US" sz="2800" b="1" dirty="0" err="1">
                <a:solidFill>
                  <a:schemeClr val="tx1"/>
                </a:solidFill>
                <a:ea typeface="Symbol" panose="05050102010706020507" pitchFamily="18" charset="2"/>
                <a:cs typeface="Symbol" panose="05050102010706020507" pitchFamily="18" charset="2"/>
              </a:rPr>
              <a:t>liturgia</a:t>
            </a:r>
            <a:endParaRPr lang="en-US" sz="2800" b="1" dirty="0">
              <a:solidFill>
                <a:schemeClr val="tx1"/>
              </a:solidFill>
              <a:latin typeface="+mj-lt"/>
            </a:endParaRPr>
          </a:p>
        </p:txBody>
      </p:sp>
      <p:sp>
        <p:nvSpPr>
          <p:cNvPr id="19" name="Rectangle 18">
            <a:extLst>
              <a:ext uri="{FF2B5EF4-FFF2-40B4-BE49-F238E27FC236}">
                <a16:creationId xmlns:a16="http://schemas.microsoft.com/office/drawing/2014/main" id="{892F0124-755B-BF62-48D7-AFFC5AF2E282}"/>
              </a:ext>
            </a:extLst>
          </p:cNvPr>
          <p:cNvSpPr/>
          <p:nvPr/>
        </p:nvSpPr>
        <p:spPr>
          <a:xfrm>
            <a:off x="581192" y="2180695"/>
            <a:ext cx="5001923" cy="35769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r>
              <a:rPr lang="en-US" sz="2800" b="1" dirty="0" err="1">
                <a:solidFill>
                  <a:schemeClr val="tx1"/>
                </a:solidFill>
              </a:rPr>
              <a:t>Vestirse</a:t>
            </a:r>
            <a:r>
              <a:rPr lang="en-US" sz="2800" b="1" dirty="0">
                <a:solidFill>
                  <a:schemeClr val="tx1"/>
                </a:solidFill>
              </a:rPr>
              <a:t> de </a:t>
            </a:r>
            <a:r>
              <a:rPr lang="en-US" sz="2800" b="1" dirty="0" err="1">
                <a:solidFill>
                  <a:schemeClr val="tx1"/>
                </a:solidFill>
              </a:rPr>
              <a:t>manera</a:t>
            </a:r>
            <a:r>
              <a:rPr lang="en-US" sz="2800" b="1" dirty="0">
                <a:solidFill>
                  <a:schemeClr val="tx1"/>
                </a:solidFill>
              </a:rPr>
              <a:t> </a:t>
            </a:r>
            <a:r>
              <a:rPr lang="en-US" sz="2800" b="1" dirty="0" err="1">
                <a:solidFill>
                  <a:schemeClr val="tx1"/>
                </a:solidFill>
              </a:rPr>
              <a:t>limpia</a:t>
            </a:r>
            <a:r>
              <a:rPr lang="en-US" sz="2800" b="1" dirty="0">
                <a:solidFill>
                  <a:schemeClr val="tx1"/>
                </a:solidFill>
              </a:rPr>
              <a:t>, </a:t>
            </a:r>
            <a:r>
              <a:rPr lang="en-US" sz="2800" b="1" dirty="0" err="1">
                <a:solidFill>
                  <a:schemeClr val="tx1"/>
                </a:solidFill>
              </a:rPr>
              <a:t>pulcra</a:t>
            </a:r>
            <a:r>
              <a:rPr lang="en-US" sz="2800" b="1" dirty="0">
                <a:solidFill>
                  <a:schemeClr val="tx1"/>
                </a:solidFill>
              </a:rPr>
              <a:t> y </a:t>
            </a:r>
            <a:r>
              <a:rPr lang="en-US" sz="2800" b="1" dirty="0" err="1">
                <a:solidFill>
                  <a:schemeClr val="tx1"/>
                </a:solidFill>
              </a:rPr>
              <a:t>apropiada</a:t>
            </a:r>
            <a:r>
              <a:rPr lang="en-US" sz="2800" b="1" dirty="0">
                <a:solidFill>
                  <a:schemeClr val="tx1"/>
                </a:solidFill>
              </a:rPr>
              <a:t>.</a:t>
            </a:r>
          </a:p>
          <a:p>
            <a:pPr marL="285750" lvl="0" indent="-285750">
              <a:buFont typeface="Arial" panose="020B0604020202020204" pitchFamily="34" charset="0"/>
              <a:buChar char="•"/>
            </a:pPr>
            <a:r>
              <a:rPr lang="en-US" sz="2800" b="1" dirty="0" err="1">
                <a:solidFill>
                  <a:schemeClr val="tx1"/>
                </a:solidFill>
              </a:rPr>
              <a:t>Demostrar</a:t>
            </a:r>
            <a:r>
              <a:rPr lang="en-US" sz="2800" b="1" dirty="0">
                <a:solidFill>
                  <a:schemeClr val="tx1"/>
                </a:solidFill>
              </a:rPr>
              <a:t> </a:t>
            </a:r>
            <a:r>
              <a:rPr lang="en-US" sz="2800" b="1" dirty="0" err="1">
                <a:solidFill>
                  <a:schemeClr val="tx1"/>
                </a:solidFill>
              </a:rPr>
              <a:t>respeto</a:t>
            </a:r>
            <a:r>
              <a:rPr lang="en-US" sz="2800" b="1" dirty="0">
                <a:solidFill>
                  <a:schemeClr val="tx1"/>
                </a:solidFill>
              </a:rPr>
              <a:t> </a:t>
            </a:r>
            <a:r>
              <a:rPr lang="en-US" sz="2800" b="1" dirty="0" err="1">
                <a:solidFill>
                  <a:schemeClr val="tx1"/>
                </a:solidFill>
              </a:rPr>
              <a:t>por</a:t>
            </a:r>
            <a:r>
              <a:rPr lang="en-US" sz="2800" b="1" dirty="0">
                <a:solidFill>
                  <a:schemeClr val="tx1"/>
                </a:solidFill>
              </a:rPr>
              <a:t> </a:t>
            </a:r>
            <a:r>
              <a:rPr lang="en-US" sz="2800" b="1" dirty="0" err="1">
                <a:solidFill>
                  <a:schemeClr val="tx1"/>
                </a:solidFill>
              </a:rPr>
              <a:t>sí</a:t>
            </a:r>
            <a:r>
              <a:rPr lang="en-US" sz="2800" b="1" dirty="0">
                <a:solidFill>
                  <a:schemeClr val="tx1"/>
                </a:solidFill>
              </a:rPr>
              <a:t> </a:t>
            </a:r>
            <a:r>
              <a:rPr lang="en-US" sz="2800" b="1" dirty="0" err="1">
                <a:solidFill>
                  <a:schemeClr val="tx1"/>
                </a:solidFill>
              </a:rPr>
              <a:t>mismo</a:t>
            </a:r>
            <a:r>
              <a:rPr lang="en-US" sz="2800" b="1" dirty="0">
                <a:solidFill>
                  <a:schemeClr val="tx1"/>
                </a:solidFill>
              </a:rPr>
              <a:t> y </a:t>
            </a:r>
            <a:r>
              <a:rPr lang="en-US" sz="2800" b="1" dirty="0" err="1">
                <a:solidFill>
                  <a:schemeClr val="tx1"/>
                </a:solidFill>
              </a:rPr>
              <a:t>por</a:t>
            </a:r>
            <a:r>
              <a:rPr lang="en-US" sz="2800" b="1" dirty="0">
                <a:solidFill>
                  <a:schemeClr val="tx1"/>
                </a:solidFill>
              </a:rPr>
              <a:t> </a:t>
            </a:r>
            <a:r>
              <a:rPr lang="en-US" sz="2800" b="1" dirty="0" err="1">
                <a:solidFill>
                  <a:schemeClr val="tx1"/>
                </a:solidFill>
              </a:rPr>
              <a:t>su</a:t>
            </a:r>
            <a:r>
              <a:rPr lang="en-US" sz="2800" b="1" dirty="0">
                <a:solidFill>
                  <a:schemeClr val="tx1"/>
                </a:solidFill>
              </a:rPr>
              <a:t> </a:t>
            </a:r>
            <a:r>
              <a:rPr lang="en-US" sz="2800" b="1" dirty="0" err="1">
                <a:solidFill>
                  <a:schemeClr val="tx1"/>
                </a:solidFill>
              </a:rPr>
              <a:t>función</a:t>
            </a:r>
            <a:r>
              <a:rPr lang="en-US" sz="2800" b="1" dirty="0">
                <a:solidFill>
                  <a:schemeClr val="tx1"/>
                </a:solidFill>
              </a:rPr>
              <a:t> </a:t>
            </a:r>
            <a:r>
              <a:rPr lang="en-US" sz="2800" b="1" dirty="0" err="1">
                <a:solidFill>
                  <a:schemeClr val="tx1"/>
                </a:solidFill>
              </a:rPr>
              <a:t>en</a:t>
            </a:r>
            <a:r>
              <a:rPr lang="en-US" sz="2800" b="1" dirty="0">
                <a:solidFill>
                  <a:schemeClr val="tx1"/>
                </a:solidFill>
              </a:rPr>
              <a:t> la </a:t>
            </a:r>
            <a:r>
              <a:rPr lang="en-US" sz="2800" b="1" dirty="0" err="1">
                <a:solidFill>
                  <a:schemeClr val="tx1"/>
                </a:solidFill>
              </a:rPr>
              <a:t>vida</a:t>
            </a:r>
            <a:r>
              <a:rPr lang="en-US" sz="2800" b="1" dirty="0">
                <a:solidFill>
                  <a:schemeClr val="tx1"/>
                </a:solidFill>
              </a:rPr>
              <a:t> </a:t>
            </a:r>
            <a:r>
              <a:rPr lang="en-US" sz="2800" b="1" dirty="0" err="1">
                <a:solidFill>
                  <a:schemeClr val="tx1"/>
                </a:solidFill>
              </a:rPr>
              <a:t>litúrgica</a:t>
            </a:r>
            <a:r>
              <a:rPr lang="en-US" sz="2800" b="1" dirty="0">
                <a:solidFill>
                  <a:schemeClr val="tx1"/>
                </a:solidFill>
              </a:rPr>
              <a:t> de la Iglesia.</a:t>
            </a:r>
          </a:p>
          <a:p>
            <a:pPr marL="285750" lvl="0" indent="-285750">
              <a:buFont typeface="Arial" panose="020B0604020202020204" pitchFamily="34" charset="0"/>
              <a:buChar char="•"/>
            </a:pPr>
            <a:r>
              <a:rPr lang="en-US" sz="2800" b="1" dirty="0">
                <a:solidFill>
                  <a:schemeClr val="tx1"/>
                </a:solidFill>
              </a:rPr>
              <a:t>Código de </a:t>
            </a:r>
            <a:r>
              <a:rPr lang="en-US" sz="2800" b="1" dirty="0" err="1">
                <a:solidFill>
                  <a:schemeClr val="tx1"/>
                </a:solidFill>
              </a:rPr>
              <a:t>vestimenta</a:t>
            </a:r>
            <a:r>
              <a:rPr lang="en-US" sz="2800" b="1" dirty="0">
                <a:solidFill>
                  <a:schemeClr val="tx1"/>
                </a:solidFill>
              </a:rPr>
              <a:t> </a:t>
            </a:r>
            <a:r>
              <a:rPr lang="en-US" sz="2800" b="1" dirty="0" err="1">
                <a:solidFill>
                  <a:schemeClr val="tx1"/>
                </a:solidFill>
              </a:rPr>
              <a:t>parroquial</a:t>
            </a:r>
            <a:endParaRPr lang="en-US" sz="2800" b="1" dirty="0">
              <a:solidFill>
                <a:schemeClr val="tx1"/>
              </a:solidFill>
            </a:endParaRPr>
          </a:p>
        </p:txBody>
      </p:sp>
    </p:spTree>
    <p:extLst>
      <p:ext uri="{BB962C8B-B14F-4D97-AF65-F5344CB8AC3E}">
        <p14:creationId xmlns:p14="http://schemas.microsoft.com/office/powerpoint/2010/main" val="206777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E022-8BF5-91C4-CC6B-9D4961FBB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E8389-E4C1-5318-AB0C-6D91F2AF61D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2A1BC47-1A05-C453-808B-EF11583AC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7C272D-D9B2-C0ED-6D9B-01BE6AB2F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7396483-6466-7954-A63C-58377D122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3D64EB2-04DA-775B-C30F-6A1159FDF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0148DAF0-2304-A9C8-C685-2E07AA3E79F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Hospitalidad</a:t>
            </a:r>
            <a:r>
              <a:rPr lang="en-US" sz="3600" b="1" cap="small" dirty="0"/>
              <a:t> – </a:t>
            </a:r>
            <a:r>
              <a:rPr lang="en-US" sz="3600" b="1" cap="small" dirty="0" err="1"/>
              <a:t>Responsabilidades</a:t>
            </a:r>
            <a:r>
              <a:rPr lang="en-US" sz="3600" b="1" cap="small" dirty="0"/>
              <a:t> del </a:t>
            </a:r>
            <a:r>
              <a:rPr lang="en-US" sz="3600" b="1" cap="small" dirty="0" err="1"/>
              <a:t>ujier</a:t>
            </a:r>
            <a:endParaRPr lang="en-US" sz="3600" dirty="0"/>
          </a:p>
        </p:txBody>
      </p:sp>
      <p:sp>
        <p:nvSpPr>
          <p:cNvPr id="10" name="Rectangle 9">
            <a:extLst>
              <a:ext uri="{FF2B5EF4-FFF2-40B4-BE49-F238E27FC236}">
                <a16:creationId xmlns:a16="http://schemas.microsoft.com/office/drawing/2014/main" id="{CB0E7205-1DEF-DD1F-7072-0506C79AA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0DDCCC49-5214-F69D-E77E-C9652CD7F113}"/>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F6B10D0-E1E6-4F32-BEE7-B38841ACCF01}"/>
              </a:ext>
            </a:extLst>
          </p:cNvPr>
          <p:cNvSpPr txBox="1"/>
          <p:nvPr/>
        </p:nvSpPr>
        <p:spPr>
          <a:xfrm>
            <a:off x="440286" y="1974731"/>
            <a:ext cx="11305180" cy="4247317"/>
          </a:xfrm>
          <a:prstGeom prst="rect">
            <a:avLst/>
          </a:prstGeom>
          <a:noFill/>
        </p:spPr>
        <p:txBody>
          <a:bodyPr wrap="square" rtlCol="0">
            <a:spAutoFit/>
          </a:bodyPr>
          <a:lstStyle/>
          <a:p>
            <a:pPr lvl="0"/>
            <a:r>
              <a:rPr lang="en-US" sz="2800" b="1" dirty="0"/>
              <a:t>Antes de la </a:t>
            </a:r>
            <a:r>
              <a:rPr lang="en-US" sz="2800" b="1" dirty="0" err="1"/>
              <a:t>Liturgia</a:t>
            </a:r>
            <a:endParaRPr lang="en-US" sz="2800" b="1" dirty="0"/>
          </a:p>
          <a:p>
            <a:pPr marL="285750" lvl="0" indent="-285750">
              <a:buFont typeface="Arial" panose="020B0604020202020204" pitchFamily="34" charset="0"/>
              <a:buChar char="•"/>
            </a:pPr>
            <a:r>
              <a:rPr lang="en-US" sz="2800" b="1" dirty="0"/>
              <a:t>Hora de </a:t>
            </a:r>
            <a:r>
              <a:rPr lang="en-US" sz="2800" b="1" dirty="0" err="1"/>
              <a:t>llegada</a:t>
            </a:r>
            <a:endParaRPr lang="en-US" sz="2800" b="1" dirty="0"/>
          </a:p>
          <a:p>
            <a:pPr marL="285750" lvl="0" indent="-285750">
              <a:buFont typeface="Arial" panose="020B0604020202020204" pitchFamily="34" charset="0"/>
              <a:buChar char="•"/>
            </a:pPr>
            <a:r>
              <a:rPr lang="en-US" sz="2800" b="1" dirty="0" err="1"/>
              <a:t>Apariencia</a:t>
            </a:r>
            <a:r>
              <a:rPr lang="en-US" sz="2800" b="1" dirty="0"/>
              <a:t> – Código de </a:t>
            </a:r>
            <a:r>
              <a:rPr lang="en-US" sz="2800" b="1" dirty="0" err="1"/>
              <a:t>vestimenta</a:t>
            </a:r>
            <a:endParaRPr lang="en-US" sz="2800" b="1" dirty="0"/>
          </a:p>
          <a:p>
            <a:pPr marL="285750" lvl="0" indent="-285750">
              <a:buFont typeface="Arial" panose="020B0604020202020204" pitchFamily="34" charset="0"/>
              <a:buChar char="•"/>
            </a:pPr>
            <a:r>
              <a:rPr lang="en-US" sz="2800" b="1" dirty="0" err="1"/>
              <a:t>Aspecto</a:t>
            </a:r>
            <a:r>
              <a:rPr lang="en-US" sz="2800" b="1" dirty="0"/>
              <a:t> de las entradas, </a:t>
            </a:r>
            <a:r>
              <a:rPr lang="en-US" sz="2800" b="1" dirty="0" err="1"/>
              <a:t>el</a:t>
            </a:r>
            <a:r>
              <a:rPr lang="en-US" sz="2800" b="1" dirty="0"/>
              <a:t> Espacio de la </a:t>
            </a:r>
            <a:r>
              <a:rPr lang="en-US" sz="2800" b="1" dirty="0" err="1"/>
              <a:t>Congregación</a:t>
            </a:r>
            <a:r>
              <a:rPr lang="en-US" sz="2800" b="1" dirty="0"/>
              <a:t> y </a:t>
            </a:r>
            <a:r>
              <a:rPr lang="en-US" sz="2800" b="1" dirty="0" err="1"/>
              <a:t>el</a:t>
            </a:r>
            <a:r>
              <a:rPr lang="en-US" sz="2800" b="1" dirty="0"/>
              <a:t> Espacio de </a:t>
            </a:r>
            <a:r>
              <a:rPr lang="en-US" sz="2800" b="1" dirty="0" err="1"/>
              <a:t>Culto</a:t>
            </a:r>
            <a:endParaRPr lang="en-US" sz="2800" b="1" dirty="0"/>
          </a:p>
          <a:p>
            <a:pPr marL="285750" lvl="0" indent="-285750">
              <a:buFont typeface="Arial" panose="020B0604020202020204" pitchFamily="34" charset="0"/>
              <a:buChar char="•"/>
            </a:pPr>
            <a:r>
              <a:rPr lang="en-US" sz="2800" b="1" dirty="0" err="1"/>
              <a:t>Áreas</a:t>
            </a:r>
            <a:r>
              <a:rPr lang="en-US" sz="2800" b="1" dirty="0"/>
              <a:t> </a:t>
            </a:r>
            <a:r>
              <a:rPr lang="en-US" sz="2800" b="1" dirty="0" err="1"/>
              <a:t>interiores</a:t>
            </a:r>
            <a:endParaRPr lang="en-US" sz="2800" b="1" dirty="0"/>
          </a:p>
          <a:p>
            <a:pPr marL="285750" lvl="0" indent="-285750">
              <a:buFont typeface="Arial" panose="020B0604020202020204" pitchFamily="34" charset="0"/>
              <a:buChar char="•"/>
            </a:pPr>
            <a:r>
              <a:rPr lang="en-US" sz="2800" b="1" dirty="0"/>
              <a:t>Baños</a:t>
            </a:r>
          </a:p>
          <a:p>
            <a:pPr marL="285750" lvl="0" indent="-285750">
              <a:buFont typeface="Arial" panose="020B0604020202020204" pitchFamily="34" charset="0"/>
              <a:buChar char="•"/>
            </a:pPr>
            <a:r>
              <a:rPr lang="en-US" sz="2800" b="1" dirty="0"/>
              <a:t>Asientos </a:t>
            </a:r>
            <a:r>
              <a:rPr lang="en-US" sz="2800" b="1" dirty="0" err="1"/>
              <a:t>Reservados</a:t>
            </a:r>
            <a:endParaRPr lang="en-US" sz="2800" b="1" dirty="0"/>
          </a:p>
          <a:p>
            <a:pPr marL="285750" lvl="0" indent="-285750">
              <a:buFont typeface="Arial" panose="020B0604020202020204" pitchFamily="34" charset="0"/>
              <a:buChar char="•"/>
            </a:pPr>
            <a:r>
              <a:rPr lang="en-US" sz="2800" b="1" dirty="0" err="1"/>
              <a:t>Temperatura</a:t>
            </a:r>
            <a:endParaRPr lang="en-US" sz="2800" b="1" dirty="0"/>
          </a:p>
          <a:p>
            <a:endParaRPr lang="en-US" dirty="0"/>
          </a:p>
        </p:txBody>
      </p:sp>
    </p:spTree>
    <p:extLst>
      <p:ext uri="{BB962C8B-B14F-4D97-AF65-F5344CB8AC3E}">
        <p14:creationId xmlns:p14="http://schemas.microsoft.com/office/powerpoint/2010/main" val="350662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oración</a:t>
            </a:r>
            <a:endParaRPr lang="en-US" sz="3600" dirty="0"/>
          </a:p>
        </p:txBody>
      </p:sp>
      <p:sp>
        <p:nvSpPr>
          <p:cNvPr id="10" name="Rectangle 9">
            <a:extLst>
              <a:ext uri="{FF2B5EF4-FFF2-40B4-BE49-F238E27FC236}">
                <a16:creationId xmlns:a16="http://schemas.microsoft.com/office/drawing/2014/main" id="{0A61F996-7D9E-E4D2-2D57-DF5A080D8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192" y="2301306"/>
            <a:ext cx="5792062" cy="334805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dirty="0"/>
              <a:t>Lectura: </a:t>
            </a:r>
            <a:r>
              <a:rPr lang="en-US" sz="2400" dirty="0"/>
              <a:t>Mateo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765676" y="2607784"/>
            <a:ext cx="4243112" cy="2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178714" y="2464626"/>
            <a:ext cx="6577262" cy="3785652"/>
          </a:xfrm>
          <a:prstGeom prst="rect">
            <a:avLst/>
          </a:prstGeom>
          <a:solidFill>
            <a:schemeClr val="bg1"/>
          </a:solidFill>
        </p:spPr>
        <p:txBody>
          <a:bodyPr wrap="square" lIns="91440" tIns="45720" rIns="91440" bIns="45720" anchor="t">
            <a:spAutoFit/>
          </a:bodyPr>
          <a:lstStyle/>
          <a:p>
            <a:pPr algn="l" fontAlgn="base">
              <a:spcBef>
                <a:spcPts val="300"/>
              </a:spcBef>
            </a:pPr>
            <a:r>
              <a:rPr lang="en-US" sz="2400" dirty="0"/>
              <a:t>Pero Jesús, </a:t>
            </a:r>
            <a:r>
              <a:rPr lang="en-US" sz="2400" dirty="0" err="1"/>
              <a:t>llamándolos</a:t>
            </a:r>
            <a:r>
              <a:rPr lang="en-US" sz="2400" dirty="0"/>
              <a:t> junto a </a:t>
            </a:r>
            <a:r>
              <a:rPr lang="en-US" sz="2400" dirty="0" err="1"/>
              <a:t>Él</a:t>
            </a:r>
            <a:r>
              <a:rPr lang="en-US" sz="2400" dirty="0"/>
              <a:t>, </a:t>
            </a:r>
            <a:r>
              <a:rPr lang="en-US" sz="2400" dirty="0" err="1"/>
              <a:t>dijo</a:t>
            </a:r>
            <a:r>
              <a:rPr lang="en-US" sz="2400" dirty="0"/>
              <a:t>:  “</a:t>
            </a:r>
            <a:r>
              <a:rPr lang="en-US" sz="2400" dirty="0" err="1"/>
              <a:t>Ustedes</a:t>
            </a:r>
            <a:r>
              <a:rPr lang="en-US" sz="2400" dirty="0"/>
              <a:t> </a:t>
            </a:r>
            <a:r>
              <a:rPr lang="en-US" sz="2400" dirty="0" err="1"/>
              <a:t>saben</a:t>
            </a:r>
            <a:r>
              <a:rPr lang="en-US" sz="2400" dirty="0"/>
              <a:t> </a:t>
            </a:r>
            <a:r>
              <a:rPr lang="en-US" sz="2400" dirty="0" err="1"/>
              <a:t>que</a:t>
            </a:r>
            <a:r>
              <a:rPr lang="en-US" sz="2400" dirty="0"/>
              <a:t> </a:t>
            </a:r>
            <a:r>
              <a:rPr lang="en-US" sz="2400" dirty="0" err="1"/>
              <a:t>los</a:t>
            </a:r>
            <a:r>
              <a:rPr lang="en-US" sz="2400" dirty="0"/>
              <a:t> </a:t>
            </a:r>
            <a:r>
              <a:rPr lang="en-US" sz="2400" dirty="0" err="1"/>
              <a:t>gobernantes</a:t>
            </a:r>
            <a:r>
              <a:rPr lang="en-US" sz="2400" dirty="0"/>
              <a:t> de </a:t>
            </a:r>
            <a:r>
              <a:rPr lang="en-US" sz="2400" dirty="0" err="1"/>
              <a:t>los</a:t>
            </a:r>
            <a:r>
              <a:rPr lang="en-US" sz="2400" dirty="0"/>
              <a:t> gentiles se </a:t>
            </a:r>
            <a:r>
              <a:rPr lang="en-US" sz="2400" dirty="0" err="1"/>
              <a:t>enseñorean</a:t>
            </a:r>
            <a:r>
              <a:rPr lang="en-US" sz="2400" dirty="0"/>
              <a:t> de </a:t>
            </a:r>
            <a:r>
              <a:rPr lang="en-US" sz="2400" dirty="0" err="1"/>
              <a:t>ellos</a:t>
            </a:r>
            <a:r>
              <a:rPr lang="en-US" sz="2400" dirty="0"/>
              <a:t>, y </a:t>
            </a:r>
            <a:r>
              <a:rPr lang="en-US" sz="2400" dirty="0" err="1"/>
              <a:t>que</a:t>
            </a:r>
            <a:r>
              <a:rPr lang="en-US" sz="2400" dirty="0"/>
              <a:t> </a:t>
            </a:r>
            <a:r>
              <a:rPr lang="en-US" sz="2400" dirty="0" err="1"/>
              <a:t>los</a:t>
            </a:r>
            <a:r>
              <a:rPr lang="en-US" sz="2400" dirty="0"/>
              <a:t> </a:t>
            </a:r>
            <a:r>
              <a:rPr lang="en-US" sz="2400" dirty="0" err="1"/>
              <a:t>grandes</a:t>
            </a:r>
            <a:r>
              <a:rPr lang="en-US" sz="2400" dirty="0"/>
              <a:t> </a:t>
            </a:r>
            <a:r>
              <a:rPr lang="en-US" sz="2400" dirty="0" err="1"/>
              <a:t>ejercen</a:t>
            </a:r>
            <a:r>
              <a:rPr lang="en-US" sz="2400" dirty="0"/>
              <a:t> </a:t>
            </a:r>
            <a:r>
              <a:rPr lang="en-US" sz="2400" dirty="0" err="1"/>
              <a:t>autoridad</a:t>
            </a:r>
            <a:r>
              <a:rPr lang="en-US" sz="2400" dirty="0"/>
              <a:t> </a:t>
            </a:r>
            <a:r>
              <a:rPr lang="en-US" sz="2400" dirty="0" err="1"/>
              <a:t>sobre</a:t>
            </a:r>
            <a:r>
              <a:rPr lang="en-US" sz="2400" dirty="0"/>
              <a:t> </a:t>
            </a:r>
            <a:r>
              <a:rPr lang="en-US" sz="2400" dirty="0" err="1"/>
              <a:t>ellos</a:t>
            </a:r>
            <a:r>
              <a:rPr lang="en-US" sz="2400" dirty="0"/>
              <a:t>. </a:t>
            </a:r>
            <a:r>
              <a:rPr lang="en-US" sz="2400" b="1" baseline="30000" dirty="0"/>
              <a:t> </a:t>
            </a:r>
            <a:r>
              <a:rPr lang="en-US" sz="2400" dirty="0"/>
              <a:t>No ha de ser </a:t>
            </a:r>
            <a:r>
              <a:rPr lang="en-US" sz="2400" dirty="0" err="1"/>
              <a:t>así</a:t>
            </a:r>
            <a:r>
              <a:rPr lang="en-US" sz="2400" dirty="0"/>
              <a:t> entre </a:t>
            </a:r>
            <a:r>
              <a:rPr lang="en-US" sz="2400" dirty="0" err="1"/>
              <a:t>ustedes</a:t>
            </a:r>
            <a:r>
              <a:rPr lang="en-US" sz="2400" dirty="0"/>
              <a:t>, </a:t>
            </a:r>
            <a:r>
              <a:rPr lang="en-US" sz="2400" dirty="0" err="1"/>
              <a:t>sino</a:t>
            </a:r>
            <a:r>
              <a:rPr lang="en-US" sz="2400" dirty="0"/>
              <a:t> </a:t>
            </a:r>
            <a:r>
              <a:rPr lang="en-US" sz="2400" dirty="0" err="1"/>
              <a:t>que</a:t>
            </a:r>
            <a:r>
              <a:rPr lang="en-US" sz="2400" dirty="0"/>
              <a:t>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a:t>
            </a:r>
            <a:r>
              <a:rPr lang="en-US" sz="2400" dirty="0" err="1"/>
              <a:t>llegar</a:t>
            </a:r>
            <a:r>
              <a:rPr lang="en-US" sz="2400" dirty="0"/>
              <a:t> a ser grande, </a:t>
            </a:r>
            <a:r>
              <a:rPr lang="en-US" sz="2400" dirty="0" err="1"/>
              <a:t>será</a:t>
            </a:r>
            <a:r>
              <a:rPr lang="en-US" sz="2400" dirty="0"/>
              <a:t> </a:t>
            </a:r>
            <a:r>
              <a:rPr lang="en-US" sz="2400" dirty="0" err="1"/>
              <a:t>su</a:t>
            </a:r>
            <a:r>
              <a:rPr lang="en-US" sz="2400" dirty="0"/>
              <a:t> </a:t>
            </a:r>
            <a:r>
              <a:rPr lang="en-US" sz="2400" dirty="0" err="1"/>
              <a:t>servidor</a:t>
            </a:r>
            <a:r>
              <a:rPr lang="en-US" sz="2400" dirty="0"/>
              <a:t>,</a:t>
            </a:r>
            <a:r>
              <a:rPr lang="en-US" sz="2400" b="1" baseline="30000" dirty="0"/>
              <a:t> </a:t>
            </a:r>
            <a:r>
              <a:rPr lang="en-US" sz="2400" dirty="0"/>
              <a:t>y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ser </a:t>
            </a:r>
            <a:r>
              <a:rPr lang="en-US" sz="2400" dirty="0" err="1"/>
              <a:t>el</a:t>
            </a:r>
            <a:r>
              <a:rPr lang="en-US" sz="2400" dirty="0"/>
              <a:t> primero, </a:t>
            </a:r>
            <a:r>
              <a:rPr lang="en-US" sz="2400" dirty="0" err="1"/>
              <a:t>será</a:t>
            </a:r>
            <a:r>
              <a:rPr lang="en-US" sz="2400" dirty="0"/>
              <a:t> </a:t>
            </a:r>
            <a:r>
              <a:rPr lang="en-US" sz="2400" dirty="0" err="1"/>
              <a:t>su</a:t>
            </a:r>
            <a:r>
              <a:rPr lang="en-US" sz="2400" dirty="0"/>
              <a:t> </a:t>
            </a:r>
            <a:r>
              <a:rPr lang="en-US" sz="2400" dirty="0" err="1"/>
              <a:t>siervo</a:t>
            </a:r>
            <a:r>
              <a:rPr lang="en-US" sz="2400" dirty="0"/>
              <a:t>; </a:t>
            </a:r>
            <a:r>
              <a:rPr lang="en-US" sz="2400" b="1" baseline="30000" dirty="0"/>
              <a:t> </a:t>
            </a:r>
            <a:r>
              <a:rPr lang="en-US" sz="2400" dirty="0" err="1"/>
              <a:t>así</a:t>
            </a:r>
            <a:r>
              <a:rPr lang="en-US" sz="2400" dirty="0"/>
              <a:t> </a:t>
            </a:r>
            <a:r>
              <a:rPr lang="en-US" sz="2400" dirty="0" err="1"/>
              <a:t>como</a:t>
            </a:r>
            <a:r>
              <a:rPr lang="en-US" sz="2400" dirty="0"/>
              <a:t> </a:t>
            </a:r>
            <a:r>
              <a:rPr lang="en-US" sz="2400" dirty="0" err="1"/>
              <a:t>el</a:t>
            </a:r>
            <a:r>
              <a:rPr lang="en-US" sz="2400" dirty="0"/>
              <a:t> </a:t>
            </a:r>
            <a:r>
              <a:rPr lang="en-US" sz="2400" dirty="0" err="1"/>
              <a:t>Hijo</a:t>
            </a:r>
            <a:r>
              <a:rPr lang="en-US" sz="2400" dirty="0"/>
              <a:t> del Hombre no vino para ser </a:t>
            </a:r>
            <a:r>
              <a:rPr lang="en-US" sz="2400" dirty="0" err="1"/>
              <a:t>servido</a:t>
            </a:r>
            <a:r>
              <a:rPr lang="en-US" sz="2400" dirty="0"/>
              <a:t>, </a:t>
            </a:r>
            <a:r>
              <a:rPr lang="en-US" sz="2400" dirty="0" err="1"/>
              <a:t>sino</a:t>
            </a:r>
            <a:r>
              <a:rPr lang="en-US" sz="2400" dirty="0"/>
              <a:t> para </a:t>
            </a:r>
            <a:r>
              <a:rPr lang="en-US" sz="2400" dirty="0" err="1"/>
              <a:t>servir</a:t>
            </a:r>
            <a:r>
              <a:rPr lang="en-US" sz="2400" dirty="0"/>
              <a:t> y para </a:t>
            </a:r>
            <a:r>
              <a:rPr lang="en-US" sz="2400" dirty="0" err="1"/>
              <a:t>dar</a:t>
            </a:r>
            <a:r>
              <a:rPr lang="en-US" sz="2400" dirty="0"/>
              <a:t> Su </a:t>
            </a:r>
            <a:r>
              <a:rPr lang="en-US" sz="2400" dirty="0" err="1"/>
              <a:t>vida</a:t>
            </a:r>
            <a:r>
              <a:rPr lang="en-US" sz="2400" dirty="0"/>
              <a:t> </a:t>
            </a:r>
            <a:r>
              <a:rPr lang="en-US" sz="2400" dirty="0" err="1"/>
              <a:t>en</a:t>
            </a:r>
            <a:r>
              <a:rPr lang="en-US" sz="2400" dirty="0"/>
              <a:t> </a:t>
            </a:r>
            <a:r>
              <a:rPr lang="en-US" sz="2400" dirty="0" err="1"/>
              <a:t>rescate</a:t>
            </a:r>
            <a:r>
              <a:rPr lang="en-US" sz="2400" dirty="0"/>
              <a:t> </a:t>
            </a:r>
            <a:r>
              <a:rPr lang="en-US" sz="2400" dirty="0" err="1"/>
              <a:t>por</a:t>
            </a:r>
            <a:r>
              <a:rPr lang="en-US" sz="2400" dirty="0"/>
              <a:t> </a:t>
            </a:r>
            <a:r>
              <a:rPr lang="en-US" sz="2400" dirty="0" err="1"/>
              <a:t>muchos</a:t>
            </a:r>
            <a:r>
              <a:rPr lang="en-US" sz="2400" dirty="0"/>
              <a:t>.”</a:t>
            </a:r>
            <a:endParaRPr lang="en-US" sz="2400" b="0" i="0" dirty="0">
              <a:solidFill>
                <a:srgbClr val="363936"/>
              </a:solidFill>
              <a:effectLst/>
              <a:latin typeface="Gill Sans MT"/>
            </a:endParaRPr>
          </a:p>
        </p:txBody>
      </p:sp>
    </p:spTree>
    <p:extLst>
      <p:ext uri="{BB962C8B-B14F-4D97-AF65-F5344CB8AC3E}">
        <p14:creationId xmlns:p14="http://schemas.microsoft.com/office/powerpoint/2010/main" val="979493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3296-A90A-780B-2335-8F009DAC6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598D4-2D2A-41A3-7089-70551E5CF3C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75C7A797-F091-A342-9528-B89A9F546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2D423BA-94B2-91A1-9E5C-2145C44D7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3537DA0-A1B5-E162-A708-7A3B7E09B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A4FC562C-E762-68D5-FC16-CC15288E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10964FE7-04B2-9550-6CCA-D5AD00AB4D0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Hospitalidad</a:t>
            </a:r>
            <a:r>
              <a:rPr lang="en-US" sz="3600" b="1" cap="small" dirty="0"/>
              <a:t> – </a:t>
            </a:r>
            <a:r>
              <a:rPr lang="en-US" sz="3600" b="1" cap="small" dirty="0" err="1"/>
              <a:t>Responsabilidades</a:t>
            </a:r>
            <a:r>
              <a:rPr lang="en-US" sz="3600" b="1" cap="small" dirty="0"/>
              <a:t> del </a:t>
            </a:r>
            <a:r>
              <a:rPr lang="en-US" sz="3600" b="1" cap="small" dirty="0" err="1"/>
              <a:t>ujier</a:t>
            </a:r>
            <a:endParaRPr lang="en-US" sz="3600" dirty="0"/>
          </a:p>
        </p:txBody>
      </p:sp>
      <p:sp>
        <p:nvSpPr>
          <p:cNvPr id="10" name="Rectangle 9">
            <a:extLst>
              <a:ext uri="{FF2B5EF4-FFF2-40B4-BE49-F238E27FC236}">
                <a16:creationId xmlns:a16="http://schemas.microsoft.com/office/drawing/2014/main" id="{69FA284B-CA7A-54E6-655E-A432A8971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5620BA95-6515-9CB3-B068-56E6D7382EA3}"/>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8DB44863-77C0-CFF0-357C-1D0958BF9C6B}"/>
              </a:ext>
            </a:extLst>
          </p:cNvPr>
          <p:cNvSpPr txBox="1"/>
          <p:nvPr/>
        </p:nvSpPr>
        <p:spPr>
          <a:xfrm>
            <a:off x="440286" y="1974731"/>
            <a:ext cx="11305180" cy="4801314"/>
          </a:xfrm>
          <a:prstGeom prst="rect">
            <a:avLst/>
          </a:prstGeom>
          <a:noFill/>
        </p:spPr>
        <p:txBody>
          <a:bodyPr wrap="square" rtlCol="0">
            <a:spAutoFit/>
          </a:bodyPr>
          <a:lstStyle/>
          <a:p>
            <a:pPr lvl="0"/>
            <a:r>
              <a:rPr lang="en-US" sz="2800" b="1" dirty="0" err="1"/>
              <a:t>Mientras</a:t>
            </a:r>
            <a:r>
              <a:rPr lang="en-US" sz="2800" b="1" dirty="0"/>
              <a:t> la </a:t>
            </a:r>
            <a:r>
              <a:rPr lang="en-US" sz="2800" b="1" dirty="0" err="1"/>
              <a:t>asamblea</a:t>
            </a:r>
            <a:r>
              <a:rPr lang="en-US" sz="2800" b="1" dirty="0"/>
              <a:t> se </a:t>
            </a:r>
            <a:r>
              <a:rPr lang="en-US" sz="2800" b="1" dirty="0" err="1"/>
              <a:t>reúne</a:t>
            </a:r>
            <a:r>
              <a:rPr lang="en-US" sz="2800" b="1" dirty="0"/>
              <a:t>: </a:t>
            </a:r>
            <a:r>
              <a:rPr lang="en-US" sz="2200" i="1" dirty="0" err="1"/>
              <a:t>invitar</a:t>
            </a:r>
            <a:r>
              <a:rPr lang="en-US" sz="2200" i="1" dirty="0"/>
              <a:t> a las personas a </a:t>
            </a:r>
            <a:r>
              <a:rPr lang="en-US" sz="2200" i="1" dirty="0" err="1"/>
              <a:t>nuestro</a:t>
            </a:r>
            <a:r>
              <a:rPr lang="en-US" sz="2200" i="1" dirty="0"/>
              <a:t> </a:t>
            </a:r>
            <a:r>
              <a:rPr lang="en-US" sz="2200" i="1" dirty="0" err="1"/>
              <a:t>hogar</a:t>
            </a:r>
            <a:r>
              <a:rPr lang="en-US" sz="2200" i="1" dirty="0"/>
              <a:t> </a:t>
            </a:r>
            <a:r>
              <a:rPr lang="en-US" sz="2200" i="1" dirty="0" err="1"/>
              <a:t>espiritual</a:t>
            </a:r>
            <a:r>
              <a:rPr lang="en-US" sz="2200" i="1" dirty="0"/>
              <a:t> y </a:t>
            </a:r>
            <a:r>
              <a:rPr lang="en-US" sz="2200" i="1" dirty="0" err="1"/>
              <a:t>cuidar</a:t>
            </a:r>
            <a:r>
              <a:rPr lang="en-US" sz="2200" i="1" dirty="0"/>
              <a:t> de </a:t>
            </a:r>
            <a:r>
              <a:rPr lang="en-US" sz="2200" i="1" dirty="0" err="1"/>
              <a:t>ellas</a:t>
            </a:r>
            <a:r>
              <a:rPr lang="en-US" sz="2200" i="1" dirty="0"/>
              <a:t> </a:t>
            </a:r>
            <a:r>
              <a:rPr lang="en-US" sz="2200" i="1" dirty="0" err="1"/>
              <a:t>mientras</a:t>
            </a:r>
            <a:r>
              <a:rPr lang="en-US" sz="2200" i="1" dirty="0"/>
              <a:t> </a:t>
            </a:r>
            <a:r>
              <a:rPr lang="en-US" sz="2200" i="1" dirty="0" err="1"/>
              <a:t>están</a:t>
            </a:r>
            <a:r>
              <a:rPr lang="en-US" sz="2200" i="1" dirty="0"/>
              <a:t> </a:t>
            </a:r>
            <a:r>
              <a:rPr lang="en-US" sz="2200" i="1" dirty="0" err="1"/>
              <a:t>presentes</a:t>
            </a:r>
            <a:r>
              <a:rPr lang="en-US" sz="2200" i="1" dirty="0"/>
              <a:t>.</a:t>
            </a:r>
            <a:endParaRPr lang="en-US" sz="2200" b="1" i="1" dirty="0"/>
          </a:p>
          <a:p>
            <a:pPr marL="285750" lvl="0" indent="-285750">
              <a:buFont typeface="Arial" panose="020B0604020202020204" pitchFamily="34" charset="0"/>
              <a:buChar char="•"/>
            </a:pPr>
            <a:r>
              <a:rPr lang="en-US" sz="2800" b="1" dirty="0" err="1"/>
              <a:t>Conoce</a:t>
            </a:r>
            <a:r>
              <a:rPr lang="en-US" sz="2800" b="1" dirty="0"/>
              <a:t> </a:t>
            </a:r>
            <a:r>
              <a:rPr lang="en-US" sz="2800" b="1" dirty="0" err="1"/>
              <a:t>tu</a:t>
            </a:r>
            <a:r>
              <a:rPr lang="en-US" sz="2800" b="1" dirty="0"/>
              <a:t> </a:t>
            </a:r>
            <a:r>
              <a:rPr lang="en-US" sz="2800" b="1" dirty="0" err="1"/>
              <a:t>espacio</a:t>
            </a:r>
            <a:r>
              <a:rPr lang="en-US" sz="2800" b="1" dirty="0"/>
              <a:t> </a:t>
            </a:r>
            <a:r>
              <a:rPr lang="en-US" sz="2800" b="1" dirty="0" err="1"/>
              <a:t>asignado</a:t>
            </a:r>
            <a:r>
              <a:rPr lang="en-US" sz="2800" b="1" dirty="0"/>
              <a:t>–</a:t>
            </a:r>
            <a:r>
              <a:rPr lang="en-US" sz="2000" b="1" i="1" dirty="0"/>
              <a:t> </a:t>
            </a:r>
            <a:r>
              <a:rPr lang="en-US" sz="2000" i="1" dirty="0"/>
              <a:t>interior o exterior</a:t>
            </a:r>
            <a:endParaRPr lang="en-US" sz="2800" i="1" dirty="0"/>
          </a:p>
          <a:p>
            <a:pPr marL="285750" lvl="0" indent="-285750">
              <a:buFont typeface="Arial" panose="020B0604020202020204" pitchFamily="34" charset="0"/>
              <a:buChar char="•"/>
            </a:pPr>
            <a:r>
              <a:rPr lang="en-US" sz="2800" b="1" dirty="0"/>
              <a:t>Dar la Bienvenida al Pueblo</a:t>
            </a:r>
          </a:p>
          <a:p>
            <a:pPr marL="742950" lvl="1" indent="-285750">
              <a:buFont typeface="Arial" panose="020B0604020202020204" pitchFamily="34" charset="0"/>
              <a:buChar char="•"/>
            </a:pPr>
            <a:r>
              <a:rPr lang="en-US" sz="2000" dirty="0" err="1"/>
              <a:t>Suministros</a:t>
            </a:r>
            <a:r>
              <a:rPr lang="en-US" sz="2000" dirty="0"/>
              <a:t> </a:t>
            </a:r>
            <a:r>
              <a:rPr lang="en-US" sz="2000" dirty="0" err="1"/>
              <a:t>necesarios</a:t>
            </a:r>
            <a:r>
              <a:rPr lang="en-US" sz="2000" dirty="0"/>
              <a:t> para </a:t>
            </a:r>
            <a:r>
              <a:rPr lang="en-US" sz="2000" dirty="0" err="1"/>
              <a:t>que</a:t>
            </a:r>
            <a:r>
              <a:rPr lang="en-US" sz="2000" dirty="0"/>
              <a:t> las personas </a:t>
            </a:r>
            <a:r>
              <a:rPr lang="en-US" sz="2000" dirty="0" err="1"/>
              <a:t>mayores</a:t>
            </a:r>
            <a:r>
              <a:rPr lang="en-US" sz="2000" dirty="0"/>
              <a:t>, las personas con </a:t>
            </a:r>
            <a:r>
              <a:rPr lang="en-US" sz="2000" dirty="0" err="1"/>
              <a:t>discapacidad</a:t>
            </a:r>
            <a:r>
              <a:rPr lang="en-US" sz="2000" dirty="0"/>
              <a:t> y </a:t>
            </a:r>
            <a:r>
              <a:rPr lang="en-US" sz="2000" dirty="0" err="1"/>
              <a:t>los</a:t>
            </a:r>
            <a:r>
              <a:rPr lang="en-US" sz="2000" dirty="0"/>
              <a:t> </a:t>
            </a:r>
            <a:r>
              <a:rPr lang="en-US" sz="2000" dirty="0" err="1"/>
              <a:t>recién</a:t>
            </a:r>
            <a:r>
              <a:rPr lang="en-US" sz="2000" dirty="0"/>
              <a:t> </a:t>
            </a:r>
            <a:r>
              <a:rPr lang="en-US" sz="2000" dirty="0" err="1"/>
              <a:t>llegados</a:t>
            </a:r>
            <a:r>
              <a:rPr lang="en-US" sz="2000" dirty="0"/>
              <a:t> </a:t>
            </a:r>
            <a:r>
              <a:rPr lang="en-US" sz="2000" dirty="0" err="1"/>
              <a:t>puedan</a:t>
            </a:r>
            <a:r>
              <a:rPr lang="en-US" sz="2000" dirty="0"/>
              <a:t> </a:t>
            </a:r>
            <a:r>
              <a:rPr lang="en-US" sz="2000" dirty="0" err="1"/>
              <a:t>adorar</a:t>
            </a:r>
            <a:r>
              <a:rPr lang="en-US" sz="2000" dirty="0"/>
              <a:t> de </a:t>
            </a:r>
            <a:r>
              <a:rPr lang="en-US" sz="2000" dirty="0" err="1"/>
              <a:t>manera</a:t>
            </a:r>
            <a:r>
              <a:rPr lang="en-US" sz="2000" dirty="0"/>
              <a:t> </a:t>
            </a:r>
            <a:r>
              <a:rPr lang="en-US" sz="2000" dirty="0" err="1"/>
              <a:t>segura</a:t>
            </a:r>
            <a:r>
              <a:rPr lang="en-US" sz="2000" dirty="0"/>
              <a:t> </a:t>
            </a:r>
            <a:r>
              <a:rPr lang="en-US" sz="2000" dirty="0" err="1"/>
              <a:t>en</a:t>
            </a:r>
            <a:r>
              <a:rPr lang="en-US" sz="2000" dirty="0"/>
              <a:t> </a:t>
            </a:r>
            <a:r>
              <a:rPr lang="en-US" sz="2000" dirty="0" err="1"/>
              <a:t>nuestra</a:t>
            </a:r>
            <a:r>
              <a:rPr lang="en-US" sz="2000" dirty="0"/>
              <a:t> comunidad.</a:t>
            </a:r>
          </a:p>
          <a:p>
            <a:pPr marL="742950" lvl="1" indent="-285750" fontAlgn="base">
              <a:buFont typeface="Arial" panose="020B0604020202020204" pitchFamily="34" charset="0"/>
              <a:buChar char="•"/>
            </a:pPr>
            <a:r>
              <a:rPr lang="en-US" sz="2000" dirty="0" err="1"/>
              <a:t>Asistir</a:t>
            </a:r>
            <a:r>
              <a:rPr lang="en-US" sz="2000" dirty="0"/>
              <a:t> a las personas </a:t>
            </a:r>
            <a:r>
              <a:rPr lang="en-US" sz="2000" dirty="0" err="1"/>
              <a:t>mayores</a:t>
            </a:r>
            <a:r>
              <a:rPr lang="en-US" sz="2000" dirty="0"/>
              <a:t> o con </a:t>
            </a:r>
            <a:r>
              <a:rPr lang="en-US" sz="2000" dirty="0" err="1"/>
              <a:t>discapacidad</a:t>
            </a:r>
            <a:r>
              <a:rPr lang="en-US" sz="2000" dirty="0"/>
              <a:t> </a:t>
            </a:r>
            <a:r>
              <a:rPr lang="en-US" sz="2000" dirty="0" err="1"/>
              <a:t>en</a:t>
            </a:r>
            <a:r>
              <a:rPr lang="en-US" sz="2000" dirty="0"/>
              <a:t> </a:t>
            </a:r>
            <a:r>
              <a:rPr lang="en-US" sz="2000" dirty="0" err="1"/>
              <a:t>el</a:t>
            </a:r>
            <a:r>
              <a:rPr lang="en-US" sz="2000" dirty="0"/>
              <a:t> </a:t>
            </a:r>
            <a:r>
              <a:rPr lang="en-US" sz="2000" dirty="0" err="1"/>
              <a:t>uso</a:t>
            </a:r>
            <a:r>
              <a:rPr lang="en-US" sz="2000" dirty="0"/>
              <a:t> del </a:t>
            </a:r>
            <a:r>
              <a:rPr lang="en-US" sz="2000" dirty="0" err="1"/>
              <a:t>baño</a:t>
            </a:r>
            <a:r>
              <a:rPr lang="en-US" sz="2000" dirty="0"/>
              <a:t>. </a:t>
            </a:r>
            <a:r>
              <a:rPr lang="en-US" sz="2000" dirty="0" err="1"/>
              <a:t>Contar</a:t>
            </a:r>
            <a:r>
              <a:rPr lang="en-US" sz="2000" dirty="0"/>
              <a:t> con un </a:t>
            </a:r>
            <a:r>
              <a:rPr lang="en-US" sz="2000" dirty="0" err="1"/>
              <a:t>suministro</a:t>
            </a:r>
            <a:r>
              <a:rPr lang="en-US" sz="2000" dirty="0"/>
              <a:t> de </a:t>
            </a:r>
            <a:r>
              <a:rPr lang="en-US" sz="2000" dirty="0" err="1"/>
              <a:t>ropa</a:t>
            </a:r>
            <a:r>
              <a:rPr lang="en-US" sz="2000" dirty="0"/>
              <a:t> interior </a:t>
            </a:r>
            <a:r>
              <a:rPr lang="en-US" sz="2000" dirty="0" err="1"/>
              <a:t>absorbente</a:t>
            </a:r>
            <a:r>
              <a:rPr lang="en-US" sz="2000" dirty="0"/>
              <a:t> y </a:t>
            </a:r>
            <a:r>
              <a:rPr lang="en-US" sz="2000" dirty="0" err="1"/>
              <a:t>protectores</a:t>
            </a:r>
            <a:r>
              <a:rPr lang="en-US" sz="2000" dirty="0"/>
              <a:t> </a:t>
            </a:r>
            <a:r>
              <a:rPr lang="en-US" sz="2000" dirty="0" err="1"/>
              <a:t>desechables</a:t>
            </a:r>
            <a:r>
              <a:rPr lang="en-US" sz="2000" dirty="0"/>
              <a:t> les </a:t>
            </a:r>
            <a:r>
              <a:rPr lang="en-US" sz="2000" dirty="0" err="1"/>
              <a:t>ayudará</a:t>
            </a:r>
            <a:r>
              <a:rPr lang="en-US" sz="2000" dirty="0"/>
              <a:t> a </a:t>
            </a:r>
            <a:r>
              <a:rPr lang="en-US" sz="2000" dirty="0" err="1"/>
              <a:t>preservar</a:t>
            </a:r>
            <a:r>
              <a:rPr lang="en-US" sz="2000" dirty="0"/>
              <a:t> </a:t>
            </a:r>
            <a:r>
              <a:rPr lang="en-US" sz="2000" dirty="0" err="1"/>
              <a:t>su</a:t>
            </a:r>
            <a:r>
              <a:rPr lang="en-US" sz="2000" dirty="0"/>
              <a:t> </a:t>
            </a:r>
            <a:r>
              <a:rPr lang="en-US" sz="2000" dirty="0" err="1"/>
              <a:t>dignidad</a:t>
            </a:r>
            <a:r>
              <a:rPr lang="en-US" sz="2000" dirty="0"/>
              <a:t>.</a:t>
            </a:r>
          </a:p>
          <a:p>
            <a:pPr marL="742950" lvl="1" indent="-285750" fontAlgn="base">
              <a:buFont typeface="Arial" panose="020B0604020202020204" pitchFamily="34" charset="0"/>
              <a:buChar char="•"/>
            </a:pPr>
            <a:r>
              <a:rPr lang="en-US" sz="2000" dirty="0"/>
              <a:t>Es </a:t>
            </a:r>
            <a:r>
              <a:rPr lang="en-US" sz="2000" dirty="0" err="1"/>
              <a:t>posible</a:t>
            </a:r>
            <a:r>
              <a:rPr lang="en-US" sz="2000" dirty="0"/>
              <a:t> </a:t>
            </a:r>
            <a:r>
              <a:rPr lang="en-US" sz="2000" dirty="0" err="1"/>
              <a:t>que</a:t>
            </a:r>
            <a:r>
              <a:rPr lang="en-US" sz="2000" dirty="0"/>
              <a:t> </a:t>
            </a:r>
            <a:r>
              <a:rPr lang="en-US" sz="2000" dirty="0" err="1"/>
              <a:t>algunas</a:t>
            </a:r>
            <a:r>
              <a:rPr lang="en-US" sz="2000" dirty="0"/>
              <a:t> personas se </a:t>
            </a:r>
            <a:r>
              <a:rPr lang="en-US" sz="2000" dirty="0" err="1"/>
              <a:t>sientan</a:t>
            </a:r>
            <a:r>
              <a:rPr lang="en-US" sz="2000" dirty="0"/>
              <a:t> </a:t>
            </a:r>
            <a:r>
              <a:rPr lang="en-US" sz="2000" dirty="0" err="1"/>
              <a:t>indispuestas</a:t>
            </a:r>
            <a:r>
              <a:rPr lang="en-US" sz="2000" dirty="0"/>
              <a:t> o se </a:t>
            </a:r>
            <a:r>
              <a:rPr lang="en-US" sz="2000" dirty="0" err="1"/>
              <a:t>desmayen</a:t>
            </a:r>
            <a:r>
              <a:rPr lang="en-US" sz="2000" dirty="0"/>
              <a:t> </a:t>
            </a:r>
            <a:r>
              <a:rPr lang="en-US" sz="2000" dirty="0" err="1"/>
              <a:t>durante</a:t>
            </a:r>
            <a:r>
              <a:rPr lang="en-US" sz="2000" dirty="0"/>
              <a:t> la Misa. El </a:t>
            </a:r>
            <a:r>
              <a:rPr lang="en-US" sz="2000" dirty="0" err="1"/>
              <a:t>agua</a:t>
            </a:r>
            <a:r>
              <a:rPr lang="en-US" sz="2000" dirty="0"/>
              <a:t> </a:t>
            </a:r>
            <a:r>
              <a:rPr lang="en-US" sz="2000" dirty="0" err="1"/>
              <a:t>embotellada</a:t>
            </a:r>
            <a:r>
              <a:rPr lang="en-US" sz="2000" dirty="0"/>
              <a:t> y </a:t>
            </a:r>
            <a:r>
              <a:rPr lang="en-US" sz="2000" dirty="0" err="1"/>
              <a:t>una</a:t>
            </a:r>
            <a:r>
              <a:rPr lang="en-US" sz="2000" dirty="0"/>
              <a:t> </a:t>
            </a:r>
            <a:r>
              <a:rPr lang="en-US" sz="2000" dirty="0" err="1"/>
              <a:t>cobija</a:t>
            </a:r>
            <a:r>
              <a:rPr lang="en-US" sz="2000" dirty="0"/>
              <a:t> </a:t>
            </a:r>
            <a:r>
              <a:rPr lang="en-US" sz="2000" dirty="0" err="1"/>
              <a:t>desechable</a:t>
            </a:r>
            <a:r>
              <a:rPr lang="en-US" sz="2000" dirty="0"/>
              <a:t> para </a:t>
            </a:r>
            <a:r>
              <a:rPr lang="en-US" sz="2000" dirty="0" err="1"/>
              <a:t>mantenerlas</a:t>
            </a:r>
            <a:r>
              <a:rPr lang="en-US" sz="2000" dirty="0"/>
              <a:t> </a:t>
            </a:r>
            <a:r>
              <a:rPr lang="en-US" sz="2000" dirty="0" err="1"/>
              <a:t>abrigadas</a:t>
            </a:r>
            <a:r>
              <a:rPr lang="en-US" sz="2000" dirty="0"/>
              <a:t> </a:t>
            </a:r>
            <a:r>
              <a:rPr lang="en-US" sz="2000" dirty="0" err="1"/>
              <a:t>ayudarán</a:t>
            </a:r>
            <a:r>
              <a:rPr lang="en-US" sz="2000" dirty="0"/>
              <a:t> a </a:t>
            </a:r>
            <a:r>
              <a:rPr lang="en-US" sz="2000" dirty="0" err="1"/>
              <a:t>que</a:t>
            </a:r>
            <a:r>
              <a:rPr lang="en-US" sz="2000" dirty="0"/>
              <a:t> se </a:t>
            </a:r>
            <a:r>
              <a:rPr lang="en-US" sz="2000" dirty="0" err="1"/>
              <a:t>sientan</a:t>
            </a:r>
            <a:r>
              <a:rPr lang="en-US" sz="2000" dirty="0"/>
              <a:t> </a:t>
            </a:r>
            <a:r>
              <a:rPr lang="en-US" sz="2000" dirty="0" err="1"/>
              <a:t>cómodas</a:t>
            </a:r>
            <a:r>
              <a:rPr lang="en-US" sz="2000" dirty="0"/>
              <a:t> hasta </a:t>
            </a:r>
            <a:r>
              <a:rPr lang="en-US" sz="2000" dirty="0" err="1"/>
              <a:t>que</a:t>
            </a:r>
            <a:r>
              <a:rPr lang="en-US" sz="2000" dirty="0"/>
              <a:t> </a:t>
            </a:r>
            <a:r>
              <a:rPr lang="en-US" sz="2000" dirty="0" err="1"/>
              <a:t>lleguen</a:t>
            </a:r>
            <a:r>
              <a:rPr lang="en-US" sz="2000" dirty="0"/>
              <a:t> </a:t>
            </a:r>
            <a:r>
              <a:rPr lang="en-US" sz="2000" dirty="0" err="1"/>
              <a:t>los</a:t>
            </a:r>
            <a:r>
              <a:rPr lang="en-US" sz="2000" dirty="0"/>
              <a:t> </a:t>
            </a:r>
            <a:r>
              <a:rPr lang="en-US" sz="2000" dirty="0" err="1"/>
              <a:t>servicios</a:t>
            </a:r>
            <a:r>
              <a:rPr lang="en-US" sz="2000" dirty="0"/>
              <a:t> de </a:t>
            </a:r>
            <a:r>
              <a:rPr lang="en-US" sz="2000" dirty="0" err="1"/>
              <a:t>emergencia</a:t>
            </a:r>
            <a:r>
              <a:rPr lang="en-US" sz="2000" dirty="0"/>
              <a:t>.</a:t>
            </a:r>
          </a:p>
          <a:p>
            <a:pPr marL="742950" lvl="1" indent="-285750" fontAlgn="base">
              <a:buFont typeface="Arial" panose="020B0604020202020204" pitchFamily="34" charset="0"/>
              <a:buChar char="•"/>
            </a:pPr>
            <a:r>
              <a:rPr lang="en-US" sz="2000" dirty="0"/>
              <a:t>Una madre </a:t>
            </a:r>
            <a:r>
              <a:rPr lang="en-US" sz="2000" dirty="0" err="1"/>
              <a:t>lactante</a:t>
            </a:r>
            <a:r>
              <a:rPr lang="en-US" sz="2000" dirty="0"/>
              <a:t> </a:t>
            </a:r>
            <a:r>
              <a:rPr lang="en-US" sz="2000" dirty="0" err="1"/>
              <a:t>podrá</a:t>
            </a:r>
            <a:r>
              <a:rPr lang="en-US" sz="2000" dirty="0"/>
              <a:t> </a:t>
            </a:r>
            <a:r>
              <a:rPr lang="en-US" sz="2000" dirty="0" err="1"/>
              <a:t>necesitar</a:t>
            </a:r>
            <a:r>
              <a:rPr lang="en-US" sz="2000" dirty="0"/>
              <a:t> un </a:t>
            </a:r>
            <a:r>
              <a:rPr lang="en-US" sz="2000" dirty="0" err="1"/>
              <a:t>lugar</a:t>
            </a:r>
            <a:r>
              <a:rPr lang="en-US" sz="2000" dirty="0"/>
              <a:t> </a:t>
            </a:r>
            <a:r>
              <a:rPr lang="en-US" sz="2000" dirty="0" err="1"/>
              <a:t>discreto</a:t>
            </a:r>
            <a:r>
              <a:rPr lang="en-US" sz="2000" dirty="0"/>
              <a:t> para </a:t>
            </a:r>
            <a:r>
              <a:rPr lang="en-US" sz="2000" dirty="0" err="1"/>
              <a:t>alimentar</a:t>
            </a:r>
            <a:r>
              <a:rPr lang="en-US" sz="2000" dirty="0"/>
              <a:t> a </a:t>
            </a:r>
            <a:r>
              <a:rPr lang="en-US" sz="2000" dirty="0" err="1"/>
              <a:t>su</a:t>
            </a:r>
            <a:r>
              <a:rPr lang="en-US" sz="2000" dirty="0"/>
              <a:t> </a:t>
            </a:r>
            <a:r>
              <a:rPr lang="en-US" sz="2000" dirty="0" err="1"/>
              <a:t>hijo</a:t>
            </a:r>
            <a:r>
              <a:rPr lang="en-US" sz="2000" dirty="0"/>
              <a:t>. Tener a </a:t>
            </a:r>
            <a:r>
              <a:rPr lang="en-US" sz="2000" dirty="0" err="1"/>
              <a:t>disposición</a:t>
            </a:r>
            <a:r>
              <a:rPr lang="en-US" sz="2000" dirty="0"/>
              <a:t> mantas </a:t>
            </a:r>
            <a:r>
              <a:rPr lang="en-US" sz="2000" dirty="0" err="1"/>
              <a:t>adicionales</a:t>
            </a:r>
            <a:r>
              <a:rPr lang="en-US" sz="2000" dirty="0"/>
              <a:t> para </a:t>
            </a:r>
            <a:r>
              <a:rPr lang="en-US" sz="2000" dirty="0" err="1"/>
              <a:t>bebés</a:t>
            </a:r>
            <a:r>
              <a:rPr lang="en-US" sz="2000" dirty="0"/>
              <a:t>, </a:t>
            </a:r>
            <a:r>
              <a:rPr lang="en-US" sz="2000" dirty="0" err="1"/>
              <a:t>por</a:t>
            </a:r>
            <a:r>
              <a:rPr lang="en-US" sz="2000" dirty="0"/>
              <a:t> </a:t>
            </a:r>
            <a:r>
              <a:rPr lang="en-US" sz="2000" dirty="0" err="1"/>
              <a:t>si</a:t>
            </a:r>
            <a:r>
              <a:rPr lang="en-US" sz="2000" dirty="0"/>
              <a:t> </a:t>
            </a:r>
            <a:r>
              <a:rPr lang="en-US" sz="2000" dirty="0" err="1"/>
              <a:t>surgiera</a:t>
            </a:r>
            <a:r>
              <a:rPr lang="en-US" sz="2000" dirty="0"/>
              <a:t> la </a:t>
            </a:r>
            <a:r>
              <a:rPr lang="en-US" sz="2000" dirty="0" err="1"/>
              <a:t>necesidad</a:t>
            </a:r>
            <a:r>
              <a:rPr lang="en-US" sz="2000" dirty="0"/>
              <a:t>, </a:t>
            </a:r>
            <a:r>
              <a:rPr lang="en-US" sz="2000" dirty="0" err="1"/>
              <a:t>sería</a:t>
            </a:r>
            <a:r>
              <a:rPr lang="en-US" sz="2000" dirty="0"/>
              <a:t> un </a:t>
            </a:r>
            <a:r>
              <a:rPr lang="en-US" sz="2000" dirty="0" err="1"/>
              <a:t>gesto</a:t>
            </a:r>
            <a:r>
              <a:rPr lang="en-US" sz="2000" dirty="0"/>
              <a:t> </a:t>
            </a:r>
            <a:r>
              <a:rPr lang="en-US" sz="2000" dirty="0" err="1"/>
              <a:t>amable</a:t>
            </a:r>
            <a:r>
              <a:rPr lang="en-US" sz="2000" dirty="0"/>
              <a:t> </a:t>
            </a:r>
            <a:r>
              <a:rPr lang="en-US" sz="2000" dirty="0" err="1"/>
              <a:t>que</a:t>
            </a:r>
            <a:r>
              <a:rPr lang="en-US" sz="2000" dirty="0"/>
              <a:t> la </a:t>
            </a:r>
            <a:r>
              <a:rPr lang="en-US" sz="2000" dirty="0" err="1"/>
              <a:t>haría</a:t>
            </a:r>
            <a:r>
              <a:rPr lang="en-US" sz="2000" dirty="0"/>
              <a:t> </a:t>
            </a:r>
            <a:r>
              <a:rPr lang="en-US" sz="2000" dirty="0" err="1"/>
              <a:t>sentir</a:t>
            </a:r>
            <a:r>
              <a:rPr lang="en-US" sz="2000" dirty="0"/>
              <a:t> </a:t>
            </a:r>
            <a:r>
              <a:rPr lang="en-US" sz="2000" dirty="0" err="1"/>
              <a:t>más</a:t>
            </a:r>
            <a:r>
              <a:rPr lang="en-US" sz="2000" dirty="0"/>
              <a:t> </a:t>
            </a:r>
            <a:r>
              <a:rPr lang="en-US" sz="2000" dirty="0" err="1"/>
              <a:t>cómoda</a:t>
            </a:r>
            <a:r>
              <a:rPr lang="en-US" sz="2000" dirty="0"/>
              <a:t>.</a:t>
            </a:r>
          </a:p>
        </p:txBody>
      </p:sp>
    </p:spTree>
    <p:extLst>
      <p:ext uri="{BB962C8B-B14F-4D97-AF65-F5344CB8AC3E}">
        <p14:creationId xmlns:p14="http://schemas.microsoft.com/office/powerpoint/2010/main" val="2823756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07A33-2350-6487-02AC-C781F69A0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B085B-5412-019C-6C1A-A30EA1C0DCC3}"/>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D90CCF75-5FDA-779B-3609-D979C5F2C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5DEABCAA-0B3F-9E8E-1791-205C2E112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B16015F-9887-B669-4C62-34E98698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3D1DA992-4C55-0158-89A5-BB297F256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30B6DE0-12D5-7BEA-0DD1-FEDBCB06529F}"/>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Hospitalidad</a:t>
            </a:r>
            <a:r>
              <a:rPr lang="en-US" sz="3600" b="1" cap="small" dirty="0"/>
              <a:t> – </a:t>
            </a:r>
            <a:r>
              <a:rPr lang="en-US" sz="3600" b="1" cap="small" dirty="0" err="1"/>
              <a:t>Responsabilidades</a:t>
            </a:r>
            <a:r>
              <a:rPr lang="en-US" sz="3600" b="1" cap="small" dirty="0"/>
              <a:t> del </a:t>
            </a:r>
            <a:r>
              <a:rPr lang="en-US" sz="3600" b="1" cap="small" dirty="0" err="1"/>
              <a:t>ujier</a:t>
            </a:r>
            <a:endParaRPr lang="en-US" sz="3600" dirty="0"/>
          </a:p>
        </p:txBody>
      </p:sp>
      <p:sp>
        <p:nvSpPr>
          <p:cNvPr id="10" name="Rectangle 9">
            <a:extLst>
              <a:ext uri="{FF2B5EF4-FFF2-40B4-BE49-F238E27FC236}">
                <a16:creationId xmlns:a16="http://schemas.microsoft.com/office/drawing/2014/main" id="{C13316F0-7AB0-E9AF-E4FC-28F8CE727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7B50E31-E048-42CD-8960-F47B6AFE6E5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FC14BF78-17B8-AF86-911D-ADBD4CB2FD23}"/>
              </a:ext>
            </a:extLst>
          </p:cNvPr>
          <p:cNvSpPr txBox="1"/>
          <p:nvPr/>
        </p:nvSpPr>
        <p:spPr>
          <a:xfrm>
            <a:off x="440286" y="1974731"/>
            <a:ext cx="11305180" cy="3631763"/>
          </a:xfrm>
          <a:prstGeom prst="rect">
            <a:avLst/>
          </a:prstGeom>
          <a:noFill/>
        </p:spPr>
        <p:txBody>
          <a:bodyPr wrap="square" rtlCol="0">
            <a:spAutoFit/>
          </a:bodyPr>
          <a:lstStyle/>
          <a:p>
            <a:pPr lvl="0"/>
            <a:r>
              <a:rPr lang="en-US" sz="2800" b="1" dirty="0" err="1"/>
              <a:t>Mientras</a:t>
            </a:r>
            <a:r>
              <a:rPr lang="en-US" sz="2800" b="1" dirty="0"/>
              <a:t> la </a:t>
            </a:r>
            <a:r>
              <a:rPr lang="en-US" sz="2800" b="1" dirty="0" err="1"/>
              <a:t>asamblea</a:t>
            </a:r>
            <a:r>
              <a:rPr lang="en-US" sz="2800" b="1" dirty="0"/>
              <a:t> se </a:t>
            </a:r>
            <a:r>
              <a:rPr lang="en-US" sz="2800" b="1" dirty="0" err="1"/>
              <a:t>reúne</a:t>
            </a:r>
            <a:r>
              <a:rPr lang="en-US" sz="2800" b="1" dirty="0"/>
              <a:t>: </a:t>
            </a:r>
            <a:r>
              <a:rPr lang="en-US" i="1" dirty="0" err="1"/>
              <a:t>continuado</a:t>
            </a:r>
            <a:r>
              <a:rPr lang="en-US" i="1" dirty="0"/>
              <a:t>…</a:t>
            </a:r>
          </a:p>
          <a:p>
            <a:pPr lvl="0"/>
            <a:endParaRPr lang="en-US" sz="1600" b="1" i="1" dirty="0"/>
          </a:p>
          <a:p>
            <a:pPr marL="742950" lvl="1" indent="-285750">
              <a:buFont typeface="Arial" panose="020B0604020202020204" pitchFamily="34" charset="0"/>
              <a:buChar char="•"/>
            </a:pPr>
            <a:r>
              <a:rPr lang="en-US" sz="2800" b="1" dirty="0"/>
              <a:t>Responder a las </a:t>
            </a:r>
            <a:r>
              <a:rPr lang="en-US" sz="2800" b="1" dirty="0" err="1"/>
              <a:t>preguntas</a:t>
            </a:r>
            <a:r>
              <a:rPr lang="en-US" sz="2800" b="1" dirty="0"/>
              <a:t> de </a:t>
            </a:r>
            <a:r>
              <a:rPr lang="en-US" sz="2800" b="1" dirty="0" err="1"/>
              <a:t>los</a:t>
            </a:r>
            <a:r>
              <a:rPr lang="en-US" sz="2800" b="1" dirty="0"/>
              <a:t> </a:t>
            </a:r>
            <a:r>
              <a:rPr lang="en-US" sz="2800" b="1" dirty="0" err="1"/>
              <a:t>feligreses</a:t>
            </a:r>
            <a:endParaRPr lang="en-US" sz="2800" b="1" dirty="0"/>
          </a:p>
          <a:p>
            <a:pPr marL="742950" lvl="1" indent="-285750">
              <a:buFont typeface="Arial" panose="020B0604020202020204" pitchFamily="34" charset="0"/>
              <a:buChar char="•"/>
            </a:pPr>
            <a:r>
              <a:rPr lang="en-US" sz="2800" b="1" dirty="0" err="1"/>
              <a:t>Distribuir</a:t>
            </a:r>
            <a:r>
              <a:rPr lang="en-US" sz="2800" b="1" dirty="0"/>
              <a:t> las </a:t>
            </a:r>
            <a:r>
              <a:rPr lang="en-US" sz="2800" b="1" dirty="0" err="1"/>
              <a:t>Guías</a:t>
            </a:r>
            <a:r>
              <a:rPr lang="en-US" sz="2800" b="1" dirty="0"/>
              <a:t> de </a:t>
            </a:r>
            <a:r>
              <a:rPr lang="en-US" sz="2800" b="1" dirty="0" err="1"/>
              <a:t>Culto</a:t>
            </a:r>
            <a:r>
              <a:rPr lang="en-US" sz="2800" b="1" dirty="0"/>
              <a:t> u </a:t>
            </a:r>
            <a:r>
              <a:rPr lang="en-US" sz="2800" b="1" dirty="0" err="1"/>
              <a:t>otros</a:t>
            </a:r>
            <a:r>
              <a:rPr lang="en-US" sz="2800" b="1" dirty="0"/>
              <a:t> </a:t>
            </a:r>
            <a:r>
              <a:rPr lang="en-US" sz="2800" b="1" dirty="0" err="1"/>
              <a:t>elementos</a:t>
            </a:r>
            <a:r>
              <a:rPr lang="en-US" sz="2800" b="1" dirty="0"/>
              <a:t> </a:t>
            </a:r>
            <a:r>
              <a:rPr lang="en-US" sz="2800" b="1" dirty="0" err="1"/>
              <a:t>necesarios</a:t>
            </a:r>
            <a:r>
              <a:rPr lang="en-US" sz="2800" b="1" dirty="0"/>
              <a:t> para la plena </a:t>
            </a:r>
            <a:r>
              <a:rPr lang="en-US" sz="2800" b="1" dirty="0" err="1"/>
              <a:t>participación</a:t>
            </a:r>
            <a:r>
              <a:rPr lang="en-US" sz="2800" b="1" dirty="0"/>
              <a:t> </a:t>
            </a:r>
            <a:r>
              <a:rPr lang="en-US" sz="2800" b="1" dirty="0" err="1"/>
              <a:t>en</a:t>
            </a:r>
            <a:r>
              <a:rPr lang="en-US" sz="2800" b="1" dirty="0"/>
              <a:t> la </a:t>
            </a:r>
            <a:r>
              <a:rPr lang="en-US" sz="2800" b="1" dirty="0" err="1"/>
              <a:t>liturgia</a:t>
            </a:r>
            <a:r>
              <a:rPr lang="en-US" sz="2800" b="1" dirty="0"/>
              <a:t>.</a:t>
            </a:r>
          </a:p>
          <a:p>
            <a:pPr marL="742950" lvl="1" indent="-285750">
              <a:buFont typeface="Arial" panose="020B0604020202020204" pitchFamily="34" charset="0"/>
              <a:buChar char="•"/>
            </a:pPr>
            <a:r>
              <a:rPr lang="en-US" sz="2800" b="1" dirty="0" err="1"/>
              <a:t>Considerar</a:t>
            </a:r>
            <a:r>
              <a:rPr lang="en-US" sz="2800" b="1" dirty="0"/>
              <a:t> las </a:t>
            </a:r>
            <a:r>
              <a:rPr lang="en-US" sz="2800" b="1" dirty="0" err="1"/>
              <a:t>necesidades</a:t>
            </a:r>
            <a:r>
              <a:rPr lang="en-US" sz="2800" b="1" dirty="0"/>
              <a:t> de las personas con </a:t>
            </a:r>
            <a:r>
              <a:rPr lang="en-US" sz="2800" b="1" dirty="0" err="1"/>
              <a:t>discapacidad</a:t>
            </a:r>
            <a:r>
              <a:rPr lang="en-US" sz="2800" b="1" dirty="0"/>
              <a:t>.</a:t>
            </a:r>
          </a:p>
          <a:p>
            <a:pPr marL="742950" lvl="1" indent="-285750">
              <a:buFont typeface="Arial" panose="020B0604020202020204" pitchFamily="34" charset="0"/>
              <a:buChar char="•"/>
            </a:pPr>
            <a:r>
              <a:rPr lang="en-US" sz="2800" b="1" dirty="0" err="1"/>
              <a:t>Protocolos</a:t>
            </a:r>
            <a:r>
              <a:rPr lang="en-US" sz="2800" b="1" dirty="0"/>
              <a:t> de </a:t>
            </a:r>
            <a:r>
              <a:rPr lang="en-US" sz="2800" b="1" dirty="0" err="1"/>
              <a:t>seguridad</a:t>
            </a:r>
            <a:r>
              <a:rPr lang="en-US" sz="2800" b="1" dirty="0"/>
              <a:t>.</a:t>
            </a:r>
          </a:p>
          <a:p>
            <a:pPr marL="285750" lvl="0" indent="-285750">
              <a:buFont typeface="Arial" panose="020B0604020202020204" pitchFamily="34" charset="0"/>
              <a:buChar char="•"/>
            </a:pPr>
            <a:endParaRPr lang="en-US" sz="2800" b="1" dirty="0"/>
          </a:p>
          <a:p>
            <a:endParaRPr lang="en-US" dirty="0"/>
          </a:p>
        </p:txBody>
      </p:sp>
    </p:spTree>
    <p:extLst>
      <p:ext uri="{BB962C8B-B14F-4D97-AF65-F5344CB8AC3E}">
        <p14:creationId xmlns:p14="http://schemas.microsoft.com/office/powerpoint/2010/main" val="3739609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BCA04-7287-780F-02A9-99FD5CDEB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031EE-0E50-57E3-E9E7-CDADC7347DF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5EA20578-9276-8786-6F27-19CD8322C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D4080CE-9A7C-8CB8-4F5E-92C26451E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3E93D0BF-E3D5-D72C-6527-47F4016BC5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25DCA4F5-3135-EF23-90F4-5A5233C6A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0B991C2-9C4E-7670-8A22-6A238CC7A74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Hospitalidad</a:t>
            </a:r>
            <a:r>
              <a:rPr lang="en-US" sz="3600" b="1" cap="small" dirty="0"/>
              <a:t> – </a:t>
            </a:r>
            <a:r>
              <a:rPr lang="en-US" sz="3600" b="1" cap="small" dirty="0" err="1"/>
              <a:t>Responsabilidades</a:t>
            </a:r>
            <a:r>
              <a:rPr lang="en-US" sz="3600" b="1" cap="small" dirty="0"/>
              <a:t> del </a:t>
            </a:r>
            <a:r>
              <a:rPr lang="en-US" sz="3600" b="1" cap="small" dirty="0" err="1"/>
              <a:t>ujier</a:t>
            </a:r>
            <a:endParaRPr lang="en-US" sz="3600" dirty="0"/>
          </a:p>
        </p:txBody>
      </p:sp>
      <p:sp>
        <p:nvSpPr>
          <p:cNvPr id="10" name="Rectangle 9">
            <a:extLst>
              <a:ext uri="{FF2B5EF4-FFF2-40B4-BE49-F238E27FC236}">
                <a16:creationId xmlns:a16="http://schemas.microsoft.com/office/drawing/2014/main" id="{EB8340B2-2238-1B2C-6492-E3BF2BA5B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3E4F51CC-053B-0B1B-0641-2761343C9E72}"/>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4F1F00C-8FE6-3A1B-1B71-9EB8FE1563DC}"/>
              </a:ext>
            </a:extLst>
          </p:cNvPr>
          <p:cNvSpPr txBox="1"/>
          <p:nvPr/>
        </p:nvSpPr>
        <p:spPr>
          <a:xfrm>
            <a:off x="440286" y="1974731"/>
            <a:ext cx="11305180" cy="4124206"/>
          </a:xfrm>
          <a:prstGeom prst="rect">
            <a:avLst/>
          </a:prstGeom>
          <a:noFill/>
        </p:spPr>
        <p:txBody>
          <a:bodyPr wrap="square" rtlCol="0">
            <a:spAutoFit/>
          </a:bodyPr>
          <a:lstStyle/>
          <a:p>
            <a:pPr lvl="0"/>
            <a:r>
              <a:rPr lang="en-US" sz="2800" b="1" dirty="0" err="1"/>
              <a:t>Mientras</a:t>
            </a:r>
            <a:r>
              <a:rPr lang="en-US" sz="2800" b="1" dirty="0"/>
              <a:t> la </a:t>
            </a:r>
            <a:r>
              <a:rPr lang="en-US" sz="2800" b="1" dirty="0" err="1"/>
              <a:t>asamblea</a:t>
            </a:r>
            <a:r>
              <a:rPr lang="en-US" sz="2800" b="1" dirty="0"/>
              <a:t> se </a:t>
            </a:r>
            <a:r>
              <a:rPr lang="en-US" sz="2800" b="1" dirty="0" err="1"/>
              <a:t>reúne</a:t>
            </a:r>
            <a:r>
              <a:rPr lang="en-US" sz="2800" b="1" dirty="0"/>
              <a:t>: </a:t>
            </a:r>
          </a:p>
          <a:p>
            <a:pPr lvl="0"/>
            <a:endParaRPr lang="en-US" sz="2000" b="1" dirty="0"/>
          </a:p>
          <a:p>
            <a:pPr marL="285750" indent="-285750">
              <a:buFont typeface="Arial" panose="020B0604020202020204" pitchFamily="34" charset="0"/>
              <a:buChar char="•"/>
            </a:pPr>
            <a:r>
              <a:rPr lang="en-US" sz="2800" b="1" dirty="0" err="1"/>
              <a:t>Buscar</a:t>
            </a:r>
            <a:r>
              <a:rPr lang="en-US" sz="2800" b="1" dirty="0"/>
              <a:t> asientos para </a:t>
            </a:r>
            <a:r>
              <a:rPr lang="en-US" sz="2800" b="1" dirty="0" err="1"/>
              <a:t>los</a:t>
            </a:r>
            <a:r>
              <a:rPr lang="en-US" sz="2800" b="1" dirty="0"/>
              <a:t> </a:t>
            </a:r>
            <a:r>
              <a:rPr lang="en-US" sz="2800" b="1" dirty="0" err="1"/>
              <a:t>feligreses</a:t>
            </a:r>
            <a:endParaRPr lang="en-US" sz="2800" b="1" dirty="0"/>
          </a:p>
          <a:p>
            <a:pPr marL="285750" indent="-285750">
              <a:buFont typeface="Arial" panose="020B0604020202020204" pitchFamily="34" charset="0"/>
              <a:buChar char="•"/>
            </a:pPr>
            <a:r>
              <a:rPr lang="en-US" sz="2800" b="1" dirty="0"/>
              <a:t>Personas </a:t>
            </a:r>
            <a:r>
              <a:rPr lang="en-US" sz="2800" b="1" dirty="0" err="1"/>
              <a:t>que</a:t>
            </a:r>
            <a:r>
              <a:rPr lang="en-US" sz="2800" b="1" dirty="0"/>
              <a:t> </a:t>
            </a:r>
            <a:r>
              <a:rPr lang="en-US" sz="2800" b="1" dirty="0" err="1"/>
              <a:t>llegan</a:t>
            </a:r>
            <a:r>
              <a:rPr lang="en-US" sz="2800" b="1" dirty="0"/>
              <a:t> </a:t>
            </a:r>
            <a:r>
              <a:rPr lang="en-US" sz="2800" b="1" dirty="0" err="1"/>
              <a:t>tarde</a:t>
            </a:r>
            <a:endParaRPr lang="en-US" sz="2800" b="1" dirty="0"/>
          </a:p>
          <a:p>
            <a:pPr marL="285750" indent="-285750">
              <a:buFont typeface="Arial" panose="020B0604020202020204" pitchFamily="34" charset="0"/>
              <a:buChar char="•"/>
            </a:pPr>
            <a:r>
              <a:rPr lang="en-US" sz="2800" b="1" dirty="0"/>
              <a:t>Asientos </a:t>
            </a:r>
            <a:r>
              <a:rPr lang="en-US" sz="2800" b="1" dirty="0" err="1"/>
              <a:t>adicionales</a:t>
            </a:r>
            <a:endParaRPr lang="en-US" sz="2800" b="1" dirty="0"/>
          </a:p>
          <a:p>
            <a:pPr marL="285750" indent="-285750">
              <a:buFont typeface="Arial" panose="020B0604020202020204" pitchFamily="34" charset="0"/>
              <a:buChar char="•"/>
            </a:pPr>
            <a:r>
              <a:rPr lang="en-US" sz="2800" b="1" dirty="0" err="1"/>
              <a:t>Ayudar</a:t>
            </a:r>
            <a:r>
              <a:rPr lang="en-US" sz="2800" b="1" dirty="0"/>
              <a:t> a </a:t>
            </a:r>
            <a:r>
              <a:rPr lang="en-US" sz="2800" b="1" dirty="0" err="1"/>
              <a:t>los</a:t>
            </a:r>
            <a:r>
              <a:rPr lang="en-US" sz="2800" b="1" dirty="0"/>
              <a:t> </a:t>
            </a:r>
            <a:r>
              <a:rPr lang="en-US" sz="2800" b="1" dirty="0" err="1"/>
              <a:t>miembros</a:t>
            </a:r>
            <a:r>
              <a:rPr lang="en-US" sz="2800" b="1" dirty="0"/>
              <a:t> de la comunidad a </a:t>
            </a:r>
            <a:r>
              <a:rPr lang="en-US" sz="2800" b="1" dirty="0" err="1"/>
              <a:t>participar</a:t>
            </a:r>
            <a:r>
              <a:rPr lang="en-US" sz="2800" b="1" dirty="0"/>
              <a:t> </a:t>
            </a:r>
            <a:r>
              <a:rPr lang="en-US" sz="2800" b="1" dirty="0" err="1"/>
              <a:t>activamente</a:t>
            </a:r>
            <a:r>
              <a:rPr lang="en-US" sz="2800" b="1" dirty="0"/>
              <a:t> </a:t>
            </a:r>
            <a:r>
              <a:rPr lang="en-US" sz="2800" b="1" dirty="0" err="1"/>
              <a:t>en</a:t>
            </a:r>
            <a:r>
              <a:rPr lang="en-US" sz="2800" b="1" dirty="0"/>
              <a:t> la </a:t>
            </a:r>
            <a:r>
              <a:rPr lang="en-US" sz="2800" b="1" dirty="0" err="1"/>
              <a:t>liturgia</a:t>
            </a:r>
            <a:r>
              <a:rPr lang="en-US" sz="2800" b="1" dirty="0"/>
              <a:t>, </a:t>
            </a:r>
            <a:r>
              <a:rPr lang="en-US" sz="2800" b="1" dirty="0" err="1"/>
              <a:t>invitando</a:t>
            </a:r>
            <a:r>
              <a:rPr lang="en-US" sz="2800" b="1" dirty="0"/>
              <a:t> a las personas a </a:t>
            </a:r>
            <a:r>
              <a:rPr lang="en-US" sz="2800" b="1" dirty="0" err="1"/>
              <a:t>llevar</a:t>
            </a:r>
            <a:r>
              <a:rPr lang="en-US" sz="2800" b="1" dirty="0"/>
              <a:t> las Ofrendas del Pan y </a:t>
            </a:r>
            <a:r>
              <a:rPr lang="en-US" sz="2800" b="1" dirty="0" err="1"/>
              <a:t>el</a:t>
            </a:r>
            <a:r>
              <a:rPr lang="en-US" sz="2800" b="1" dirty="0"/>
              <a:t> Vino.</a:t>
            </a:r>
          </a:p>
          <a:p>
            <a:pPr marL="285750" lvl="0" indent="-285750">
              <a:buFont typeface="Arial" panose="020B0604020202020204" pitchFamily="34" charset="0"/>
              <a:buChar char="•"/>
            </a:pPr>
            <a:endParaRPr lang="en-US" sz="2800" b="1" dirty="0"/>
          </a:p>
          <a:p>
            <a:endParaRPr lang="en-US" dirty="0"/>
          </a:p>
        </p:txBody>
      </p:sp>
    </p:spTree>
    <p:extLst>
      <p:ext uri="{BB962C8B-B14F-4D97-AF65-F5344CB8AC3E}">
        <p14:creationId xmlns:p14="http://schemas.microsoft.com/office/powerpoint/2010/main" val="2231349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30ECF-B8F2-D902-BB26-79A4895EE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93BBA-6D68-6197-92AB-5D90D1D8283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DDCD0DB2-0BA4-2E4D-1DE2-B7043ACB3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A018176-0A39-0AC8-B1BE-3F377171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E79A2EB-45C3-AE62-C026-61B10C2FC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27566278-0A79-55BE-086E-D72743A4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9ECD6E57-9E0F-B403-D20A-D7CE3C30C515}"/>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Hospitalidad</a:t>
            </a:r>
            <a:r>
              <a:rPr lang="en-US" sz="3600" b="1" cap="small" dirty="0"/>
              <a:t> – </a:t>
            </a:r>
            <a:r>
              <a:rPr lang="en-US" sz="3600" b="1" cap="small" dirty="0" err="1"/>
              <a:t>Responsabilidades</a:t>
            </a:r>
            <a:r>
              <a:rPr lang="en-US" sz="3600" b="1" cap="small" dirty="0"/>
              <a:t> del </a:t>
            </a:r>
            <a:r>
              <a:rPr lang="en-US" sz="3600" b="1" cap="small" dirty="0" err="1"/>
              <a:t>ujier</a:t>
            </a:r>
            <a:endParaRPr lang="en-US" sz="3600" dirty="0"/>
          </a:p>
        </p:txBody>
      </p:sp>
      <p:sp>
        <p:nvSpPr>
          <p:cNvPr id="10" name="Rectangle 9">
            <a:extLst>
              <a:ext uri="{FF2B5EF4-FFF2-40B4-BE49-F238E27FC236}">
                <a16:creationId xmlns:a16="http://schemas.microsoft.com/office/drawing/2014/main" id="{862D5631-E4FD-F7B8-6CDC-F43A80BCA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822B01CC-FD82-0CAF-C9AB-E174E7025A56}"/>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D925AFC-29A3-A6CB-7D5A-825E3448A00E}"/>
              </a:ext>
            </a:extLst>
          </p:cNvPr>
          <p:cNvSpPr txBox="1"/>
          <p:nvPr/>
        </p:nvSpPr>
        <p:spPr>
          <a:xfrm>
            <a:off x="440286" y="1974731"/>
            <a:ext cx="11305180" cy="4678204"/>
          </a:xfrm>
          <a:prstGeom prst="rect">
            <a:avLst/>
          </a:prstGeom>
          <a:noFill/>
        </p:spPr>
        <p:txBody>
          <a:bodyPr wrap="square" rtlCol="0">
            <a:spAutoFit/>
          </a:bodyPr>
          <a:lstStyle/>
          <a:p>
            <a:pPr lvl="0"/>
            <a:r>
              <a:rPr lang="en-US" sz="2800" b="1" dirty="0" err="1"/>
              <a:t>Circunstancias</a:t>
            </a:r>
            <a:r>
              <a:rPr lang="en-US" sz="2800" b="1" dirty="0"/>
              <a:t> Especiales</a:t>
            </a:r>
          </a:p>
          <a:p>
            <a:pPr marL="285750" lvl="0" indent="-285750">
              <a:buFont typeface="Arial" panose="020B0604020202020204" pitchFamily="34" charset="0"/>
              <a:buChar char="•"/>
            </a:pPr>
            <a:r>
              <a:rPr lang="en-US" sz="2800" b="1" dirty="0"/>
              <a:t>Cómo </a:t>
            </a:r>
            <a:r>
              <a:rPr lang="en-US" sz="2800" b="1" dirty="0" err="1"/>
              <a:t>lidiar</a:t>
            </a:r>
            <a:r>
              <a:rPr lang="en-US" sz="2800" b="1" dirty="0"/>
              <a:t> con las </a:t>
            </a:r>
            <a:r>
              <a:rPr lang="en-US" sz="2800" b="1" dirty="0" err="1"/>
              <a:t>interrupciones</a:t>
            </a:r>
            <a:endParaRPr lang="en-US" sz="2800" b="1" dirty="0"/>
          </a:p>
          <a:p>
            <a:pPr marL="285750" lvl="0" indent="-285750">
              <a:buFont typeface="Arial" panose="020B0604020202020204" pitchFamily="34" charset="0"/>
              <a:buChar char="•"/>
            </a:pPr>
            <a:r>
              <a:rPr lang="en-US" sz="2800" b="1" dirty="0"/>
              <a:t>Ser </a:t>
            </a:r>
            <a:r>
              <a:rPr lang="en-US" sz="2800" b="1" dirty="0" err="1"/>
              <a:t>compasivo</a:t>
            </a:r>
            <a:r>
              <a:rPr lang="en-US" sz="2800" b="1" dirty="0"/>
              <a:t> </a:t>
            </a:r>
            <a:r>
              <a:rPr lang="en-US" sz="2800" b="1" dirty="0" err="1"/>
              <a:t>cuando</a:t>
            </a:r>
            <a:r>
              <a:rPr lang="en-US" sz="2800" b="1" dirty="0"/>
              <a:t> </a:t>
            </a:r>
            <a:r>
              <a:rPr lang="en-US" sz="2800" b="1" dirty="0" err="1"/>
              <a:t>ocurran</a:t>
            </a:r>
            <a:r>
              <a:rPr lang="en-US" sz="2800" b="1" dirty="0"/>
              <a:t> </a:t>
            </a:r>
            <a:r>
              <a:rPr lang="en-US" sz="2800" b="1" dirty="0" err="1"/>
              <a:t>interrupciones</a:t>
            </a:r>
            <a:r>
              <a:rPr lang="en-US" sz="2800" b="1" dirty="0"/>
              <a:t>.</a:t>
            </a:r>
          </a:p>
          <a:p>
            <a:pPr marL="742950" lvl="1" indent="-285750">
              <a:buFont typeface="Arial" panose="020B0604020202020204" pitchFamily="34" charset="0"/>
              <a:buChar char="•"/>
            </a:pPr>
            <a:r>
              <a:rPr lang="en-US" sz="2800" b="1" dirty="0" err="1"/>
              <a:t>Niños</a:t>
            </a:r>
            <a:r>
              <a:rPr lang="en-US" sz="2800" b="1" dirty="0"/>
              <a:t> </a:t>
            </a:r>
            <a:r>
              <a:rPr lang="en-US" sz="2800" b="1" dirty="0" err="1"/>
              <a:t>llorando</a:t>
            </a:r>
            <a:endParaRPr lang="en-US" sz="2800" b="1" dirty="0"/>
          </a:p>
          <a:p>
            <a:pPr marL="742950" lvl="1" indent="-285750">
              <a:buFont typeface="Arial" panose="020B0604020202020204" pitchFamily="34" charset="0"/>
              <a:buChar char="•"/>
            </a:pPr>
            <a:r>
              <a:rPr lang="en-US" sz="2800" b="1" dirty="0" err="1"/>
              <a:t>Adultos</a:t>
            </a:r>
            <a:r>
              <a:rPr lang="en-US" sz="2800" b="1" dirty="0"/>
              <a:t> </a:t>
            </a:r>
            <a:r>
              <a:rPr lang="en-US" sz="2800" b="1" dirty="0" err="1"/>
              <a:t>Disruptivos</a:t>
            </a:r>
            <a:endParaRPr lang="en-US" sz="2800" b="1" dirty="0"/>
          </a:p>
          <a:p>
            <a:pPr marL="742950" lvl="1" indent="-285750">
              <a:buFont typeface="Arial" panose="020B0604020202020204" pitchFamily="34" charset="0"/>
              <a:buChar char="•"/>
            </a:pPr>
            <a:endParaRPr lang="en-US" sz="2800" b="1" dirty="0"/>
          </a:p>
          <a:p>
            <a:r>
              <a:rPr lang="en-US" sz="2800" b="1" dirty="0"/>
              <a:t>Respuesta ante </a:t>
            </a:r>
            <a:r>
              <a:rPr lang="en-US" sz="2800" b="1" dirty="0" err="1"/>
              <a:t>emergencias</a:t>
            </a:r>
            <a:endParaRPr lang="en-US" sz="2800" b="1" dirty="0"/>
          </a:p>
          <a:p>
            <a:pPr marL="457200" indent="-457200">
              <a:buFont typeface="Arial" panose="020B0604020202020204" pitchFamily="34" charset="0"/>
              <a:buChar char="•"/>
            </a:pPr>
            <a:r>
              <a:rPr lang="en-US" sz="2800" b="1" dirty="0"/>
              <a:t>Emergencias </a:t>
            </a:r>
            <a:r>
              <a:rPr lang="en-US" sz="2800" b="1" dirty="0" err="1"/>
              <a:t>médicas</a:t>
            </a:r>
            <a:endParaRPr lang="en-US" sz="2800" b="1" dirty="0"/>
          </a:p>
          <a:p>
            <a:pPr marL="457200" indent="-457200">
              <a:buFont typeface="Arial" panose="020B0604020202020204" pitchFamily="34" charset="0"/>
              <a:buChar char="•"/>
            </a:pPr>
            <a:r>
              <a:rPr lang="en-US" sz="2800" b="1" dirty="0" err="1"/>
              <a:t>Desastres</a:t>
            </a:r>
            <a:r>
              <a:rPr lang="en-US" sz="2800" b="1" dirty="0"/>
              <a:t> naturales, </a:t>
            </a:r>
            <a:r>
              <a:rPr lang="en-US" sz="2800" b="1" dirty="0" err="1"/>
              <a:t>incendios</a:t>
            </a:r>
            <a:endParaRPr lang="en-US" sz="2800" b="1" dirty="0"/>
          </a:p>
          <a:p>
            <a:pPr marL="457200" indent="-457200">
              <a:buFont typeface="Arial" panose="020B0604020202020204" pitchFamily="34" charset="0"/>
              <a:buChar char="•"/>
            </a:pPr>
            <a:r>
              <a:rPr lang="en-US" sz="2800" b="1" dirty="0"/>
              <a:t>Violencia</a:t>
            </a:r>
          </a:p>
          <a:p>
            <a:endParaRPr lang="en-US" dirty="0"/>
          </a:p>
        </p:txBody>
      </p:sp>
    </p:spTree>
    <p:extLst>
      <p:ext uri="{BB962C8B-B14F-4D97-AF65-F5344CB8AC3E}">
        <p14:creationId xmlns:p14="http://schemas.microsoft.com/office/powerpoint/2010/main" val="844077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33">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Rectangle 35">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 name="Rectangle 37">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40" name="Rectangle 39">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42" name="Group 41">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3" name="Rectangle 42">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43">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5" name="Rectangle 44">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9" name="Title 1">
            <a:extLst>
              <a:ext uri="{FF2B5EF4-FFF2-40B4-BE49-F238E27FC236}">
                <a16:creationId xmlns:a16="http://schemas.microsoft.com/office/drawing/2014/main" id="{DD65A6D1-07D4-0AB8-E446-75DA1E046FB1}"/>
              </a:ext>
            </a:extLst>
          </p:cNvPr>
          <p:cNvSpPr>
            <a:spLocks noGrp="1"/>
          </p:cNvSpPr>
          <p:nvPr>
            <p:ph type="title"/>
          </p:nvPr>
        </p:nvSpPr>
        <p:spPr>
          <a:xfrm>
            <a:off x="446534" y="617964"/>
            <a:ext cx="11164275" cy="1013800"/>
          </a:xfrm>
          <a:solidFill>
            <a:srgbClr val="356557"/>
          </a:solidFill>
        </p:spPr>
        <p:txBody>
          <a:bodyPr vert="horz" lIns="91440" tIns="45720" rIns="91440" bIns="45720" rtlCol="0" anchor="b">
            <a:normAutofit/>
          </a:bodyPr>
          <a:lstStyle/>
          <a:p>
            <a:pPr algn="ctr"/>
            <a:r>
              <a:rPr lang="en-US" sz="3200" b="1" cap="small" dirty="0" err="1"/>
              <a:t>Discusión</a:t>
            </a:r>
            <a:r>
              <a:rPr lang="en-US" sz="3200" b="1" cap="small" dirty="0"/>
              <a:t> </a:t>
            </a:r>
            <a:r>
              <a:rPr lang="en-US" sz="3200" b="1" cap="small" dirty="0" err="1"/>
              <a:t>en</a:t>
            </a:r>
            <a:r>
              <a:rPr lang="en-US" sz="3200" b="1" cap="small" dirty="0"/>
              <a:t> </a:t>
            </a:r>
            <a:r>
              <a:rPr lang="en-US" sz="3200" b="1" cap="small" dirty="0" err="1"/>
              <a:t>grupos</a:t>
            </a:r>
            <a:r>
              <a:rPr lang="en-US" sz="3200" b="1" cap="small" dirty="0"/>
              <a:t> </a:t>
            </a:r>
            <a:r>
              <a:rPr lang="en-US" sz="3200" b="1" cap="small" dirty="0" err="1"/>
              <a:t>pequeños</a:t>
            </a:r>
            <a:endParaRPr lang="en-US" sz="3200" dirty="0"/>
          </a:p>
        </p:txBody>
      </p:sp>
      <p:sp>
        <p:nvSpPr>
          <p:cNvPr id="10" name="TextBox 9">
            <a:extLst>
              <a:ext uri="{FF2B5EF4-FFF2-40B4-BE49-F238E27FC236}">
                <a16:creationId xmlns:a16="http://schemas.microsoft.com/office/drawing/2014/main" id="{885F467C-96C0-FB1E-81FE-C18ACE9AF6CB}"/>
              </a:ext>
            </a:extLst>
          </p:cNvPr>
          <p:cNvSpPr txBox="1"/>
          <p:nvPr/>
        </p:nvSpPr>
        <p:spPr>
          <a:xfrm>
            <a:off x="513911" y="2241550"/>
            <a:ext cx="6764489" cy="2954655"/>
          </a:xfrm>
          <a:prstGeom prst="rect">
            <a:avLst/>
          </a:prstGeom>
          <a:noFill/>
        </p:spPr>
        <p:txBody>
          <a:bodyPr wrap="square" rtlCol="0">
            <a:spAutoFit/>
          </a:bodyPr>
          <a:lstStyle/>
          <a:p>
            <a:pPr marL="457200" lvl="0" indent="-457200">
              <a:buFont typeface="+mj-lt"/>
              <a:buAutoNum type="arabicPeriod"/>
            </a:pPr>
            <a:r>
              <a:rPr lang="en-US" sz="2800" b="1" dirty="0"/>
              <a:t>¿De </a:t>
            </a:r>
            <a:r>
              <a:rPr lang="en-US" sz="2800" b="1" dirty="0" err="1"/>
              <a:t>qué</a:t>
            </a:r>
            <a:r>
              <a:rPr lang="en-US" sz="2800" b="1" dirty="0"/>
              <a:t> </a:t>
            </a:r>
            <a:r>
              <a:rPr lang="en-US" sz="2800" b="1" dirty="0" err="1"/>
              <a:t>manera</a:t>
            </a:r>
            <a:r>
              <a:rPr lang="en-US" sz="2800" b="1" dirty="0"/>
              <a:t> </a:t>
            </a:r>
            <a:r>
              <a:rPr lang="en-US" sz="2800" b="1" dirty="0" err="1"/>
              <a:t>consideras</a:t>
            </a:r>
            <a:r>
              <a:rPr lang="en-US" sz="2800" b="1" dirty="0"/>
              <a:t> </a:t>
            </a:r>
            <a:r>
              <a:rPr lang="en-US" sz="2800" b="1" dirty="0" err="1"/>
              <a:t>importante</a:t>
            </a:r>
            <a:r>
              <a:rPr lang="en-US" sz="2800" b="1" dirty="0"/>
              <a:t> </a:t>
            </a:r>
            <a:r>
              <a:rPr lang="en-US" sz="2800" b="1" dirty="0" err="1"/>
              <a:t>el</a:t>
            </a:r>
            <a:r>
              <a:rPr lang="en-US" sz="2800" b="1" dirty="0"/>
              <a:t> </a:t>
            </a:r>
            <a:r>
              <a:rPr lang="en-US" sz="2800" b="1" dirty="0" err="1"/>
              <a:t>ministerio</a:t>
            </a:r>
            <a:r>
              <a:rPr lang="en-US" sz="2800" b="1" dirty="0"/>
              <a:t> de la </a:t>
            </a:r>
            <a:r>
              <a:rPr lang="en-US" sz="2800" b="1" dirty="0" err="1"/>
              <a:t>hospitalidad</a:t>
            </a:r>
            <a:r>
              <a:rPr lang="en-US" sz="2800" b="1" dirty="0"/>
              <a:t>?</a:t>
            </a:r>
          </a:p>
          <a:p>
            <a:pPr marL="457200" lvl="0" indent="-457200">
              <a:buFont typeface="+mj-lt"/>
              <a:buAutoNum type="arabicPeriod"/>
            </a:pPr>
            <a:endParaRPr lang="en-US" sz="2800" b="1" dirty="0"/>
          </a:p>
          <a:p>
            <a:pPr marL="457200" lvl="0" indent="-457200">
              <a:buFont typeface="+mj-lt"/>
              <a:buAutoNum type="arabicPeriod"/>
            </a:pPr>
            <a:r>
              <a:rPr lang="en-US" sz="2800" b="1" dirty="0"/>
              <a:t>¿Cómo </a:t>
            </a:r>
            <a:r>
              <a:rPr lang="en-US" sz="2800" b="1" dirty="0" err="1"/>
              <a:t>puedes</a:t>
            </a:r>
            <a:r>
              <a:rPr lang="en-US" sz="2800" b="1" dirty="0"/>
              <a:t> ser </a:t>
            </a:r>
            <a:r>
              <a:rPr lang="en-US" sz="2800" b="1" dirty="0" err="1"/>
              <a:t>el</a:t>
            </a:r>
            <a:r>
              <a:rPr lang="en-US" sz="2800" b="1" dirty="0"/>
              <a:t> </a:t>
            </a:r>
            <a:r>
              <a:rPr lang="en-US" sz="2800" b="1" dirty="0" err="1"/>
              <a:t>mejor</a:t>
            </a:r>
            <a:r>
              <a:rPr lang="en-US" sz="2800" b="1" dirty="0"/>
              <a:t> </a:t>
            </a:r>
            <a:r>
              <a:rPr lang="en-US" sz="2800" b="1" dirty="0" err="1"/>
              <a:t>ujier</a:t>
            </a:r>
            <a:r>
              <a:rPr lang="en-US" sz="2800" b="1" dirty="0"/>
              <a:t> o </a:t>
            </a:r>
            <a:r>
              <a:rPr lang="en-US" sz="2800" b="1" dirty="0" err="1"/>
              <a:t>saludador</a:t>
            </a:r>
            <a:r>
              <a:rPr lang="en-US" sz="2800" b="1" dirty="0"/>
              <a:t> </a:t>
            </a:r>
            <a:r>
              <a:rPr lang="en-US" sz="2800" b="1" dirty="0" err="1"/>
              <a:t>que</a:t>
            </a:r>
            <a:r>
              <a:rPr lang="en-US" sz="2800" b="1" dirty="0"/>
              <a:t> </a:t>
            </a:r>
            <a:r>
              <a:rPr lang="en-US" sz="2800" b="1" dirty="0" err="1"/>
              <a:t>puedas</a:t>
            </a:r>
            <a:r>
              <a:rPr lang="en-US" sz="2800" b="1" dirty="0"/>
              <a:t> ser?</a:t>
            </a:r>
          </a:p>
          <a:p>
            <a:endParaRPr lang="en-US" dirty="0"/>
          </a:p>
        </p:txBody>
      </p:sp>
      <p:pic>
        <p:nvPicPr>
          <p:cNvPr id="12" name="Picture 11">
            <a:extLst>
              <a:ext uri="{FF2B5EF4-FFF2-40B4-BE49-F238E27FC236}">
                <a16:creationId xmlns:a16="http://schemas.microsoft.com/office/drawing/2014/main" id="{914C5554-796F-BAA2-37F3-828C062F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965" y="2070100"/>
            <a:ext cx="4447844" cy="3673522"/>
          </a:xfrm>
          <a:prstGeom prst="rect">
            <a:avLst/>
          </a:prstGeom>
        </p:spPr>
      </p:pic>
    </p:spTree>
    <p:extLst>
      <p:ext uri="{BB962C8B-B14F-4D97-AF65-F5344CB8AC3E}">
        <p14:creationId xmlns:p14="http://schemas.microsoft.com/office/powerpoint/2010/main" val="22818267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5043-FB4A-3219-3867-14FB9475E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4B031-A3B7-1730-0203-2971A8CC57A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61DEB51F-A250-A9E4-EBB2-3EDC438E6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89357E1-2D91-9AAE-E6BE-914CD0D3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1F1A4CB-BE30-777F-0B7B-98B50CBF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DC0BDA6-9FBF-2835-FD02-B3990C10B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250A99E-127F-9B11-B128-0F7F722AB4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Reflexión</a:t>
            </a:r>
            <a:endParaRPr lang="en-US" sz="3600" dirty="0"/>
          </a:p>
        </p:txBody>
      </p:sp>
      <p:sp>
        <p:nvSpPr>
          <p:cNvPr id="10" name="Rectangle 9">
            <a:extLst>
              <a:ext uri="{FF2B5EF4-FFF2-40B4-BE49-F238E27FC236}">
                <a16:creationId xmlns:a16="http://schemas.microsoft.com/office/drawing/2014/main" id="{A6143904-C96F-9023-DA3D-13DEC9E12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92DB1CE-2125-7867-D678-5C23E6C96C4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71D4E84-BD1A-E488-02CA-EEF65656F914}"/>
              </a:ext>
            </a:extLst>
          </p:cNvPr>
          <p:cNvSpPr txBox="1"/>
          <p:nvPr/>
        </p:nvSpPr>
        <p:spPr>
          <a:xfrm>
            <a:off x="5053965" y="2414096"/>
            <a:ext cx="6691501" cy="1661993"/>
          </a:xfrm>
          <a:prstGeom prst="rect">
            <a:avLst/>
          </a:prstGeom>
          <a:noFill/>
        </p:spPr>
        <p:txBody>
          <a:bodyPr wrap="square" rtlCol="0">
            <a:spAutoFit/>
          </a:bodyPr>
          <a:lstStyle/>
          <a:p>
            <a:r>
              <a:rPr lang="en-US" sz="2800" b="1" dirty="0" err="1"/>
              <a:t>Anota</a:t>
            </a:r>
            <a:r>
              <a:rPr lang="en-US" sz="2800" b="1" dirty="0"/>
              <a:t> </a:t>
            </a:r>
            <a:r>
              <a:rPr lang="en-US" sz="2800" b="1" dirty="0" err="1"/>
              <a:t>una</a:t>
            </a:r>
            <a:r>
              <a:rPr lang="en-US" sz="2800" b="1" dirty="0"/>
              <a:t> </a:t>
            </a:r>
            <a:r>
              <a:rPr lang="en-US" sz="2800" b="1" dirty="0" err="1"/>
              <a:t>cosa</a:t>
            </a:r>
            <a:r>
              <a:rPr lang="en-US" sz="2800" b="1" dirty="0"/>
              <a:t> </a:t>
            </a:r>
            <a:r>
              <a:rPr lang="en-US" sz="2800" b="1" dirty="0" err="1"/>
              <a:t>que</a:t>
            </a:r>
            <a:r>
              <a:rPr lang="en-US" sz="2800" b="1" dirty="0"/>
              <a:t> </a:t>
            </a:r>
            <a:r>
              <a:rPr lang="en-US" sz="2800" b="1" dirty="0" err="1"/>
              <a:t>hayas</a:t>
            </a:r>
            <a:r>
              <a:rPr lang="en-US" sz="2800" b="1" dirty="0"/>
              <a:t> </a:t>
            </a:r>
            <a:r>
              <a:rPr lang="en-US" sz="2800" b="1" dirty="0" err="1"/>
              <a:t>aprendido</a:t>
            </a:r>
            <a:r>
              <a:rPr lang="en-US" sz="2800" b="1" dirty="0"/>
              <a:t> y </a:t>
            </a:r>
            <a:r>
              <a:rPr lang="en-US" sz="2800" b="1" dirty="0" err="1"/>
              <a:t>una</a:t>
            </a:r>
            <a:r>
              <a:rPr lang="en-US" sz="2800" b="1" dirty="0"/>
              <a:t> </a:t>
            </a:r>
            <a:r>
              <a:rPr lang="en-US" sz="2800" b="1" dirty="0" err="1"/>
              <a:t>acción</a:t>
            </a:r>
            <a:r>
              <a:rPr lang="en-US" sz="2800" b="1" dirty="0"/>
              <a:t> </a:t>
            </a:r>
            <a:r>
              <a:rPr lang="en-US" sz="2800" b="1" dirty="0" err="1"/>
              <a:t>que</a:t>
            </a:r>
            <a:r>
              <a:rPr lang="en-US" sz="2800" b="1" dirty="0"/>
              <a:t> </a:t>
            </a:r>
            <a:r>
              <a:rPr lang="en-US" sz="2800" b="1" dirty="0" err="1"/>
              <a:t>llevarás</a:t>
            </a:r>
            <a:r>
              <a:rPr lang="en-US" sz="2800" b="1" dirty="0"/>
              <a:t> a </a:t>
            </a:r>
            <a:r>
              <a:rPr lang="en-US" sz="2800" b="1" dirty="0" err="1"/>
              <a:t>cabo</a:t>
            </a:r>
            <a:r>
              <a:rPr lang="en-US" sz="2800" b="1" dirty="0"/>
              <a:t> para </a:t>
            </a:r>
            <a:r>
              <a:rPr lang="en-US" sz="2800" b="1" dirty="0" err="1"/>
              <a:t>fomentar</a:t>
            </a:r>
            <a:r>
              <a:rPr lang="en-US" sz="2800" b="1" dirty="0"/>
              <a:t> </a:t>
            </a:r>
            <a:r>
              <a:rPr lang="en-US" sz="2800" b="1" dirty="0" err="1"/>
              <a:t>liturgias</a:t>
            </a:r>
            <a:r>
              <a:rPr lang="en-US" sz="2800" b="1" dirty="0"/>
              <a:t> </a:t>
            </a:r>
            <a:r>
              <a:rPr lang="en-US" sz="2800" b="1" dirty="0" err="1"/>
              <a:t>llenas</a:t>
            </a:r>
            <a:r>
              <a:rPr lang="en-US" sz="2800" b="1" dirty="0"/>
              <a:t> del Espíritu.</a:t>
            </a:r>
          </a:p>
          <a:p>
            <a:endParaRPr lang="en-US" dirty="0"/>
          </a:p>
        </p:txBody>
      </p:sp>
      <p:pic>
        <p:nvPicPr>
          <p:cNvPr id="3" name="Picture 2">
            <a:extLst>
              <a:ext uri="{FF2B5EF4-FFF2-40B4-BE49-F238E27FC236}">
                <a16:creationId xmlns:a16="http://schemas.microsoft.com/office/drawing/2014/main" id="{54B56909-F432-4012-DC1F-62F3C8805A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94" t="31123" r="10553" b="3"/>
          <a:stretch>
            <a:fillRect/>
          </a:stretch>
        </p:blipFill>
        <p:spPr>
          <a:xfrm>
            <a:off x="698559" y="2457828"/>
            <a:ext cx="4099184" cy="3117208"/>
          </a:xfrm>
          <a:prstGeom prst="rect">
            <a:avLst/>
          </a:prstGeom>
        </p:spPr>
      </p:pic>
    </p:spTree>
    <p:extLst>
      <p:ext uri="{BB962C8B-B14F-4D97-AF65-F5344CB8AC3E}">
        <p14:creationId xmlns:p14="http://schemas.microsoft.com/office/powerpoint/2010/main" val="3466938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BAEA-5E09-061A-18BC-832C67B6B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D7457-CCEA-087A-2D31-92FA67EFBB02}"/>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9ABAE4C-7A7A-15D6-2BFE-6DA508F9B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50C62C4C-B23E-B8A4-9356-C19E75E19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75E8FAC-385C-2D88-74ED-CDCF684FB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1DA38FD-2B61-6C5D-E393-661F1AC97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DF7F724-86A1-5C15-6E1A-EB37F39C72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Oración</a:t>
            </a:r>
            <a:endParaRPr lang="en-US" sz="3600" dirty="0"/>
          </a:p>
        </p:txBody>
      </p:sp>
      <p:sp>
        <p:nvSpPr>
          <p:cNvPr id="10" name="Rectangle 9">
            <a:extLst>
              <a:ext uri="{FF2B5EF4-FFF2-40B4-BE49-F238E27FC236}">
                <a16:creationId xmlns:a16="http://schemas.microsoft.com/office/drawing/2014/main" id="{78DE2341-E2DE-700B-ACEA-0F0CBCF91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5E9C960F-F928-4E73-E4B1-0D91C5EB2536}"/>
              </a:ext>
            </a:extLst>
          </p:cNvPr>
          <p:cNvSpPr txBox="1"/>
          <p:nvPr/>
        </p:nvSpPr>
        <p:spPr>
          <a:xfrm>
            <a:off x="3288323" y="1964353"/>
            <a:ext cx="8461301" cy="5539978"/>
          </a:xfrm>
          <a:prstGeom prst="rect">
            <a:avLst/>
          </a:prstGeom>
          <a:solidFill>
            <a:schemeClr val="bg1"/>
          </a:solidFill>
          <a:ln w="12700">
            <a:solidFill>
              <a:schemeClr val="accent6">
                <a:lumMod val="50000"/>
              </a:schemeClr>
            </a:solidFill>
          </a:ln>
        </p:spPr>
        <p:txBody>
          <a:bodyPr wrap="square">
            <a:spAutoFit/>
          </a:bodyPr>
          <a:lstStyle/>
          <a:p>
            <a:pPr algn="ctr"/>
            <a:r>
              <a:rPr lang="en-US" sz="2400" b="1" dirty="0"/>
              <a:t>Padre Amoroso, </a:t>
            </a:r>
            <a:r>
              <a:rPr lang="en-US" sz="2400" b="1" dirty="0" err="1"/>
              <a:t>Creador</a:t>
            </a:r>
            <a:r>
              <a:rPr lang="en-US" sz="2400" b="1" dirty="0"/>
              <a:t> del Universo,</a:t>
            </a:r>
          </a:p>
          <a:p>
            <a:pPr algn="ctr"/>
            <a:r>
              <a:rPr lang="en-US" sz="2400" b="1" dirty="0"/>
              <a:t>Tú llamas a </a:t>
            </a:r>
            <a:r>
              <a:rPr lang="en-US" sz="2400" b="1" dirty="0" err="1"/>
              <a:t>tu</a:t>
            </a:r>
            <a:r>
              <a:rPr lang="en-US" sz="2400" b="1" dirty="0"/>
              <a:t> pueblo a </a:t>
            </a:r>
            <a:r>
              <a:rPr lang="en-US" sz="2400" b="1" dirty="0" err="1"/>
              <a:t>adorarte</a:t>
            </a:r>
            <a:r>
              <a:rPr lang="en-US" sz="2400" b="1" dirty="0"/>
              <a:t>, </a:t>
            </a:r>
          </a:p>
          <a:p>
            <a:pPr algn="ctr"/>
            <a:r>
              <a:rPr lang="en-US" sz="2400" b="1" dirty="0"/>
              <a:t>a </a:t>
            </a:r>
            <a:r>
              <a:rPr lang="en-US" sz="2400" b="1" dirty="0" err="1"/>
              <a:t>estar</a:t>
            </a:r>
            <a:r>
              <a:rPr lang="en-US" sz="2400" b="1" dirty="0"/>
              <a:t> Contigo y </a:t>
            </a:r>
            <a:r>
              <a:rPr lang="en-US" sz="2400" b="1" dirty="0" err="1"/>
              <a:t>unos</a:t>
            </a:r>
            <a:r>
              <a:rPr lang="en-US" sz="2400" b="1" dirty="0"/>
              <a:t> con </a:t>
            </a:r>
            <a:r>
              <a:rPr lang="en-US" sz="2400" b="1" dirty="0" err="1"/>
              <a:t>otros</a:t>
            </a:r>
            <a:r>
              <a:rPr lang="en-US" sz="2400" b="1" dirty="0"/>
              <a:t> </a:t>
            </a:r>
            <a:r>
              <a:rPr lang="en-US" sz="2400" b="1" dirty="0" err="1"/>
              <a:t>en</a:t>
            </a:r>
            <a:r>
              <a:rPr lang="en-US" sz="2400" b="1" dirty="0"/>
              <a:t> la Misa.</a:t>
            </a:r>
          </a:p>
          <a:p>
            <a:pPr algn="ctr"/>
            <a:r>
              <a:rPr lang="en-US" sz="2400" b="1" dirty="0" err="1"/>
              <a:t>Te</a:t>
            </a:r>
            <a:r>
              <a:rPr lang="en-US" sz="2400" b="1" dirty="0"/>
              <a:t> </a:t>
            </a:r>
            <a:r>
              <a:rPr lang="en-US" sz="2400" b="1" dirty="0" err="1"/>
              <a:t>doy</a:t>
            </a:r>
            <a:r>
              <a:rPr lang="en-US" sz="2400" b="1" dirty="0"/>
              <a:t> gracias </a:t>
            </a:r>
            <a:r>
              <a:rPr lang="en-US" sz="2400" b="1" dirty="0" err="1"/>
              <a:t>por</a:t>
            </a:r>
            <a:r>
              <a:rPr lang="en-US" sz="2400" b="1" dirty="0"/>
              <a:t> </a:t>
            </a:r>
            <a:r>
              <a:rPr lang="en-US" sz="2400" b="1" dirty="0" err="1"/>
              <a:t>haberme</a:t>
            </a:r>
            <a:r>
              <a:rPr lang="en-US" sz="2400" b="1" dirty="0"/>
              <a:t> </a:t>
            </a:r>
            <a:r>
              <a:rPr lang="en-US" sz="2400" b="1" dirty="0" err="1"/>
              <a:t>llamado</a:t>
            </a:r>
            <a:endParaRPr lang="en-US" sz="2400" b="1" dirty="0"/>
          </a:p>
          <a:p>
            <a:pPr algn="ctr"/>
            <a:r>
              <a:rPr lang="en-US" sz="2400" b="1" dirty="0"/>
              <a:t>a </a:t>
            </a:r>
            <a:r>
              <a:rPr lang="en-US" sz="2400" b="1" dirty="0" err="1"/>
              <a:t>asistir</a:t>
            </a:r>
            <a:r>
              <a:rPr lang="en-US" sz="2400" b="1" dirty="0"/>
              <a:t> a </a:t>
            </a:r>
            <a:r>
              <a:rPr lang="en-US" sz="2400" b="1" dirty="0" err="1"/>
              <a:t>los</a:t>
            </a:r>
            <a:r>
              <a:rPr lang="en-US" sz="2400" b="1" dirty="0"/>
              <a:t> </a:t>
            </a:r>
            <a:r>
              <a:rPr lang="en-US" sz="2400" b="1" dirty="0" err="1"/>
              <a:t>demás</a:t>
            </a:r>
            <a:r>
              <a:rPr lang="en-US" sz="2400" b="1" dirty="0"/>
              <a:t> </a:t>
            </a:r>
            <a:r>
              <a:rPr lang="en-US" sz="2400" b="1" dirty="0" err="1"/>
              <a:t>en</a:t>
            </a:r>
            <a:r>
              <a:rPr lang="en-US" sz="2400" b="1" dirty="0"/>
              <a:t> </a:t>
            </a:r>
            <a:r>
              <a:rPr lang="en-US" sz="2400" b="1" dirty="0" err="1"/>
              <a:t>su</a:t>
            </a:r>
            <a:r>
              <a:rPr lang="en-US" sz="2400" b="1" dirty="0"/>
              <a:t> </a:t>
            </a:r>
            <a:r>
              <a:rPr lang="en-US" sz="2400" b="1" dirty="0" err="1"/>
              <a:t>oración</a:t>
            </a:r>
            <a:r>
              <a:rPr lang="en-US" sz="2400" b="1" dirty="0"/>
              <a:t> a Ti.</a:t>
            </a:r>
          </a:p>
          <a:p>
            <a:pPr algn="ctr"/>
            <a:r>
              <a:rPr lang="en-US" sz="2400" b="1" dirty="0" err="1"/>
              <a:t>Que</a:t>
            </a:r>
            <a:r>
              <a:rPr lang="en-US" sz="2400" b="1" dirty="0"/>
              <a:t> </a:t>
            </a:r>
            <a:r>
              <a:rPr lang="en-US" sz="2400" b="1" dirty="0" err="1"/>
              <a:t>yo</a:t>
            </a:r>
            <a:r>
              <a:rPr lang="en-US" sz="2400" b="1" dirty="0"/>
              <a:t> sea </a:t>
            </a:r>
            <a:r>
              <a:rPr lang="en-US" sz="2400" b="1" dirty="0" err="1"/>
              <a:t>digno</a:t>
            </a:r>
            <a:r>
              <a:rPr lang="en-US" sz="2400" b="1" dirty="0"/>
              <a:t> de la </a:t>
            </a:r>
            <a:r>
              <a:rPr lang="en-US" sz="2400" b="1" dirty="0" err="1"/>
              <a:t>confianza</a:t>
            </a:r>
            <a:r>
              <a:rPr lang="en-US" sz="2400" b="1" dirty="0"/>
              <a:t> </a:t>
            </a:r>
            <a:r>
              <a:rPr lang="en-US" sz="2400" b="1" dirty="0" err="1"/>
              <a:t>puesta</a:t>
            </a:r>
            <a:r>
              <a:rPr lang="en-US" sz="2400" b="1" dirty="0"/>
              <a:t> </a:t>
            </a:r>
            <a:r>
              <a:rPr lang="en-US" sz="2400" b="1" dirty="0" err="1"/>
              <a:t>en</a:t>
            </a:r>
            <a:r>
              <a:rPr lang="en-US" sz="2400" b="1" dirty="0"/>
              <a:t> </a:t>
            </a:r>
            <a:r>
              <a:rPr lang="en-US" sz="2400" b="1" dirty="0" err="1"/>
              <a:t>mí</a:t>
            </a:r>
            <a:endParaRPr lang="en-US" sz="2400" b="1" dirty="0"/>
          </a:p>
          <a:p>
            <a:pPr algn="ctr"/>
            <a:r>
              <a:rPr lang="en-US" sz="2400" b="1" dirty="0"/>
              <a:t>y </a:t>
            </a:r>
            <a:r>
              <a:rPr lang="en-US" sz="2400" b="1" dirty="0" err="1"/>
              <a:t>que</a:t>
            </a:r>
            <a:r>
              <a:rPr lang="en-US" sz="2400" b="1" dirty="0"/>
              <a:t>, </a:t>
            </a:r>
            <a:r>
              <a:rPr lang="en-US" sz="2400" b="1" dirty="0" err="1"/>
              <a:t>mediante</a:t>
            </a:r>
            <a:r>
              <a:rPr lang="en-US" sz="2400" b="1" dirty="0"/>
              <a:t> mi </a:t>
            </a:r>
            <a:r>
              <a:rPr lang="en-US" sz="2400" b="1" dirty="0" err="1"/>
              <a:t>ejemplo</a:t>
            </a:r>
            <a:r>
              <a:rPr lang="en-US" sz="2400" b="1" dirty="0"/>
              <a:t> y mi </a:t>
            </a:r>
            <a:r>
              <a:rPr lang="en-US" sz="2400" b="1" dirty="0" err="1"/>
              <a:t>servicio</a:t>
            </a:r>
            <a:r>
              <a:rPr lang="en-US" sz="2400" b="1" dirty="0"/>
              <a:t>,</a:t>
            </a:r>
          </a:p>
          <a:p>
            <a:pPr algn="ctr"/>
            <a:r>
              <a:rPr lang="en-US" sz="2400" b="1" dirty="0" err="1"/>
              <a:t>acerque</a:t>
            </a:r>
            <a:r>
              <a:rPr lang="en-US" sz="2400" b="1" dirty="0"/>
              <a:t> a </a:t>
            </a:r>
            <a:r>
              <a:rPr lang="en-US" sz="2400" b="1" dirty="0" err="1"/>
              <a:t>otros</a:t>
            </a:r>
            <a:r>
              <a:rPr lang="en-US" sz="2400" b="1" dirty="0"/>
              <a:t> </a:t>
            </a:r>
            <a:r>
              <a:rPr lang="en-US" sz="2400" b="1" dirty="0" err="1"/>
              <a:t>más</a:t>
            </a:r>
            <a:r>
              <a:rPr lang="en-US" sz="2400" b="1" dirty="0"/>
              <a:t> a Ti.</a:t>
            </a:r>
          </a:p>
          <a:p>
            <a:pPr algn="ctr"/>
            <a:r>
              <a:rPr lang="en-US" sz="2400" b="1" dirty="0" err="1"/>
              <a:t>Te</a:t>
            </a:r>
            <a:r>
              <a:rPr lang="en-US" sz="2400" b="1" dirty="0"/>
              <a:t> </a:t>
            </a:r>
            <a:r>
              <a:rPr lang="en-US" sz="2400" b="1" dirty="0" err="1"/>
              <a:t>pido</a:t>
            </a:r>
            <a:r>
              <a:rPr lang="en-US" sz="2400" b="1" dirty="0"/>
              <a:t> </a:t>
            </a:r>
            <a:r>
              <a:rPr lang="en-US" sz="2400" b="1" dirty="0" err="1"/>
              <a:t>esto</a:t>
            </a:r>
            <a:r>
              <a:rPr lang="en-US" sz="2400" b="1" dirty="0"/>
              <a:t> </a:t>
            </a:r>
            <a:r>
              <a:rPr lang="en-US" sz="2400" b="1" dirty="0" err="1"/>
              <a:t>en</a:t>
            </a:r>
            <a:r>
              <a:rPr lang="en-US" sz="2400" b="1" dirty="0"/>
              <a:t> </a:t>
            </a:r>
            <a:r>
              <a:rPr lang="en-US" sz="2400" b="1" dirty="0" err="1"/>
              <a:t>el</a:t>
            </a:r>
            <a:r>
              <a:rPr lang="en-US" sz="2400" b="1" dirty="0"/>
              <a:t> </a:t>
            </a:r>
            <a:r>
              <a:rPr lang="en-US" sz="2400" b="1" dirty="0" err="1"/>
              <a:t>nombre</a:t>
            </a:r>
            <a:r>
              <a:rPr lang="en-US" sz="2400" b="1" dirty="0"/>
              <a:t> de </a:t>
            </a:r>
            <a:r>
              <a:rPr lang="en-US" sz="2400" b="1" dirty="0" err="1"/>
              <a:t>nuestro</a:t>
            </a:r>
            <a:r>
              <a:rPr lang="en-US" sz="2400" b="1" dirty="0"/>
              <a:t> </a:t>
            </a:r>
            <a:r>
              <a:rPr lang="en-US" sz="2400" b="1" dirty="0" err="1"/>
              <a:t>Señor</a:t>
            </a:r>
            <a:r>
              <a:rPr lang="en-US" sz="2400" b="1" dirty="0"/>
              <a:t> Jesucristo,</a:t>
            </a:r>
          </a:p>
          <a:p>
            <a:pPr algn="ctr"/>
            <a:r>
              <a:rPr lang="en-US" sz="2400" b="1" dirty="0" err="1"/>
              <a:t>que</a:t>
            </a:r>
            <a:r>
              <a:rPr lang="en-US" sz="2400" b="1" dirty="0"/>
              <a:t> es </a:t>
            </a:r>
            <a:r>
              <a:rPr lang="en-US" sz="2400" b="1" dirty="0" err="1"/>
              <a:t>Señor</a:t>
            </a:r>
            <a:r>
              <a:rPr lang="en-US" sz="2400" b="1" dirty="0"/>
              <a:t> </a:t>
            </a:r>
            <a:r>
              <a:rPr lang="en-US" sz="2400" b="1" dirty="0" err="1"/>
              <a:t>por</a:t>
            </a:r>
            <a:r>
              <a:rPr lang="en-US" sz="2400" b="1" dirty="0"/>
              <a:t> </a:t>
            </a:r>
            <a:r>
              <a:rPr lang="en-US" sz="2400" b="1" dirty="0" err="1"/>
              <a:t>los</a:t>
            </a:r>
            <a:r>
              <a:rPr lang="en-US" sz="2400" b="1" dirty="0"/>
              <a:t> siglos de </a:t>
            </a:r>
            <a:r>
              <a:rPr lang="en-US" sz="2400" b="1" dirty="0" err="1"/>
              <a:t>los</a:t>
            </a:r>
            <a:r>
              <a:rPr lang="en-US" sz="2400" b="1" dirty="0"/>
              <a:t> siglos.  AMÉN.</a:t>
            </a:r>
          </a:p>
          <a:p>
            <a:pPr algn="ctr"/>
            <a:endParaRPr lang="en-US" sz="2400" b="1" dirty="0"/>
          </a:p>
          <a:p>
            <a:r>
              <a:rPr lang="en-US" dirty="0"/>
              <a:t> </a:t>
            </a:r>
          </a:p>
          <a:p>
            <a:r>
              <a:rPr lang="en-US" b="1" dirty="0"/>
              <a:t>San Juan Berchmans, </a:t>
            </a:r>
            <a:r>
              <a:rPr lang="en-US" i="1" dirty="0" err="1"/>
              <a:t>patrono</a:t>
            </a:r>
            <a:r>
              <a:rPr lang="en-US" i="1" dirty="0"/>
              <a:t> de </a:t>
            </a:r>
            <a:r>
              <a:rPr lang="en-US" i="1" dirty="0" err="1"/>
              <a:t>los</a:t>
            </a:r>
            <a:r>
              <a:rPr lang="en-US" i="1" dirty="0"/>
              <a:t> </a:t>
            </a:r>
            <a:r>
              <a:rPr lang="en-US" i="1" dirty="0" err="1"/>
              <a:t>Acólitos</a:t>
            </a:r>
            <a:r>
              <a:rPr lang="en-US" dirty="0"/>
              <a:t>, </a:t>
            </a:r>
            <a:r>
              <a:rPr lang="en-US" dirty="0" err="1"/>
              <a:t>ruega</a:t>
            </a:r>
            <a:r>
              <a:rPr lang="en-US" dirty="0"/>
              <a:t> </a:t>
            </a:r>
            <a:r>
              <a:rPr lang="en-US" dirty="0" err="1"/>
              <a:t>por</a:t>
            </a:r>
            <a:r>
              <a:rPr lang="en-US" dirty="0"/>
              <a:t> </a:t>
            </a:r>
            <a:r>
              <a:rPr lang="en-US" dirty="0" err="1"/>
              <a:t>mí</a:t>
            </a:r>
            <a:r>
              <a:rPr lang="en-US" dirty="0"/>
              <a:t> </a:t>
            </a:r>
            <a:r>
              <a:rPr lang="en-US" dirty="0" err="1"/>
              <a:t>mientras</a:t>
            </a:r>
            <a:r>
              <a:rPr lang="en-US" dirty="0"/>
              <a:t> </a:t>
            </a:r>
            <a:r>
              <a:rPr lang="en-US" dirty="0" err="1"/>
              <a:t>ahora</a:t>
            </a:r>
            <a:r>
              <a:rPr lang="en-US" dirty="0"/>
              <a:t> </a:t>
            </a:r>
            <a:r>
              <a:rPr lang="en-US" dirty="0" err="1"/>
              <a:t>emprendo</a:t>
            </a:r>
            <a:r>
              <a:rPr lang="en-US" dirty="0"/>
              <a:t> mi </a:t>
            </a:r>
            <a:r>
              <a:rPr lang="en-US" dirty="0" err="1"/>
              <a:t>ministerio</a:t>
            </a:r>
            <a:r>
              <a:rPr lang="en-US" dirty="0"/>
              <a:t> de </a:t>
            </a:r>
            <a:r>
              <a:rPr lang="en-US" dirty="0" err="1"/>
              <a:t>servir</a:t>
            </a:r>
            <a:r>
              <a:rPr lang="en-US" dirty="0"/>
              <a:t> </a:t>
            </a:r>
            <a:r>
              <a:rPr lang="en-US" dirty="0" err="1"/>
              <a:t>en</a:t>
            </a:r>
            <a:r>
              <a:rPr lang="en-US" dirty="0"/>
              <a:t> </a:t>
            </a:r>
            <a:r>
              <a:rPr lang="en-US" dirty="0" err="1"/>
              <a:t>el</a:t>
            </a:r>
            <a:r>
              <a:rPr lang="en-US" dirty="0"/>
              <a:t> altar del </a:t>
            </a:r>
            <a:r>
              <a:rPr lang="en-US" dirty="0" err="1"/>
              <a:t>Señor</a:t>
            </a:r>
            <a:r>
              <a:rPr lang="en-US" dirty="0"/>
              <a:t>.</a:t>
            </a:r>
          </a:p>
          <a:p>
            <a:endParaRPr lang="en-US" dirty="0"/>
          </a:p>
          <a:p>
            <a:endParaRPr lang="en-US" dirty="0"/>
          </a:p>
        </p:txBody>
      </p:sp>
      <p:sp>
        <p:nvSpPr>
          <p:cNvPr id="15" name="Slide Number Placeholder 3">
            <a:extLst>
              <a:ext uri="{FF2B5EF4-FFF2-40B4-BE49-F238E27FC236}">
                <a16:creationId xmlns:a16="http://schemas.microsoft.com/office/drawing/2014/main" id="{91BAF5F3-1573-6B11-447F-6B9F64F6B651}"/>
              </a:ext>
            </a:extLst>
          </p:cNvPr>
          <p:cNvSpPr>
            <a:spLocks noGrp="1"/>
          </p:cNvSpPr>
          <p:nvPr>
            <p:ph type="sldNum" sz="quarter" idx="12"/>
          </p:nvPr>
        </p:nvSpPr>
        <p:spPr>
          <a:xfrm>
            <a:off x="4634102" y="7655117"/>
            <a:ext cx="5124867" cy="396988"/>
          </a:xfrm>
        </p:spPr>
        <p:txBody>
          <a:bodyPr/>
          <a:lstStyle/>
          <a:p>
            <a:r>
              <a:rPr lang="en-US" b="1" dirty="0"/>
              <a:t>Ad </a:t>
            </a:r>
            <a:r>
              <a:rPr lang="en-US" b="1" dirty="0" err="1"/>
              <a:t>Majorem</a:t>
            </a:r>
            <a:r>
              <a:rPr lang="en-US" b="1" dirty="0"/>
              <a:t> Dei </a:t>
            </a:r>
            <a:r>
              <a:rPr lang="en-US" b="1" dirty="0" err="1"/>
              <a:t>Gloriam</a:t>
            </a:r>
            <a:r>
              <a:rPr lang="en-US" b="1" dirty="0"/>
              <a:t> (“For the Greater Glory of God”)         - </a:t>
            </a:r>
            <a:fld id="{F98737DE-D279-4096-9AEB-FCC2E2B57921}" type="slidenum">
              <a:rPr lang="en-US" smtClean="0"/>
              <a:t>26</a:t>
            </a:fld>
            <a:r>
              <a:rPr lang="en-US" dirty="0"/>
              <a:t> -</a:t>
            </a:r>
          </a:p>
        </p:txBody>
      </p:sp>
      <p:sp>
        <p:nvSpPr>
          <p:cNvPr id="16" name="TextBox 15">
            <a:extLst>
              <a:ext uri="{FF2B5EF4-FFF2-40B4-BE49-F238E27FC236}">
                <a16:creationId xmlns:a16="http://schemas.microsoft.com/office/drawing/2014/main" id="{9D9F2BC8-CBF6-80C0-52F5-5652815E11C2}"/>
              </a:ext>
            </a:extLst>
          </p:cNvPr>
          <p:cNvSpPr txBox="1"/>
          <p:nvPr/>
        </p:nvSpPr>
        <p:spPr>
          <a:xfrm>
            <a:off x="345440" y="2072640"/>
            <a:ext cx="2942883" cy="4247317"/>
          </a:xfrm>
          <a:prstGeom prst="rect">
            <a:avLst/>
          </a:prstGeom>
          <a:solidFill>
            <a:schemeClr val="bg1"/>
          </a:solid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DE42AD53-C7DA-92E2-FA52-D1EDB38181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211" y="2406202"/>
            <a:ext cx="2254421" cy="3709606"/>
          </a:xfrm>
          <a:prstGeom prst="rect">
            <a:avLst/>
          </a:prstGeom>
          <a:noFill/>
        </p:spPr>
      </p:pic>
    </p:spTree>
    <p:extLst>
      <p:ext uri="{BB962C8B-B14F-4D97-AF65-F5344CB8AC3E}">
        <p14:creationId xmlns:p14="http://schemas.microsoft.com/office/powerpoint/2010/main" val="2643512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C1AF-72C6-14F9-2B53-93DCF33B03FB}"/>
              </a:ext>
            </a:extLst>
          </p:cNvPr>
          <p:cNvSpPr>
            <a:spLocks noGrp="1"/>
          </p:cNvSpPr>
          <p:nvPr>
            <p:ph type="title"/>
          </p:nvPr>
        </p:nvSpPr>
        <p:spPr/>
        <p:txBody>
          <a:bodyPr/>
          <a:lstStyle/>
          <a:p>
            <a:r>
              <a:rPr lang="en-US" dirty="0" err="1"/>
              <a:t>referencias</a:t>
            </a:r>
            <a:endParaRPr lang="en-US" dirty="0"/>
          </a:p>
        </p:txBody>
      </p:sp>
      <p:sp>
        <p:nvSpPr>
          <p:cNvPr id="3" name="Content Placeholder 2">
            <a:extLst>
              <a:ext uri="{FF2B5EF4-FFF2-40B4-BE49-F238E27FC236}">
                <a16:creationId xmlns:a16="http://schemas.microsoft.com/office/drawing/2014/main" id="{D25055B3-687F-9A02-FE21-A831D7391089}"/>
              </a:ext>
            </a:extLst>
          </p:cNvPr>
          <p:cNvSpPr>
            <a:spLocks noGrp="1"/>
          </p:cNvSpPr>
          <p:nvPr>
            <p:ph idx="1"/>
          </p:nvPr>
        </p:nvSpPr>
        <p:spPr>
          <a:xfrm>
            <a:off x="581192" y="2180496"/>
            <a:ext cx="11029615" cy="4350933"/>
          </a:xfrm>
        </p:spPr>
        <p:txBody>
          <a:bodyPr>
            <a:normAutofit/>
          </a:bodyPr>
          <a:lstStyle/>
          <a:p>
            <a:r>
              <a:rPr lang="en-US" sz="2400" dirty="0"/>
              <a:t>INSTRUCCIÓN GENERAL DEL MISAL ROMANO</a:t>
            </a:r>
          </a:p>
          <a:p>
            <a:pPr lvl="1"/>
            <a:r>
              <a:rPr lang="en-US" sz="2200" dirty="0" err="1"/>
              <a:t>Publicado</a:t>
            </a:r>
            <a:r>
              <a:rPr lang="en-US" sz="2200" dirty="0"/>
              <a:t> </a:t>
            </a:r>
            <a:r>
              <a:rPr lang="en-US" sz="2200" dirty="0" err="1"/>
              <a:t>como</a:t>
            </a:r>
            <a:r>
              <a:rPr lang="en-US" sz="2200" dirty="0"/>
              <a:t> </a:t>
            </a:r>
            <a:r>
              <a:rPr lang="en-US" sz="2200" dirty="0" err="1"/>
              <a:t>parte</a:t>
            </a:r>
            <a:r>
              <a:rPr lang="en-US" sz="2200" dirty="0"/>
              <a:t> de la 3ª </a:t>
            </a:r>
            <a:r>
              <a:rPr lang="en-US" sz="2200" dirty="0" err="1"/>
              <a:t>Edición</a:t>
            </a:r>
            <a:r>
              <a:rPr lang="en-US" sz="2200" dirty="0"/>
              <a:t> del Misal Romano (2010)</a:t>
            </a:r>
          </a:p>
          <a:p>
            <a:pPr lvl="1"/>
            <a:r>
              <a:rPr lang="en-US" sz="2200" dirty="0" err="1"/>
              <a:t>Folleto</a:t>
            </a:r>
            <a:r>
              <a:rPr lang="en-US" sz="2200" dirty="0"/>
              <a:t> </a:t>
            </a:r>
            <a:r>
              <a:rPr lang="en-US" sz="2200" dirty="0" err="1"/>
              <a:t>publicado</a:t>
            </a:r>
            <a:r>
              <a:rPr lang="en-US" sz="2200" dirty="0"/>
              <a:t> </a:t>
            </a:r>
            <a:r>
              <a:rPr lang="en-US" sz="2200" dirty="0" err="1"/>
              <a:t>por</a:t>
            </a:r>
            <a:r>
              <a:rPr lang="en-US" sz="2200" dirty="0"/>
              <a:t> LTP (Liturgy Training Publications)</a:t>
            </a:r>
          </a:p>
          <a:p>
            <a:pPr lvl="1"/>
            <a:r>
              <a:rPr lang="en-US" sz="2200" dirty="0"/>
              <a:t>URL del sitio web de la USCCB:</a:t>
            </a:r>
          </a:p>
          <a:p>
            <a:pPr lvl="2"/>
            <a:r>
              <a:rPr lang="en-US" sz="1800" dirty="0"/>
              <a:t>Inglés:  </a:t>
            </a:r>
            <a:r>
              <a:rPr lang="en-US" sz="1800" dirty="0">
                <a:hlinkClick r:id="rId2"/>
              </a:rPr>
              <a:t>https://www.usccb.org/prayer-and-worship/the-mass/general-instruction-of-the-roman-missal</a:t>
            </a:r>
            <a:endParaRPr lang="en-US" sz="1800" dirty="0"/>
          </a:p>
          <a:p>
            <a:pPr lvl="2"/>
            <a:r>
              <a:rPr lang="en-US" sz="1800" dirty="0"/>
              <a:t>Español: </a:t>
            </a:r>
            <a:r>
              <a:rPr lang="en-US" sz="1800" dirty="0" err="1"/>
              <a:t>Instrucción</a:t>
            </a:r>
            <a:r>
              <a:rPr lang="en-US" sz="1800" dirty="0"/>
              <a:t> General del Misal Romano </a:t>
            </a:r>
            <a:r>
              <a:rPr lang="en-US" sz="1800" dirty="0">
                <a:hlinkClick r:id="rId3"/>
              </a:rPr>
              <a:t>https://www.usccb.org/es/prayer-and-worship/the-mass/general-instruction-of-the-roman-missal</a:t>
            </a:r>
            <a:endParaRPr lang="en-US" sz="1800" dirty="0"/>
          </a:p>
          <a:p>
            <a:r>
              <a:rPr lang="en-US" sz="2200" dirty="0"/>
              <a:t>MANUAL PARA SACRISTANES, Tercera </a:t>
            </a:r>
            <a:r>
              <a:rPr lang="en-US" sz="2200" dirty="0" err="1"/>
              <a:t>Edición</a:t>
            </a:r>
            <a:r>
              <a:rPr lang="en-US" sz="2200" dirty="0"/>
              <a:t>, </a:t>
            </a:r>
            <a:r>
              <a:rPr lang="en-US" sz="2200" dirty="0" err="1"/>
              <a:t>por</a:t>
            </a:r>
            <a:r>
              <a:rPr lang="en-US" sz="2200" dirty="0"/>
              <a:t> Corinna Laughlin y Paul Turner</a:t>
            </a:r>
          </a:p>
          <a:p>
            <a:pPr lvl="1"/>
            <a:r>
              <a:rPr lang="en-US" sz="2000" dirty="0" err="1"/>
              <a:t>Folleto</a:t>
            </a:r>
            <a:r>
              <a:rPr lang="en-US" sz="2000" dirty="0"/>
              <a:t> </a:t>
            </a:r>
            <a:r>
              <a:rPr lang="en-US" sz="2000" dirty="0" err="1"/>
              <a:t>publicado</a:t>
            </a:r>
            <a:r>
              <a:rPr lang="en-US" sz="2000" dirty="0"/>
              <a:t> </a:t>
            </a:r>
            <a:r>
              <a:rPr lang="en-US" sz="2000" dirty="0" err="1"/>
              <a:t>por</a:t>
            </a:r>
            <a:r>
              <a:rPr lang="en-US" sz="2000" dirty="0"/>
              <a:t> LTP (Liturgy Training Publications)</a:t>
            </a:r>
          </a:p>
          <a:p>
            <a:pPr lvl="1"/>
            <a:r>
              <a:rPr lang="en-US" sz="2000" dirty="0" err="1"/>
              <a:t>Parte</a:t>
            </a:r>
            <a:r>
              <a:rPr lang="en-US" sz="2000" dirty="0"/>
              <a:t> de la </a:t>
            </a:r>
            <a:r>
              <a:rPr lang="en-US" sz="2000" dirty="0" err="1"/>
              <a:t>serie</a:t>
            </a:r>
            <a:r>
              <a:rPr lang="en-US" sz="2000" dirty="0"/>
              <a:t> El </a:t>
            </a:r>
            <a:r>
              <a:rPr lang="en-US" sz="2000" dirty="0" err="1"/>
              <a:t>Ministerio</a:t>
            </a:r>
            <a:r>
              <a:rPr lang="en-US" sz="2000" dirty="0"/>
              <a:t> </a:t>
            </a:r>
            <a:r>
              <a:rPr lang="en-US" sz="2000" dirty="0" err="1"/>
              <a:t>Litúrgico</a:t>
            </a:r>
            <a:endParaRPr lang="en-US" sz="2000" dirty="0"/>
          </a:p>
        </p:txBody>
      </p:sp>
    </p:spTree>
    <p:extLst>
      <p:ext uri="{BB962C8B-B14F-4D97-AF65-F5344CB8AC3E}">
        <p14:creationId xmlns:p14="http://schemas.microsoft.com/office/powerpoint/2010/main" val="1070056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8499-C1DE-7924-743F-2621777CD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115DC-9F78-4606-D2EC-56BF2307C86A}"/>
              </a:ext>
            </a:extLst>
          </p:cNvPr>
          <p:cNvSpPr>
            <a:spLocks noGrp="1"/>
          </p:cNvSpPr>
          <p:nvPr>
            <p:ph type="title"/>
          </p:nvPr>
        </p:nvSpPr>
        <p:spPr/>
        <p:txBody>
          <a:bodyPr/>
          <a:lstStyle/>
          <a:p>
            <a:r>
              <a:rPr lang="en-US" dirty="0"/>
              <a:t>El </a:t>
            </a:r>
            <a:r>
              <a:rPr lang="en-US" dirty="0" err="1"/>
              <a:t>edificio</a:t>
            </a:r>
            <a:r>
              <a:rPr lang="en-US" dirty="0"/>
              <a:t> de la Iglesia- </a:t>
            </a:r>
            <a:r>
              <a:rPr lang="en-US" dirty="0" err="1"/>
              <a:t>Glosario</a:t>
            </a:r>
            <a:endParaRPr lang="en-US" dirty="0"/>
          </a:p>
        </p:txBody>
      </p:sp>
      <p:sp>
        <p:nvSpPr>
          <p:cNvPr id="3" name="Content Placeholder 2">
            <a:extLst>
              <a:ext uri="{FF2B5EF4-FFF2-40B4-BE49-F238E27FC236}">
                <a16:creationId xmlns:a16="http://schemas.microsoft.com/office/drawing/2014/main" id="{D60BAD06-55FC-AE5A-022C-062EBF7D968B}"/>
              </a:ext>
            </a:extLst>
          </p:cNvPr>
          <p:cNvSpPr>
            <a:spLocks noGrp="1"/>
          </p:cNvSpPr>
          <p:nvPr>
            <p:ph idx="1"/>
          </p:nvPr>
        </p:nvSpPr>
        <p:spPr>
          <a:xfrm>
            <a:off x="268942" y="1715956"/>
            <a:ext cx="11341866" cy="4967232"/>
          </a:xfrm>
        </p:spPr>
        <p:txBody>
          <a:bodyPr>
            <a:noAutofit/>
          </a:bodyPr>
          <a:lstStyle/>
          <a:p>
            <a:pPr marL="342900" indent="-342900">
              <a:buFont typeface="+mj-lt"/>
              <a:buAutoNum type="arabicPeriod"/>
            </a:pPr>
            <a:r>
              <a:rPr lang="en-US" sz="2400" b="1" dirty="0"/>
              <a:t>La Nave: </a:t>
            </a:r>
            <a:r>
              <a:rPr lang="en-US" sz="2400" dirty="0"/>
              <a:t>Los </a:t>
            </a:r>
            <a:r>
              <a:rPr lang="en-US" sz="2400" dirty="0" err="1"/>
              <a:t>feligreses</a:t>
            </a:r>
            <a:r>
              <a:rPr lang="en-US" sz="2400" dirty="0"/>
              <a:t> se </a:t>
            </a:r>
            <a:r>
              <a:rPr lang="en-US" sz="2400" dirty="0" err="1"/>
              <a:t>sientan</a:t>
            </a:r>
            <a:r>
              <a:rPr lang="en-US" sz="2400" dirty="0"/>
              <a:t> </a:t>
            </a:r>
            <a:r>
              <a:rPr lang="en-US" sz="2400" dirty="0" err="1"/>
              <a:t>en</a:t>
            </a:r>
            <a:r>
              <a:rPr lang="en-US" sz="2400" dirty="0"/>
              <a:t> la nave. Es </a:t>
            </a:r>
            <a:r>
              <a:rPr lang="en-US" sz="2400" dirty="0" err="1"/>
              <a:t>el</a:t>
            </a:r>
            <a:r>
              <a:rPr lang="en-US" sz="2400" dirty="0"/>
              <a:t> </a:t>
            </a:r>
            <a:r>
              <a:rPr lang="en-US" sz="2400" dirty="0" err="1"/>
              <a:t>lugar</a:t>
            </a:r>
            <a:r>
              <a:rPr lang="en-US" sz="2400" dirty="0"/>
              <a:t> </a:t>
            </a:r>
            <a:r>
              <a:rPr lang="en-US" sz="2400" dirty="0" err="1"/>
              <a:t>donde</a:t>
            </a:r>
            <a:r>
              <a:rPr lang="en-US" sz="2400" dirty="0"/>
              <a:t> se </a:t>
            </a:r>
            <a:r>
              <a:rPr lang="en-US" sz="2400" dirty="0" err="1"/>
              <a:t>reúnen</a:t>
            </a:r>
            <a:r>
              <a:rPr lang="en-US" sz="2400" dirty="0"/>
              <a:t>.</a:t>
            </a:r>
            <a:endParaRPr lang="en-US" sz="2400" b="1" dirty="0"/>
          </a:p>
          <a:p>
            <a:pPr marL="342900" indent="-342900">
              <a:buFont typeface="+mj-lt"/>
              <a:buAutoNum type="arabicPeriod"/>
            </a:pPr>
            <a:r>
              <a:rPr lang="en-US" sz="2400" b="1" dirty="0"/>
              <a:t>El Santuario: </a:t>
            </a:r>
            <a:r>
              <a:rPr lang="en-US" sz="2400" dirty="0"/>
              <a:t>un </a:t>
            </a:r>
            <a:r>
              <a:rPr lang="en-US" sz="2400" dirty="0" err="1"/>
              <a:t>espacio</a:t>
            </a:r>
            <a:r>
              <a:rPr lang="en-US" sz="2400" dirty="0"/>
              <a:t> </a:t>
            </a:r>
            <a:r>
              <a:rPr lang="en-US" sz="2400" dirty="0" err="1"/>
              <a:t>elevado</a:t>
            </a:r>
            <a:r>
              <a:rPr lang="en-US" sz="2400" dirty="0"/>
              <a:t> </a:t>
            </a:r>
            <a:r>
              <a:rPr lang="en-US" sz="2400" dirty="0" err="1"/>
              <a:t>separado</a:t>
            </a:r>
            <a:r>
              <a:rPr lang="en-US" sz="2400" dirty="0"/>
              <a:t> de la nave </a:t>
            </a:r>
            <a:r>
              <a:rPr lang="en-US" sz="2400" dirty="0" err="1"/>
              <a:t>por</a:t>
            </a:r>
            <a:r>
              <a:rPr lang="en-US" sz="2400" dirty="0"/>
              <a:t> </a:t>
            </a:r>
            <a:r>
              <a:rPr lang="en-US" sz="2400" dirty="0" err="1"/>
              <a:t>su</a:t>
            </a:r>
            <a:r>
              <a:rPr lang="en-US" sz="2400" dirty="0"/>
              <a:t> </a:t>
            </a:r>
            <a:r>
              <a:rPr lang="en-US" sz="2400" dirty="0" err="1"/>
              <a:t>elevación</a:t>
            </a:r>
            <a:r>
              <a:rPr lang="en-US" sz="2400" dirty="0"/>
              <a:t> o </a:t>
            </a:r>
            <a:r>
              <a:rPr lang="en-US" sz="2400" dirty="0" err="1"/>
              <a:t>su</a:t>
            </a:r>
            <a:r>
              <a:rPr lang="en-US" sz="2400" dirty="0"/>
              <a:t> </a:t>
            </a:r>
            <a:r>
              <a:rPr lang="en-US" sz="2400" dirty="0" err="1"/>
              <a:t>ornamentación</a:t>
            </a:r>
            <a:r>
              <a:rPr lang="en-US" sz="2400" baseline="30000" dirty="0" err="1"/>
              <a:t>a</a:t>
            </a:r>
            <a:r>
              <a:rPr lang="en-US" sz="2400" dirty="0"/>
              <a:t>.  Alberga </a:t>
            </a:r>
            <a:r>
              <a:rPr lang="en-US" sz="2400" dirty="0" err="1"/>
              <a:t>los</a:t>
            </a:r>
            <a:r>
              <a:rPr lang="en-US" sz="2400" dirty="0"/>
              <a:t> </a:t>
            </a:r>
            <a:r>
              <a:rPr lang="en-US" sz="2400" dirty="0" err="1"/>
              <a:t>elementos</a:t>
            </a:r>
            <a:r>
              <a:rPr lang="en-US" sz="2400" dirty="0"/>
              <a:t> </a:t>
            </a:r>
            <a:r>
              <a:rPr lang="en-US" sz="2400" dirty="0" err="1"/>
              <a:t>litúrgicos</a:t>
            </a:r>
            <a:r>
              <a:rPr lang="en-US" sz="2400" dirty="0"/>
              <a:t> </a:t>
            </a:r>
            <a:r>
              <a:rPr lang="en-US" sz="2400" dirty="0" err="1"/>
              <a:t>centrales</a:t>
            </a:r>
            <a:r>
              <a:rPr lang="en-US" sz="2400" dirty="0"/>
              <a:t> para la </a:t>
            </a:r>
            <a:r>
              <a:rPr lang="en-US" sz="2400" dirty="0" err="1"/>
              <a:t>misa</a:t>
            </a:r>
            <a:r>
              <a:rPr lang="en-US" sz="2400" dirty="0"/>
              <a:t>: </a:t>
            </a:r>
            <a:r>
              <a:rPr lang="en-US" sz="2400" dirty="0" err="1"/>
              <a:t>el</a:t>
            </a:r>
            <a:r>
              <a:rPr lang="en-US" sz="2400" dirty="0"/>
              <a:t> altar, </a:t>
            </a:r>
            <a:r>
              <a:rPr lang="en-US" sz="2400" dirty="0" err="1"/>
              <a:t>el</a:t>
            </a:r>
            <a:r>
              <a:rPr lang="en-US" sz="2400" dirty="0"/>
              <a:t> </a:t>
            </a:r>
            <a:r>
              <a:rPr lang="en-US" sz="2400" dirty="0" err="1"/>
              <a:t>ambón</a:t>
            </a:r>
            <a:r>
              <a:rPr lang="en-US" sz="2400" dirty="0"/>
              <a:t> y la </a:t>
            </a:r>
            <a:r>
              <a:rPr lang="en-US" sz="2400" dirty="0" err="1"/>
              <a:t>silla</a:t>
            </a:r>
            <a:r>
              <a:rPr lang="en-US" sz="2400" dirty="0"/>
              <a:t>.</a:t>
            </a:r>
          </a:p>
          <a:p>
            <a:pPr marL="342900" indent="-342900">
              <a:buFont typeface="+mj-lt"/>
              <a:buAutoNum type="arabicPeriod"/>
            </a:pPr>
            <a:r>
              <a:rPr lang="en-US" sz="2400" b="1" dirty="0"/>
              <a:t>El Altar: </a:t>
            </a:r>
            <a:r>
              <a:rPr lang="en-US" sz="2400" dirty="0"/>
              <a:t>se </a:t>
            </a:r>
            <a:r>
              <a:rPr lang="en-US" sz="2400" dirty="0" err="1"/>
              <a:t>asemeja</a:t>
            </a:r>
            <a:r>
              <a:rPr lang="en-US" sz="2400" dirty="0"/>
              <a:t> a </a:t>
            </a:r>
            <a:r>
              <a:rPr lang="en-US" sz="2400" dirty="0" err="1"/>
              <a:t>una</a:t>
            </a:r>
            <a:r>
              <a:rPr lang="en-US" sz="2400" dirty="0"/>
              <a:t> mesa y </a:t>
            </a:r>
            <a:r>
              <a:rPr lang="en-US" sz="2400" dirty="0" err="1"/>
              <a:t>debe</a:t>
            </a:r>
            <a:r>
              <a:rPr lang="en-US" sz="2400" dirty="0"/>
              <a:t> ser </a:t>
            </a:r>
            <a:r>
              <a:rPr lang="en-US" sz="2400" dirty="0" err="1"/>
              <a:t>el</a:t>
            </a:r>
            <a:r>
              <a:rPr lang="en-US" sz="2400" dirty="0"/>
              <a:t> </a:t>
            </a:r>
            <a:r>
              <a:rPr lang="en-US" sz="2400" dirty="0" err="1"/>
              <a:t>centro</a:t>
            </a:r>
            <a:r>
              <a:rPr lang="en-US" sz="2400" dirty="0"/>
              <a:t> de </a:t>
            </a:r>
            <a:r>
              <a:rPr lang="en-US" sz="2400" dirty="0" err="1"/>
              <a:t>atención</a:t>
            </a:r>
            <a:r>
              <a:rPr lang="en-US" sz="2400" dirty="0"/>
              <a:t>. </a:t>
            </a:r>
            <a:r>
              <a:rPr lang="en-US" sz="2400" baseline="30000" dirty="0"/>
              <a:t>b</a:t>
            </a:r>
            <a:endParaRPr lang="en-US" sz="2400" dirty="0"/>
          </a:p>
          <a:p>
            <a:pPr marL="342900" indent="-342900">
              <a:buFont typeface="+mj-lt"/>
              <a:buAutoNum type="arabicPeriod"/>
            </a:pPr>
            <a:r>
              <a:rPr lang="en-US" sz="2400" b="1" dirty="0"/>
              <a:t>El </a:t>
            </a:r>
            <a:r>
              <a:rPr lang="en-US" sz="2400" b="1" dirty="0" err="1"/>
              <a:t>Ambón</a:t>
            </a:r>
            <a:r>
              <a:rPr lang="en-US" sz="2400" b="1" dirty="0"/>
              <a:t>:</a:t>
            </a:r>
            <a:r>
              <a:rPr lang="en-US" sz="2400" dirty="0"/>
              <a:t> La Palabra de Dios se </a:t>
            </a:r>
            <a:r>
              <a:rPr lang="en-US" sz="2400" dirty="0" err="1"/>
              <a:t>proclama</a:t>
            </a:r>
            <a:r>
              <a:rPr lang="en-US" sz="2400" dirty="0"/>
              <a:t> </a:t>
            </a:r>
            <a:r>
              <a:rPr lang="en-US" sz="2400" dirty="0" err="1"/>
              <a:t>desde</a:t>
            </a:r>
            <a:r>
              <a:rPr lang="en-US" sz="2400" dirty="0"/>
              <a:t> </a:t>
            </a:r>
            <a:r>
              <a:rPr lang="en-US" sz="2400" dirty="0" err="1"/>
              <a:t>el</a:t>
            </a:r>
            <a:r>
              <a:rPr lang="en-US" sz="2400" dirty="0"/>
              <a:t> </a:t>
            </a:r>
            <a:r>
              <a:rPr lang="en-US" sz="2400" dirty="0" err="1"/>
              <a:t>ambón</a:t>
            </a:r>
            <a:r>
              <a:rPr lang="en-US" sz="2400" dirty="0"/>
              <a:t>, </a:t>
            </a:r>
            <a:r>
              <a:rPr lang="en-US" sz="2400" dirty="0" err="1"/>
              <a:t>que</a:t>
            </a:r>
            <a:r>
              <a:rPr lang="en-US" sz="2400" dirty="0"/>
              <a:t> se </a:t>
            </a:r>
            <a:r>
              <a:rPr lang="en-US" sz="2400" dirty="0" err="1"/>
              <a:t>asemeja</a:t>
            </a:r>
            <a:r>
              <a:rPr lang="en-US" sz="2400" dirty="0"/>
              <a:t> a un </a:t>
            </a:r>
            <a:r>
              <a:rPr lang="en-US" sz="2400" dirty="0" err="1"/>
              <a:t>atril</a:t>
            </a:r>
            <a:r>
              <a:rPr lang="en-US" sz="2400" dirty="0"/>
              <a:t> o </a:t>
            </a:r>
            <a:r>
              <a:rPr lang="en-US" sz="2400" dirty="0" err="1"/>
              <a:t>púlpito</a:t>
            </a:r>
            <a:r>
              <a:rPr lang="en-US" sz="2400" baseline="30000" dirty="0" err="1"/>
              <a:t>c</a:t>
            </a:r>
            <a:r>
              <a:rPr lang="en-US" sz="2400" dirty="0"/>
              <a:t>. Debe ser lo </a:t>
            </a:r>
            <a:r>
              <a:rPr lang="en-US" sz="2400" dirty="0" err="1"/>
              <a:t>suficientemente</a:t>
            </a:r>
            <a:r>
              <a:rPr lang="en-US" sz="2400" dirty="0"/>
              <a:t> </a:t>
            </a:r>
            <a:r>
              <a:rPr lang="en-US" sz="2400" dirty="0" err="1"/>
              <a:t>amplio</a:t>
            </a:r>
            <a:r>
              <a:rPr lang="en-US" sz="2400" dirty="0"/>
              <a:t> </a:t>
            </a:r>
            <a:r>
              <a:rPr lang="en-US" sz="2400" dirty="0" err="1"/>
              <a:t>como</a:t>
            </a:r>
            <a:r>
              <a:rPr lang="en-US" sz="2400" dirty="0"/>
              <a:t> para </a:t>
            </a:r>
            <a:r>
              <a:rPr lang="en-US" sz="2400" dirty="0" err="1"/>
              <a:t>albergar</a:t>
            </a:r>
            <a:r>
              <a:rPr lang="en-US" sz="2400" dirty="0"/>
              <a:t> </a:t>
            </a:r>
            <a:r>
              <a:rPr lang="en-US" sz="2400" dirty="0" err="1"/>
              <a:t>el</a:t>
            </a:r>
            <a:r>
              <a:rPr lang="en-US" sz="2400" dirty="0"/>
              <a:t> </a:t>
            </a:r>
            <a:r>
              <a:rPr lang="en-US" sz="2400" dirty="0" err="1"/>
              <a:t>Evangeliario</a:t>
            </a:r>
            <a:r>
              <a:rPr lang="en-US" sz="2400" dirty="0"/>
              <a:t>. El </a:t>
            </a:r>
            <a:r>
              <a:rPr lang="en-US" sz="2400" dirty="0" err="1"/>
              <a:t>salmo</a:t>
            </a:r>
            <a:r>
              <a:rPr lang="en-US" sz="2400" dirty="0"/>
              <a:t> responsorial y la </a:t>
            </a:r>
            <a:r>
              <a:rPr lang="en-US" sz="2400" dirty="0" err="1"/>
              <a:t>oración</a:t>
            </a:r>
            <a:r>
              <a:rPr lang="en-US" sz="2400" dirty="0"/>
              <a:t> de </a:t>
            </a:r>
            <a:r>
              <a:rPr lang="en-US" sz="2400" dirty="0" err="1"/>
              <a:t>los</a:t>
            </a:r>
            <a:r>
              <a:rPr lang="en-US" sz="2400" dirty="0"/>
              <a:t> </a:t>
            </a:r>
            <a:r>
              <a:rPr lang="en-US" sz="2400" dirty="0" err="1"/>
              <a:t>fieles</a:t>
            </a:r>
            <a:r>
              <a:rPr lang="en-US" sz="2400" dirty="0"/>
              <a:t> se </a:t>
            </a:r>
            <a:r>
              <a:rPr lang="en-US" sz="2400" dirty="0" err="1"/>
              <a:t>cantan</a:t>
            </a:r>
            <a:r>
              <a:rPr lang="en-US" sz="2400" dirty="0"/>
              <a:t> o </a:t>
            </a:r>
            <a:r>
              <a:rPr lang="en-US" sz="2400" dirty="0" err="1"/>
              <a:t>leen</a:t>
            </a:r>
            <a:r>
              <a:rPr lang="en-US" sz="2400" dirty="0"/>
              <a:t> </a:t>
            </a:r>
            <a:r>
              <a:rPr lang="en-US" sz="2400" dirty="0" err="1"/>
              <a:t>desde</a:t>
            </a:r>
            <a:r>
              <a:rPr lang="en-US" sz="2400" dirty="0"/>
              <a:t> </a:t>
            </a:r>
            <a:r>
              <a:rPr lang="en-US" sz="2400" dirty="0" err="1"/>
              <a:t>el</a:t>
            </a:r>
            <a:r>
              <a:rPr lang="en-US" sz="2400" dirty="0"/>
              <a:t> </a:t>
            </a:r>
            <a:r>
              <a:rPr lang="en-US" sz="2400" dirty="0" err="1"/>
              <a:t>ambón</a:t>
            </a:r>
            <a:r>
              <a:rPr lang="en-US" sz="2400" dirty="0"/>
              <a:t>.</a:t>
            </a:r>
          </a:p>
        </p:txBody>
      </p:sp>
      <p:sp>
        <p:nvSpPr>
          <p:cNvPr id="4" name="TextBox 3">
            <a:extLst>
              <a:ext uri="{FF2B5EF4-FFF2-40B4-BE49-F238E27FC236}">
                <a16:creationId xmlns:a16="http://schemas.microsoft.com/office/drawing/2014/main" id="{6BFACBBA-7C64-4F33-7377-270DB30C6755}"/>
              </a:ext>
            </a:extLst>
          </p:cNvPr>
          <p:cNvSpPr txBox="1"/>
          <p:nvPr/>
        </p:nvSpPr>
        <p:spPr>
          <a:xfrm>
            <a:off x="9238129" y="6488668"/>
            <a:ext cx="3227294" cy="369332"/>
          </a:xfrm>
          <a:prstGeom prst="rect">
            <a:avLst/>
          </a:prstGeom>
          <a:noFill/>
        </p:spPr>
        <p:txBody>
          <a:bodyPr wrap="square" rtlCol="0">
            <a:spAutoFit/>
          </a:bodyPr>
          <a:lstStyle/>
          <a:p>
            <a:r>
              <a:rPr lang="en-US" dirty="0">
                <a:solidFill>
                  <a:srgbClr val="0070C0"/>
                </a:solidFill>
              </a:rPr>
              <a:t>IGMR: a-295; b-296; c-309  </a:t>
            </a:r>
          </a:p>
        </p:txBody>
      </p:sp>
    </p:spTree>
    <p:extLst>
      <p:ext uri="{BB962C8B-B14F-4D97-AF65-F5344CB8AC3E}">
        <p14:creationId xmlns:p14="http://schemas.microsoft.com/office/powerpoint/2010/main" val="166244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D7A-C5DF-C677-EC9B-FFF1629D6483}"/>
              </a:ext>
            </a:extLst>
          </p:cNvPr>
          <p:cNvSpPr>
            <a:spLocks noGrp="1"/>
          </p:cNvSpPr>
          <p:nvPr>
            <p:ph type="title"/>
          </p:nvPr>
        </p:nvSpPr>
        <p:spPr/>
        <p:txBody>
          <a:bodyPr/>
          <a:lstStyle/>
          <a:p>
            <a:r>
              <a:rPr lang="en-US" dirty="0"/>
              <a:t>El </a:t>
            </a:r>
            <a:r>
              <a:rPr lang="en-US" dirty="0" err="1"/>
              <a:t>edificio</a:t>
            </a:r>
            <a:r>
              <a:rPr lang="en-US" dirty="0"/>
              <a:t> de la Iglesia- </a:t>
            </a:r>
            <a:r>
              <a:rPr lang="en-US" dirty="0" err="1"/>
              <a:t>Glosario</a:t>
            </a:r>
            <a:endParaRPr lang="en-US" dirty="0"/>
          </a:p>
        </p:txBody>
      </p:sp>
      <p:sp>
        <p:nvSpPr>
          <p:cNvPr id="3" name="Content Placeholder 2">
            <a:extLst>
              <a:ext uri="{FF2B5EF4-FFF2-40B4-BE49-F238E27FC236}">
                <a16:creationId xmlns:a16="http://schemas.microsoft.com/office/drawing/2014/main" id="{166758F1-05D7-9AA0-803D-80E0749972A8}"/>
              </a:ext>
            </a:extLst>
          </p:cNvPr>
          <p:cNvSpPr>
            <a:spLocks noGrp="1"/>
          </p:cNvSpPr>
          <p:nvPr>
            <p:ph idx="1"/>
          </p:nvPr>
        </p:nvSpPr>
        <p:spPr>
          <a:xfrm>
            <a:off x="581192" y="2180496"/>
            <a:ext cx="11029615" cy="4308172"/>
          </a:xfrm>
        </p:spPr>
        <p:txBody>
          <a:bodyPr>
            <a:noAutofit/>
          </a:bodyPr>
          <a:lstStyle/>
          <a:p>
            <a:pPr marL="457200" indent="-457200">
              <a:buFont typeface="+mj-lt"/>
              <a:buAutoNum type="arabicPeriod" startAt="5"/>
            </a:pPr>
            <a:r>
              <a:rPr lang="en-US" sz="2400" b="1" dirty="0"/>
              <a:t>La </a:t>
            </a:r>
            <a:r>
              <a:rPr lang="en-US" sz="2400" b="1" dirty="0" err="1"/>
              <a:t>Sede</a:t>
            </a:r>
            <a:r>
              <a:rPr lang="en-US" sz="2400" b="1" dirty="0"/>
              <a:t>: </a:t>
            </a:r>
            <a:r>
              <a:rPr lang="en-US" sz="2400" dirty="0" err="1"/>
              <a:t>el</a:t>
            </a:r>
            <a:r>
              <a:rPr lang="en-US" sz="2400" dirty="0"/>
              <a:t> </a:t>
            </a:r>
            <a:r>
              <a:rPr lang="en-US" sz="2400" dirty="0" err="1"/>
              <a:t>sacerdote</a:t>
            </a:r>
            <a:r>
              <a:rPr lang="en-US" sz="2400" dirty="0"/>
              <a:t> </a:t>
            </a:r>
            <a:r>
              <a:rPr lang="en-US" sz="2400" dirty="0" err="1"/>
              <a:t>que</a:t>
            </a:r>
            <a:r>
              <a:rPr lang="en-US" sz="2400" dirty="0"/>
              <a:t> </a:t>
            </a:r>
            <a:r>
              <a:rPr lang="en-US" sz="2400" dirty="0" err="1"/>
              <a:t>celebra</a:t>
            </a:r>
            <a:r>
              <a:rPr lang="en-US" sz="2400" dirty="0"/>
              <a:t> la Misa </a:t>
            </a:r>
            <a:r>
              <a:rPr lang="en-US" sz="2400" dirty="0" err="1"/>
              <a:t>tiene</a:t>
            </a:r>
            <a:r>
              <a:rPr lang="en-US" sz="2400" dirty="0"/>
              <a:t> </a:t>
            </a:r>
            <a:r>
              <a:rPr lang="en-US" sz="2400" dirty="0" err="1"/>
              <a:t>su</a:t>
            </a:r>
            <a:r>
              <a:rPr lang="en-US" sz="2400" dirty="0"/>
              <a:t> </a:t>
            </a:r>
            <a:r>
              <a:rPr lang="en-US" sz="2400" dirty="0" err="1"/>
              <a:t>propio</a:t>
            </a:r>
            <a:r>
              <a:rPr lang="en-US" sz="2400" dirty="0"/>
              <a:t> </a:t>
            </a:r>
            <a:r>
              <a:rPr lang="en-US" sz="2400" dirty="0" err="1"/>
              <a:t>lugar</a:t>
            </a:r>
            <a:r>
              <a:rPr lang="en-US" sz="2400" dirty="0"/>
              <a:t> para </a:t>
            </a:r>
            <a:r>
              <a:rPr lang="en-US" sz="2400" dirty="0" err="1"/>
              <a:t>sentarse</a:t>
            </a:r>
            <a:r>
              <a:rPr lang="en-US" sz="2400" baseline="30000" dirty="0" err="1"/>
              <a:t>d</a:t>
            </a:r>
            <a:r>
              <a:rPr lang="en-US" sz="2400" dirty="0"/>
              <a:t>. Su </a:t>
            </a:r>
            <a:r>
              <a:rPr lang="en-US" sz="2400" dirty="0" err="1"/>
              <a:t>silla</a:t>
            </a:r>
            <a:r>
              <a:rPr lang="en-US" sz="2400" dirty="0"/>
              <a:t> </a:t>
            </a:r>
            <a:r>
              <a:rPr lang="en-US" sz="2400" dirty="0" err="1"/>
              <a:t>cumple</a:t>
            </a:r>
            <a:r>
              <a:rPr lang="en-US" sz="2400" dirty="0"/>
              <a:t> la </a:t>
            </a:r>
            <a:r>
              <a:rPr lang="en-US" sz="2400" dirty="0" err="1"/>
              <a:t>misma</a:t>
            </a:r>
            <a:r>
              <a:rPr lang="en-US" sz="2400" dirty="0"/>
              <a:t> </a:t>
            </a:r>
            <a:r>
              <a:rPr lang="en-US" sz="2400" dirty="0" err="1"/>
              <a:t>función</a:t>
            </a:r>
            <a:r>
              <a:rPr lang="en-US" sz="2400" dirty="0"/>
              <a:t> </a:t>
            </a:r>
            <a:r>
              <a:rPr lang="en-US" sz="2400" dirty="0" err="1"/>
              <a:t>que</a:t>
            </a:r>
            <a:r>
              <a:rPr lang="en-US" sz="2400" dirty="0"/>
              <a:t> la cabecera de la mesa del </a:t>
            </a:r>
            <a:r>
              <a:rPr lang="en-US" sz="2400" dirty="0" err="1"/>
              <a:t>comedor</a:t>
            </a:r>
            <a:r>
              <a:rPr lang="en-US" sz="2400" dirty="0"/>
              <a:t>.</a:t>
            </a:r>
          </a:p>
          <a:p>
            <a:pPr marL="457200" indent="-457200">
              <a:buFont typeface="+mj-lt"/>
              <a:buAutoNum type="arabicPeriod" startAt="5"/>
            </a:pPr>
            <a:r>
              <a:rPr lang="en-US" sz="2400" b="1" dirty="0" err="1"/>
              <a:t>Otras</a:t>
            </a:r>
            <a:r>
              <a:rPr lang="en-US" sz="2400" b="1" dirty="0"/>
              <a:t> Sillas</a:t>
            </a:r>
            <a:r>
              <a:rPr lang="en-US" sz="2400" dirty="0"/>
              <a:t>–</a:t>
            </a:r>
            <a:r>
              <a:rPr lang="en-US" sz="2400" dirty="0" err="1"/>
              <a:t>una</a:t>
            </a:r>
            <a:r>
              <a:rPr lang="en-US" sz="2400" dirty="0"/>
              <a:t> </a:t>
            </a:r>
            <a:r>
              <a:rPr lang="en-US" sz="2400" dirty="0" err="1"/>
              <a:t>silla</a:t>
            </a:r>
            <a:r>
              <a:rPr lang="en-US" sz="2400" dirty="0"/>
              <a:t> para </a:t>
            </a:r>
            <a:r>
              <a:rPr lang="en-US" sz="2400" dirty="0" err="1"/>
              <a:t>el</a:t>
            </a:r>
            <a:r>
              <a:rPr lang="en-US" sz="2400" dirty="0"/>
              <a:t> </a:t>
            </a:r>
            <a:r>
              <a:rPr lang="en-US" sz="2400" dirty="0" err="1"/>
              <a:t>diácono</a:t>
            </a:r>
            <a:r>
              <a:rPr lang="en-US" sz="2400" dirty="0"/>
              <a:t>, </a:t>
            </a:r>
            <a:r>
              <a:rPr lang="en-US" sz="2400" dirty="0" err="1"/>
              <a:t>situada</a:t>
            </a:r>
            <a:r>
              <a:rPr lang="en-US" sz="2400" dirty="0"/>
              <a:t> junto a la del </a:t>
            </a:r>
            <a:r>
              <a:rPr lang="en-US" sz="2400" dirty="0" err="1"/>
              <a:t>sacerdote</a:t>
            </a:r>
            <a:r>
              <a:rPr lang="en-US" sz="2400" dirty="0"/>
              <a:t>; las </a:t>
            </a:r>
            <a:r>
              <a:rPr lang="en-US" sz="2400" dirty="0" err="1"/>
              <a:t>sillas</a:t>
            </a:r>
            <a:r>
              <a:rPr lang="en-US" sz="2400" dirty="0"/>
              <a:t> para </a:t>
            </a:r>
            <a:r>
              <a:rPr lang="en-US" sz="2400" dirty="0" err="1"/>
              <a:t>los</a:t>
            </a:r>
            <a:r>
              <a:rPr lang="en-US" sz="2400" dirty="0"/>
              <a:t> </a:t>
            </a:r>
            <a:r>
              <a:rPr lang="en-US" sz="2400" dirty="0" err="1"/>
              <a:t>acólitos</a:t>
            </a:r>
            <a:r>
              <a:rPr lang="en-US" sz="2400" dirty="0"/>
              <a:t> u </a:t>
            </a:r>
            <a:r>
              <a:rPr lang="en-US" sz="2400" dirty="0" err="1"/>
              <a:t>otros</a:t>
            </a:r>
            <a:r>
              <a:rPr lang="en-US" sz="2400" dirty="0"/>
              <a:t> </a:t>
            </a:r>
            <a:r>
              <a:rPr lang="en-US" sz="2400" dirty="0" err="1"/>
              <a:t>ministros</a:t>
            </a:r>
            <a:r>
              <a:rPr lang="en-US" sz="2400" dirty="0"/>
              <a:t> </a:t>
            </a:r>
            <a:r>
              <a:rPr lang="en-US" sz="2400" dirty="0" err="1"/>
              <a:t>deben</a:t>
            </a:r>
            <a:r>
              <a:rPr lang="en-US" sz="2400" dirty="0"/>
              <a:t> </a:t>
            </a:r>
            <a:r>
              <a:rPr lang="en-US" sz="2400" dirty="0" err="1"/>
              <a:t>ubicarse</a:t>
            </a:r>
            <a:r>
              <a:rPr lang="en-US" sz="2400" dirty="0"/>
              <a:t> </a:t>
            </a:r>
            <a:r>
              <a:rPr lang="en-US" sz="2400" dirty="0" err="1"/>
              <a:t>en</a:t>
            </a:r>
            <a:r>
              <a:rPr lang="en-US" sz="2400" dirty="0"/>
              <a:t> </a:t>
            </a:r>
            <a:r>
              <a:rPr lang="en-US" sz="2400" dirty="0" err="1"/>
              <a:t>el</a:t>
            </a:r>
            <a:r>
              <a:rPr lang="en-US" sz="2400" dirty="0"/>
              <a:t> </a:t>
            </a:r>
            <a:r>
              <a:rPr lang="en-US" sz="2400" dirty="0" err="1"/>
              <a:t>santuario</a:t>
            </a:r>
            <a:r>
              <a:rPr lang="en-US" sz="2400" dirty="0"/>
              <a:t>, </a:t>
            </a:r>
            <a:r>
              <a:rPr lang="en-US" sz="2400" dirty="0" err="1"/>
              <a:t>pero</a:t>
            </a:r>
            <a:r>
              <a:rPr lang="en-US" sz="2400" dirty="0"/>
              <a:t> con </a:t>
            </a:r>
            <a:r>
              <a:rPr lang="en-US" sz="2400" dirty="0" err="1"/>
              <a:t>menor</a:t>
            </a:r>
            <a:r>
              <a:rPr lang="en-US" sz="2400" dirty="0"/>
              <a:t> </a:t>
            </a:r>
            <a:r>
              <a:rPr lang="en-US" sz="2400" dirty="0" err="1"/>
              <a:t>prominencia</a:t>
            </a:r>
            <a:r>
              <a:rPr lang="en-US" sz="2400" dirty="0"/>
              <a:t>.</a:t>
            </a:r>
            <a:endParaRPr lang="en-US" sz="2400" b="1" dirty="0"/>
          </a:p>
          <a:p>
            <a:pPr marL="342900" indent="-342900">
              <a:buFont typeface="+mj-lt"/>
              <a:buAutoNum type="arabicPeriod" startAt="5"/>
            </a:pPr>
            <a:r>
              <a:rPr lang="en-US" sz="2400" b="1" dirty="0"/>
              <a:t>Cruz y Velas</a:t>
            </a:r>
            <a:r>
              <a:rPr lang="en-US" sz="2400" dirty="0"/>
              <a:t>: la </a:t>
            </a:r>
            <a:r>
              <a:rPr lang="en-US" sz="2400" dirty="0" err="1"/>
              <a:t>relación</a:t>
            </a:r>
            <a:r>
              <a:rPr lang="en-US" sz="2400" dirty="0"/>
              <a:t> </a:t>
            </a:r>
            <a:r>
              <a:rPr lang="en-US" sz="2400" dirty="0" err="1"/>
              <a:t>física</a:t>
            </a:r>
            <a:r>
              <a:rPr lang="en-US" sz="2400" dirty="0"/>
              <a:t> entre </a:t>
            </a:r>
            <a:r>
              <a:rPr lang="en-US" sz="2400" dirty="0" err="1"/>
              <a:t>el</a:t>
            </a:r>
            <a:r>
              <a:rPr lang="en-US" sz="2400" dirty="0"/>
              <a:t> altar y la </a:t>
            </a:r>
            <a:r>
              <a:rPr lang="en-US" sz="2400" dirty="0" err="1"/>
              <a:t>cruz</a:t>
            </a:r>
            <a:r>
              <a:rPr lang="en-US" sz="2400" dirty="0"/>
              <a:t> indica </a:t>
            </a:r>
            <a:r>
              <a:rPr lang="en-US" sz="2400" dirty="0" err="1"/>
              <a:t>el</a:t>
            </a:r>
            <a:r>
              <a:rPr lang="en-US" sz="2400" dirty="0"/>
              <a:t> </a:t>
            </a:r>
            <a:r>
              <a:rPr lang="en-US" sz="2400" dirty="0" err="1"/>
              <a:t>significado</a:t>
            </a:r>
            <a:r>
              <a:rPr lang="en-US" sz="2400" dirty="0"/>
              <a:t> de las </a:t>
            </a:r>
            <a:r>
              <a:rPr lang="en-US" sz="2400" dirty="0" err="1"/>
              <a:t>acciones</a:t>
            </a:r>
            <a:r>
              <a:rPr lang="en-US" sz="2400" dirty="0"/>
              <a:t> </a:t>
            </a:r>
            <a:r>
              <a:rPr lang="en-US" sz="2400" dirty="0" err="1"/>
              <a:t>realizadas</a:t>
            </a:r>
            <a:r>
              <a:rPr lang="en-US" sz="2400" dirty="0"/>
              <a:t> </a:t>
            </a:r>
            <a:r>
              <a:rPr lang="en-US" sz="2400" dirty="0" err="1"/>
              <a:t>sobre</a:t>
            </a:r>
            <a:r>
              <a:rPr lang="en-US" sz="2400" dirty="0"/>
              <a:t> </a:t>
            </a:r>
            <a:r>
              <a:rPr lang="en-US" sz="2400" dirty="0" err="1"/>
              <a:t>el</a:t>
            </a:r>
            <a:r>
              <a:rPr lang="en-US" sz="2400" dirty="0"/>
              <a:t> </a:t>
            </a:r>
            <a:r>
              <a:rPr lang="en-US" sz="2400" dirty="0" err="1"/>
              <a:t>altar</a:t>
            </a:r>
            <a:r>
              <a:rPr lang="en-US" sz="2400" baseline="30000" dirty="0" err="1"/>
              <a:t>e</a:t>
            </a:r>
            <a:r>
              <a:rPr lang="en-US" sz="2400" dirty="0"/>
              <a:t>. Las </a:t>
            </a:r>
            <a:r>
              <a:rPr lang="en-US" sz="2400" dirty="0" err="1"/>
              <a:t>velas</a:t>
            </a:r>
            <a:r>
              <a:rPr lang="en-US" sz="2400" dirty="0"/>
              <a:t> son un </a:t>
            </a:r>
            <a:r>
              <a:rPr lang="en-US" sz="2400" dirty="0" err="1"/>
              <a:t>signo</a:t>
            </a:r>
            <a:r>
              <a:rPr lang="en-US" sz="2400" dirty="0"/>
              <a:t> de luz, </a:t>
            </a:r>
            <a:r>
              <a:rPr lang="en-US" sz="2400" dirty="0" err="1"/>
              <a:t>reverencia</a:t>
            </a:r>
            <a:r>
              <a:rPr lang="en-US" sz="2400" dirty="0"/>
              <a:t> y </a:t>
            </a:r>
            <a:r>
              <a:rPr lang="en-US" sz="2400" dirty="0" err="1"/>
              <a:t>festividad</a:t>
            </a:r>
            <a:r>
              <a:rPr lang="en-US" sz="2400" baseline="30000" dirty="0" err="1"/>
              <a:t>f</a:t>
            </a:r>
            <a:r>
              <a:rPr lang="en-US" sz="2400" dirty="0"/>
              <a:t>.</a:t>
            </a:r>
          </a:p>
          <a:p>
            <a:pPr marL="342900" indent="-342900">
              <a:buFont typeface="+mj-lt"/>
              <a:buAutoNum type="arabicPeriod" startAt="5"/>
            </a:pPr>
            <a:r>
              <a:rPr lang="en-US" sz="2400" b="1" dirty="0" err="1"/>
              <a:t>Vestiduras</a:t>
            </a:r>
            <a:r>
              <a:rPr lang="en-US" sz="2400" b="1" dirty="0"/>
              <a:t> y Vasos Sagrados:</a:t>
            </a:r>
            <a:r>
              <a:rPr lang="en-US" sz="2400" dirty="0"/>
              <a:t> El </a:t>
            </a:r>
            <a:r>
              <a:rPr lang="en-US" sz="2400" dirty="0" err="1"/>
              <a:t>clero</a:t>
            </a:r>
            <a:r>
              <a:rPr lang="en-US" sz="2400" dirty="0"/>
              <a:t> </a:t>
            </a:r>
            <a:r>
              <a:rPr lang="en-US" sz="2400" dirty="0" err="1"/>
              <a:t>viste</a:t>
            </a:r>
            <a:r>
              <a:rPr lang="en-US" sz="2400" dirty="0"/>
              <a:t> </a:t>
            </a:r>
            <a:r>
              <a:rPr lang="en-US" sz="2400" dirty="0" err="1"/>
              <a:t>colores</a:t>
            </a:r>
            <a:r>
              <a:rPr lang="en-US" sz="2400" dirty="0"/>
              <a:t> </a:t>
            </a:r>
            <a:r>
              <a:rPr lang="en-US" sz="2400" dirty="0" err="1"/>
              <a:t>que</a:t>
            </a:r>
            <a:r>
              <a:rPr lang="en-US" sz="2400" dirty="0"/>
              <a:t> </a:t>
            </a:r>
            <a:r>
              <a:rPr lang="en-US" sz="2400" dirty="0" err="1"/>
              <a:t>anuncian</a:t>
            </a:r>
            <a:r>
              <a:rPr lang="en-US" sz="2400" dirty="0"/>
              <a:t> la </a:t>
            </a:r>
            <a:r>
              <a:rPr lang="en-US" sz="2400" dirty="0" err="1"/>
              <a:t>estación</a:t>
            </a:r>
            <a:r>
              <a:rPr lang="en-US" sz="2400" dirty="0"/>
              <a:t>, la fiesta o la </a:t>
            </a:r>
            <a:r>
              <a:rPr lang="en-US" sz="2400" dirty="0" err="1"/>
              <a:t>ocasión</a:t>
            </a:r>
            <a:r>
              <a:rPr lang="en-US" sz="2400" dirty="0"/>
              <a:t> </a:t>
            </a:r>
            <a:r>
              <a:rPr lang="en-US" sz="2400" dirty="0" err="1"/>
              <a:t>que</a:t>
            </a:r>
            <a:r>
              <a:rPr lang="en-US" sz="2400" dirty="0"/>
              <a:t> se </a:t>
            </a:r>
            <a:r>
              <a:rPr lang="en-US" sz="2400" dirty="0" err="1"/>
              <a:t>celebra</a:t>
            </a:r>
            <a:r>
              <a:rPr lang="en-US" sz="2400" dirty="0"/>
              <a:t>. Las </a:t>
            </a:r>
            <a:r>
              <a:rPr lang="en-US" sz="2400" dirty="0" err="1"/>
              <a:t>vestiduras</a:t>
            </a:r>
            <a:r>
              <a:rPr lang="en-US" sz="2400" dirty="0"/>
              <a:t> y </a:t>
            </a:r>
            <a:r>
              <a:rPr lang="en-US" sz="2400" dirty="0" err="1"/>
              <a:t>los</a:t>
            </a:r>
            <a:r>
              <a:rPr lang="en-US" sz="2400" dirty="0"/>
              <a:t> </a:t>
            </a:r>
            <a:r>
              <a:rPr lang="en-US" sz="2400" dirty="0" err="1"/>
              <a:t>vasos</a:t>
            </a:r>
            <a:r>
              <a:rPr lang="en-US" sz="2400" dirty="0"/>
              <a:t> </a:t>
            </a:r>
            <a:r>
              <a:rPr lang="en-US" sz="2400" dirty="0" err="1"/>
              <a:t>sagrados</a:t>
            </a:r>
            <a:r>
              <a:rPr lang="en-US" sz="2400" dirty="0"/>
              <a:t> </a:t>
            </a:r>
            <a:r>
              <a:rPr lang="en-US" sz="2400" dirty="0" err="1"/>
              <a:t>deben</a:t>
            </a:r>
            <a:r>
              <a:rPr lang="en-US" sz="2400" dirty="0"/>
              <a:t> ser </a:t>
            </a:r>
            <a:r>
              <a:rPr lang="en-US" sz="2400" dirty="0" err="1"/>
              <a:t>limpios</a:t>
            </a:r>
            <a:r>
              <a:rPr lang="en-US" sz="2400" dirty="0"/>
              <a:t>, </a:t>
            </a:r>
            <a:r>
              <a:rPr lang="en-US" sz="2400" dirty="0" err="1"/>
              <a:t>hermosos</a:t>
            </a:r>
            <a:r>
              <a:rPr lang="en-US" sz="2400" dirty="0"/>
              <a:t> y </a:t>
            </a:r>
            <a:r>
              <a:rPr lang="en-US" sz="2400" dirty="0" err="1"/>
              <a:t>funcionales</a:t>
            </a:r>
            <a:r>
              <a:rPr lang="en-US" sz="2400" baseline="30000" dirty="0" err="1"/>
              <a:t>g</a:t>
            </a:r>
            <a:r>
              <a:rPr lang="en-US" sz="2400" dirty="0"/>
              <a:t>.</a:t>
            </a:r>
            <a:endParaRPr lang="en-US" sz="2400" b="1" dirty="0"/>
          </a:p>
          <a:p>
            <a:pPr marL="0" indent="0">
              <a:buNone/>
            </a:pPr>
            <a:endParaRPr lang="en-US" sz="2400" b="1" dirty="0"/>
          </a:p>
        </p:txBody>
      </p:sp>
      <p:sp>
        <p:nvSpPr>
          <p:cNvPr id="4" name="TextBox 3">
            <a:extLst>
              <a:ext uri="{FF2B5EF4-FFF2-40B4-BE49-F238E27FC236}">
                <a16:creationId xmlns:a16="http://schemas.microsoft.com/office/drawing/2014/main" id="{7E76B07B-6C20-5B55-43B4-DD9917406515}"/>
              </a:ext>
            </a:extLst>
          </p:cNvPr>
          <p:cNvSpPr txBox="1"/>
          <p:nvPr/>
        </p:nvSpPr>
        <p:spPr>
          <a:xfrm>
            <a:off x="7409329" y="6304002"/>
            <a:ext cx="4572001" cy="369332"/>
          </a:xfrm>
          <a:prstGeom prst="rect">
            <a:avLst/>
          </a:prstGeom>
          <a:noFill/>
        </p:spPr>
        <p:txBody>
          <a:bodyPr wrap="square" rtlCol="0">
            <a:spAutoFit/>
          </a:bodyPr>
          <a:lstStyle/>
          <a:p>
            <a:r>
              <a:rPr lang="en-US" dirty="0">
                <a:solidFill>
                  <a:srgbClr val="0070C0"/>
                </a:solidFill>
              </a:rPr>
              <a:t>IGMR: d-310; e-117,122, 308; f-307; g-327-347</a:t>
            </a:r>
          </a:p>
        </p:txBody>
      </p:sp>
    </p:spTree>
    <p:extLst>
      <p:ext uri="{BB962C8B-B14F-4D97-AF65-F5344CB8AC3E}">
        <p14:creationId xmlns:p14="http://schemas.microsoft.com/office/powerpoint/2010/main" val="770679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dirty="0" err="1"/>
              <a:t>Actividad</a:t>
            </a:r>
            <a:endParaRPr lang="en-US" sz="4400" dirty="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2868524"/>
          </a:xfrm>
          <a:solidFill>
            <a:schemeClr val="bg1"/>
          </a:solidFill>
        </p:spPr>
        <p:txBody>
          <a:bodyPr>
            <a:noAutofit/>
          </a:bodyPr>
          <a:lstStyle/>
          <a:p>
            <a:pPr marL="0" indent="0">
              <a:buNone/>
            </a:pPr>
            <a:r>
              <a:rPr lang="en-US" sz="3600" b="1" dirty="0" err="1">
                <a:solidFill>
                  <a:schemeClr val="tx1"/>
                </a:solidFill>
              </a:rPr>
              <a:t>Comparte</a:t>
            </a:r>
            <a:r>
              <a:rPr lang="en-US" sz="3600" b="1" dirty="0">
                <a:solidFill>
                  <a:schemeClr val="tx1"/>
                </a:solidFill>
              </a:rPr>
              <a:t> </a:t>
            </a:r>
            <a:r>
              <a:rPr lang="en-US" sz="3600" b="1" dirty="0" err="1">
                <a:solidFill>
                  <a:schemeClr val="tx1"/>
                </a:solidFill>
              </a:rPr>
              <a:t>una</a:t>
            </a:r>
            <a:r>
              <a:rPr lang="en-US" sz="3600" b="1" dirty="0">
                <a:solidFill>
                  <a:schemeClr val="tx1"/>
                </a:solidFill>
              </a:rPr>
              <a:t> palabra o </a:t>
            </a:r>
            <a:r>
              <a:rPr lang="en-US" sz="3600" b="1" dirty="0" err="1">
                <a:solidFill>
                  <a:schemeClr val="tx1"/>
                </a:solidFill>
              </a:rPr>
              <a:t>frase</a:t>
            </a:r>
            <a:r>
              <a:rPr lang="en-US" sz="3600" b="1" dirty="0">
                <a:solidFill>
                  <a:schemeClr val="tx1"/>
                </a:solidFill>
              </a:rPr>
              <a:t> </a:t>
            </a:r>
            <a:r>
              <a:rPr lang="en-US" sz="3600" b="1" dirty="0" err="1">
                <a:solidFill>
                  <a:schemeClr val="tx1"/>
                </a:solidFill>
              </a:rPr>
              <a:t>que</a:t>
            </a:r>
            <a:r>
              <a:rPr lang="en-US" sz="3600" b="1" dirty="0">
                <a:solidFill>
                  <a:schemeClr val="tx1"/>
                </a:solidFill>
              </a:rPr>
              <a:t> describe </a:t>
            </a:r>
            <a:r>
              <a:rPr lang="en-US" sz="3600" b="1" dirty="0" err="1">
                <a:solidFill>
                  <a:schemeClr val="tx1"/>
                </a:solidFill>
              </a:rPr>
              <a:t>cómo</a:t>
            </a:r>
            <a:r>
              <a:rPr lang="en-US" sz="3600" b="1" dirty="0">
                <a:solidFill>
                  <a:schemeClr val="tx1"/>
                </a:solidFill>
              </a:rPr>
              <a:t> </a:t>
            </a:r>
            <a:r>
              <a:rPr lang="en-US" sz="3600" b="1" dirty="0" err="1">
                <a:solidFill>
                  <a:schemeClr val="tx1"/>
                </a:solidFill>
              </a:rPr>
              <a:t>te</a:t>
            </a:r>
            <a:r>
              <a:rPr lang="en-US" sz="3600" b="1" dirty="0">
                <a:solidFill>
                  <a:schemeClr val="tx1"/>
                </a:solidFill>
              </a:rPr>
              <a:t> </a:t>
            </a:r>
            <a:r>
              <a:rPr lang="en-US" sz="3600" b="1" dirty="0" err="1">
                <a:solidFill>
                  <a:schemeClr val="tx1"/>
                </a:solidFill>
              </a:rPr>
              <a:t>sientes</a:t>
            </a:r>
            <a:r>
              <a:rPr lang="en-US" sz="3600" b="1" dirty="0">
                <a:solidFill>
                  <a:schemeClr val="tx1"/>
                </a:solidFill>
              </a:rPr>
              <a:t> </a:t>
            </a:r>
            <a:r>
              <a:rPr lang="en-US" sz="3600" b="1" dirty="0" err="1">
                <a:solidFill>
                  <a:schemeClr val="tx1"/>
                </a:solidFill>
              </a:rPr>
              <a:t>cuando</a:t>
            </a:r>
            <a:r>
              <a:rPr lang="en-US" sz="3600" b="1" dirty="0">
                <a:solidFill>
                  <a:schemeClr val="tx1"/>
                </a:solidFill>
              </a:rPr>
              <a:t> </a:t>
            </a:r>
            <a:r>
              <a:rPr lang="en-US" sz="3600" b="1" dirty="0" err="1">
                <a:solidFill>
                  <a:schemeClr val="tx1"/>
                </a:solidFill>
              </a:rPr>
              <a:t>entras</a:t>
            </a:r>
            <a:r>
              <a:rPr lang="en-US" sz="3600" b="1" dirty="0">
                <a:solidFill>
                  <a:schemeClr val="tx1"/>
                </a:solidFill>
              </a:rPr>
              <a:t> a la </a:t>
            </a:r>
            <a:r>
              <a:rPr lang="en-US" sz="3600" b="1" dirty="0" err="1">
                <a:solidFill>
                  <a:schemeClr val="tx1"/>
                </a:solidFill>
              </a:rPr>
              <a:t>iglesia</a:t>
            </a:r>
            <a:r>
              <a:rPr lang="en-US" sz="3600" b="1" dirty="0">
                <a:solidFill>
                  <a:schemeClr val="tx1"/>
                </a:solidFill>
              </a:rPr>
              <a:t> para la Misa.</a:t>
            </a:r>
          </a:p>
          <a:p>
            <a:pPr marL="0" indent="0">
              <a:buNone/>
            </a:pPr>
            <a:endParaRPr lang="en-US" sz="3600" b="1" dirty="0">
              <a:solidFill>
                <a:schemeClr val="tx1"/>
              </a:solidFill>
            </a:endParaRPr>
          </a:p>
          <a:p>
            <a:endParaRPr lang="en-US" sz="1600" dirty="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dirty="0"/>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780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D8FA-D249-A388-4944-DF1BA0FD0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EC527-C4CE-4660-83E9-302A3BC71B6C}"/>
              </a:ext>
            </a:extLst>
          </p:cNvPr>
          <p:cNvSpPr>
            <a:spLocks noGrp="1"/>
          </p:cNvSpPr>
          <p:nvPr>
            <p:ph type="title"/>
          </p:nvPr>
        </p:nvSpPr>
        <p:spPr/>
        <p:txBody>
          <a:bodyPr/>
          <a:lstStyle/>
          <a:p>
            <a:r>
              <a:rPr lang="en-US" dirty="0"/>
              <a:t>El </a:t>
            </a:r>
            <a:r>
              <a:rPr lang="en-US" dirty="0" err="1"/>
              <a:t>edificio</a:t>
            </a:r>
            <a:r>
              <a:rPr lang="en-US" dirty="0"/>
              <a:t> de la Iglesia- </a:t>
            </a:r>
            <a:r>
              <a:rPr lang="en-US" dirty="0" err="1"/>
              <a:t>Glosario</a:t>
            </a:r>
            <a:endParaRPr lang="en-US" dirty="0"/>
          </a:p>
        </p:txBody>
      </p:sp>
      <p:sp>
        <p:nvSpPr>
          <p:cNvPr id="3" name="Content Placeholder 2">
            <a:extLst>
              <a:ext uri="{FF2B5EF4-FFF2-40B4-BE49-F238E27FC236}">
                <a16:creationId xmlns:a16="http://schemas.microsoft.com/office/drawing/2014/main" id="{00554D7B-F054-C5F4-EB7B-205F74D9D06C}"/>
              </a:ext>
            </a:extLst>
          </p:cNvPr>
          <p:cNvSpPr>
            <a:spLocks noGrp="1"/>
          </p:cNvSpPr>
          <p:nvPr>
            <p:ph idx="1"/>
          </p:nvPr>
        </p:nvSpPr>
        <p:spPr>
          <a:xfrm>
            <a:off x="443752" y="2155583"/>
            <a:ext cx="11029615" cy="4333085"/>
          </a:xfrm>
        </p:spPr>
        <p:txBody>
          <a:bodyPr>
            <a:noAutofit/>
          </a:bodyPr>
          <a:lstStyle/>
          <a:p>
            <a:pPr marL="457200" indent="-457200">
              <a:buFont typeface="+mj-lt"/>
              <a:buAutoNum type="arabicPeriod" startAt="9"/>
            </a:pPr>
            <a:r>
              <a:rPr lang="en-US" sz="2400" b="1" dirty="0"/>
              <a:t>La </a:t>
            </a:r>
            <a:r>
              <a:rPr lang="en-US" sz="2400" b="1" dirty="0" err="1"/>
              <a:t>Credencia</a:t>
            </a:r>
            <a:r>
              <a:rPr lang="en-US" sz="2400" b="1" dirty="0"/>
              <a:t>: </a:t>
            </a:r>
            <a:r>
              <a:rPr lang="en-US" sz="2400" dirty="0" err="1"/>
              <a:t>sostiene</a:t>
            </a:r>
            <a:r>
              <a:rPr lang="en-US" sz="2400" dirty="0"/>
              <a:t> </a:t>
            </a:r>
            <a:r>
              <a:rPr lang="en-US" sz="2400" dirty="0" err="1"/>
              <a:t>los</a:t>
            </a:r>
            <a:r>
              <a:rPr lang="en-US" sz="2400" dirty="0"/>
              <a:t> </a:t>
            </a:r>
            <a:r>
              <a:rPr lang="en-US" sz="2400" dirty="0" err="1"/>
              <a:t>objetos</a:t>
            </a:r>
            <a:r>
              <a:rPr lang="en-US" sz="2400" dirty="0"/>
              <a:t> </a:t>
            </a:r>
            <a:r>
              <a:rPr lang="en-US" sz="2400" dirty="0" err="1"/>
              <a:t>necesarios</a:t>
            </a:r>
            <a:r>
              <a:rPr lang="en-US" sz="2400" dirty="0"/>
              <a:t> para la Misa y se </a:t>
            </a:r>
            <a:r>
              <a:rPr lang="en-US" sz="2400" dirty="0" err="1"/>
              <a:t>sitúa</a:t>
            </a:r>
            <a:r>
              <a:rPr lang="en-US" sz="2400" dirty="0"/>
              <a:t> </a:t>
            </a:r>
            <a:r>
              <a:rPr lang="en-US" sz="2400" dirty="0" err="1"/>
              <a:t>cerca</a:t>
            </a:r>
            <a:r>
              <a:rPr lang="en-US" sz="2400" dirty="0"/>
              <a:t> de </a:t>
            </a:r>
            <a:r>
              <a:rPr lang="en-US" sz="2400" dirty="0" err="1"/>
              <a:t>una</a:t>
            </a:r>
            <a:r>
              <a:rPr lang="en-US" sz="2400" dirty="0"/>
              <a:t> pared del </a:t>
            </a:r>
            <a:r>
              <a:rPr lang="en-US" sz="2400" dirty="0" err="1"/>
              <a:t>santuario</a:t>
            </a:r>
            <a:r>
              <a:rPr lang="en-US" sz="2400" dirty="0"/>
              <a:t>.</a:t>
            </a:r>
          </a:p>
          <a:p>
            <a:pPr marL="457200" indent="-457200">
              <a:buFont typeface="+mj-lt"/>
              <a:buAutoNum type="arabicPeriod" startAt="9"/>
            </a:pPr>
            <a:r>
              <a:rPr lang="en-US" sz="2400" b="1" dirty="0"/>
              <a:t>El </a:t>
            </a:r>
            <a:r>
              <a:rPr lang="en-US" sz="2400" b="1" dirty="0" err="1"/>
              <a:t>Tabernáculo</a:t>
            </a:r>
            <a:r>
              <a:rPr lang="en-US" sz="2400" b="1" dirty="0"/>
              <a:t>: </a:t>
            </a:r>
            <a:r>
              <a:rPr lang="en-US" sz="2400" dirty="0" err="1"/>
              <a:t>el</a:t>
            </a:r>
            <a:r>
              <a:rPr lang="en-US" sz="2400" dirty="0"/>
              <a:t> pan </a:t>
            </a:r>
            <a:r>
              <a:rPr lang="en-US" sz="2400" dirty="0" err="1"/>
              <a:t>eucarístico</a:t>
            </a:r>
            <a:r>
              <a:rPr lang="en-US" sz="2400" dirty="0"/>
              <a:t> </a:t>
            </a:r>
            <a:r>
              <a:rPr lang="en-US" sz="2400" dirty="0" err="1"/>
              <a:t>consagrado</a:t>
            </a:r>
            <a:r>
              <a:rPr lang="en-US" sz="2400" dirty="0"/>
              <a:t> se </a:t>
            </a:r>
            <a:r>
              <a:rPr lang="en-US" sz="2400" dirty="0" err="1"/>
              <a:t>guarda</a:t>
            </a:r>
            <a:r>
              <a:rPr lang="en-US" sz="2400" dirty="0"/>
              <a:t> bajo </a:t>
            </a:r>
            <a:r>
              <a:rPr lang="en-US" sz="2400" dirty="0" err="1"/>
              <a:t>llave</a:t>
            </a:r>
            <a:r>
              <a:rPr lang="en-US" sz="2400" dirty="0"/>
              <a:t> </a:t>
            </a:r>
            <a:r>
              <a:rPr lang="en-US" sz="2400" dirty="0" err="1"/>
              <a:t>en</a:t>
            </a:r>
            <a:r>
              <a:rPr lang="en-US" sz="2400" dirty="0"/>
              <a:t> </a:t>
            </a:r>
            <a:r>
              <a:rPr lang="en-US" sz="2400" dirty="0" err="1"/>
              <a:t>el</a:t>
            </a:r>
            <a:r>
              <a:rPr lang="en-US" sz="2400" dirty="0"/>
              <a:t> </a:t>
            </a:r>
            <a:r>
              <a:rPr lang="en-US" sz="2400" dirty="0" err="1"/>
              <a:t>tabernáculo</a:t>
            </a:r>
            <a:r>
              <a:rPr lang="en-US" sz="2400" baseline="30000" dirty="0" err="1"/>
              <a:t>h</a:t>
            </a:r>
            <a:r>
              <a:rPr lang="en-US" sz="2400" dirty="0"/>
              <a:t>.</a:t>
            </a:r>
            <a:endParaRPr lang="en-US" sz="2400" b="1" dirty="0"/>
          </a:p>
          <a:p>
            <a:pPr marL="457200" indent="-457200">
              <a:buFont typeface="+mj-lt"/>
              <a:buAutoNum type="arabicPeriod" startAt="9"/>
            </a:pPr>
            <a:r>
              <a:rPr lang="en-US" sz="2400" b="1" dirty="0"/>
              <a:t>La Pila </a:t>
            </a:r>
            <a:r>
              <a:rPr lang="en-US" sz="2400" b="1" dirty="0" err="1"/>
              <a:t>Bautismal</a:t>
            </a:r>
            <a:r>
              <a:rPr lang="en-US" sz="2400" b="1" dirty="0"/>
              <a:t>: </a:t>
            </a:r>
            <a:r>
              <a:rPr lang="en-US" sz="2400" dirty="0"/>
              <a:t>es </a:t>
            </a:r>
            <a:r>
              <a:rPr lang="en-US" sz="2400" dirty="0" err="1"/>
              <a:t>el</a:t>
            </a:r>
            <a:r>
              <a:rPr lang="en-US" sz="2400" dirty="0"/>
              <a:t> </a:t>
            </a:r>
            <a:r>
              <a:rPr lang="en-US" sz="2400" dirty="0" err="1"/>
              <a:t>lugar</a:t>
            </a:r>
            <a:r>
              <a:rPr lang="en-US" sz="2400" dirty="0"/>
              <a:t> </a:t>
            </a:r>
            <a:r>
              <a:rPr lang="en-US" sz="2400" dirty="0" err="1"/>
              <a:t>destinado</a:t>
            </a:r>
            <a:r>
              <a:rPr lang="en-US" sz="2400" dirty="0"/>
              <a:t> al </a:t>
            </a:r>
            <a:r>
              <a:rPr lang="en-US" sz="2400" dirty="0" err="1"/>
              <a:t>bautismo</a:t>
            </a:r>
            <a:r>
              <a:rPr lang="en-US" sz="2400" dirty="0"/>
              <a:t> y </a:t>
            </a:r>
            <a:r>
              <a:rPr lang="en-US" sz="2400" dirty="0" err="1"/>
              <a:t>debe</a:t>
            </a:r>
            <a:r>
              <a:rPr lang="en-US" sz="2400" dirty="0"/>
              <a:t> ser </a:t>
            </a:r>
            <a:r>
              <a:rPr lang="en-US" sz="2400" dirty="0" err="1"/>
              <a:t>adecuada</a:t>
            </a:r>
            <a:r>
              <a:rPr lang="en-US" sz="2400" dirty="0"/>
              <a:t> tanto para la </a:t>
            </a:r>
            <a:r>
              <a:rPr lang="en-US" sz="2400" dirty="0" err="1"/>
              <a:t>inmersión</a:t>
            </a:r>
            <a:r>
              <a:rPr lang="en-US" sz="2400" dirty="0"/>
              <a:t> </a:t>
            </a:r>
            <a:r>
              <a:rPr lang="en-US" sz="2400" dirty="0" err="1"/>
              <a:t>como</a:t>
            </a:r>
            <a:r>
              <a:rPr lang="en-US" sz="2400" dirty="0"/>
              <a:t> para la </a:t>
            </a:r>
            <a:r>
              <a:rPr lang="en-US" sz="2400" dirty="0" err="1"/>
              <a:t>aspersión</a:t>
            </a:r>
            <a:r>
              <a:rPr lang="en-US" sz="2400" dirty="0"/>
              <a:t>.</a:t>
            </a:r>
            <a:endParaRPr lang="en-US" sz="2400" b="1" dirty="0"/>
          </a:p>
          <a:p>
            <a:pPr marL="457200" indent="-457200">
              <a:buFont typeface="+mj-lt"/>
              <a:buAutoNum type="arabicPeriod" startAt="9"/>
            </a:pPr>
            <a:r>
              <a:rPr lang="en-US" sz="2400" b="1" dirty="0"/>
              <a:t>El Ambry: </a:t>
            </a:r>
            <a:r>
              <a:rPr lang="en-US" sz="2400" dirty="0" err="1"/>
              <a:t>el</a:t>
            </a:r>
            <a:r>
              <a:rPr lang="en-US" sz="2400" dirty="0"/>
              <a:t> </a:t>
            </a:r>
            <a:r>
              <a:rPr lang="en-US" sz="2400" dirty="0" err="1"/>
              <a:t>área</a:t>
            </a:r>
            <a:r>
              <a:rPr lang="en-US" sz="2400" dirty="0"/>
              <a:t> </a:t>
            </a:r>
            <a:r>
              <a:rPr lang="en-US" sz="2400" dirty="0" err="1"/>
              <a:t>donde</a:t>
            </a:r>
            <a:r>
              <a:rPr lang="en-US" sz="2400" dirty="0"/>
              <a:t> se </a:t>
            </a:r>
            <a:r>
              <a:rPr lang="en-US" sz="2400" dirty="0" err="1"/>
              <a:t>reservan</a:t>
            </a:r>
            <a:r>
              <a:rPr lang="en-US" sz="2400" dirty="0"/>
              <a:t> </a:t>
            </a:r>
            <a:r>
              <a:rPr lang="en-US" sz="2400" dirty="0" err="1"/>
              <a:t>los</a:t>
            </a:r>
            <a:r>
              <a:rPr lang="en-US" sz="2400" dirty="0"/>
              <a:t> </a:t>
            </a:r>
            <a:r>
              <a:rPr lang="en-US" sz="2400" dirty="0" err="1"/>
              <a:t>aceites</a:t>
            </a:r>
            <a:r>
              <a:rPr lang="en-US" sz="2400" dirty="0"/>
              <a:t> </a:t>
            </a:r>
            <a:r>
              <a:rPr lang="en-US" sz="2400" dirty="0" err="1"/>
              <a:t>sagrados</a:t>
            </a:r>
            <a:r>
              <a:rPr lang="en-US" sz="2400" dirty="0"/>
              <a:t>.</a:t>
            </a:r>
            <a:endParaRPr lang="en-US" sz="2400" b="1" dirty="0"/>
          </a:p>
          <a:p>
            <a:pPr marL="457200" indent="-457200">
              <a:buFont typeface="+mj-lt"/>
              <a:buAutoNum type="arabicPeriod" startAt="9"/>
            </a:pPr>
            <a:r>
              <a:rPr lang="en-US" sz="2400" b="1" dirty="0"/>
              <a:t>El </a:t>
            </a:r>
            <a:r>
              <a:rPr lang="en-US" sz="2400" b="1" dirty="0" err="1"/>
              <a:t>Nártex</a:t>
            </a:r>
            <a:r>
              <a:rPr lang="en-US" sz="2400" b="1" dirty="0"/>
              <a:t>: </a:t>
            </a:r>
            <a:r>
              <a:rPr lang="en-US" sz="2400" dirty="0"/>
              <a:t> </a:t>
            </a:r>
            <a:r>
              <a:rPr lang="en-US" sz="2400" dirty="0" err="1"/>
              <a:t>el</a:t>
            </a:r>
            <a:r>
              <a:rPr lang="en-US" sz="2400" dirty="0"/>
              <a:t> </a:t>
            </a:r>
            <a:r>
              <a:rPr lang="en-US" sz="2400" dirty="0" err="1"/>
              <a:t>área</a:t>
            </a:r>
            <a:r>
              <a:rPr lang="en-US" sz="2400" dirty="0"/>
              <a:t> de </a:t>
            </a:r>
            <a:r>
              <a:rPr lang="en-US" sz="2400" dirty="0" err="1"/>
              <a:t>reunión</a:t>
            </a:r>
            <a:r>
              <a:rPr lang="en-US" sz="2400" dirty="0"/>
              <a:t> </a:t>
            </a:r>
            <a:r>
              <a:rPr lang="en-US" sz="2400" dirty="0" err="1"/>
              <a:t>situada</a:t>
            </a:r>
            <a:r>
              <a:rPr lang="en-US" sz="2400" dirty="0"/>
              <a:t> </a:t>
            </a:r>
            <a:r>
              <a:rPr lang="en-US" sz="2400" dirty="0" err="1"/>
              <a:t>en</a:t>
            </a:r>
            <a:r>
              <a:rPr lang="en-US" sz="2400" dirty="0"/>
              <a:t> </a:t>
            </a:r>
            <a:r>
              <a:rPr lang="en-US" sz="2400" dirty="0" err="1"/>
              <a:t>el</a:t>
            </a:r>
            <a:r>
              <a:rPr lang="en-US" sz="2400" dirty="0"/>
              <a:t> interior de las </a:t>
            </a:r>
            <a:r>
              <a:rPr lang="en-US" sz="2400" dirty="0" err="1"/>
              <a:t>puertas</a:t>
            </a:r>
            <a:r>
              <a:rPr lang="en-US" sz="2400" dirty="0"/>
              <a:t> </a:t>
            </a:r>
            <a:r>
              <a:rPr lang="en-US" sz="2400" dirty="0" err="1"/>
              <a:t>exteriores</a:t>
            </a:r>
            <a:r>
              <a:rPr lang="en-US" sz="2400" dirty="0"/>
              <a:t> </a:t>
            </a:r>
            <a:r>
              <a:rPr lang="en-US" sz="2400" dirty="0" err="1"/>
              <a:t>principales</a:t>
            </a:r>
            <a:r>
              <a:rPr lang="en-US" sz="2400" dirty="0"/>
              <a:t> de la </a:t>
            </a:r>
            <a:r>
              <a:rPr lang="en-US" sz="2400" dirty="0" err="1"/>
              <a:t>iglesia</a:t>
            </a:r>
            <a:r>
              <a:rPr lang="en-US" sz="2400" dirty="0"/>
              <a:t>.</a:t>
            </a:r>
            <a:endParaRPr lang="en-US" sz="2400" b="1" dirty="0"/>
          </a:p>
          <a:p>
            <a:pPr marL="457200" indent="-457200">
              <a:buFont typeface="+mj-lt"/>
              <a:buAutoNum type="arabicPeriod" startAt="9"/>
            </a:pPr>
            <a:r>
              <a:rPr lang="en-US" sz="2400" b="1" dirty="0"/>
              <a:t>La </a:t>
            </a:r>
            <a:r>
              <a:rPr lang="en-US" sz="2400" b="1" dirty="0" err="1"/>
              <a:t>Sacristía</a:t>
            </a:r>
            <a:r>
              <a:rPr lang="en-US" sz="2400" b="1" dirty="0"/>
              <a:t>: </a:t>
            </a:r>
            <a:r>
              <a:rPr lang="en-US" sz="2400" dirty="0" err="1"/>
              <a:t>área</a:t>
            </a:r>
            <a:r>
              <a:rPr lang="en-US" sz="2400" dirty="0"/>
              <a:t> </a:t>
            </a:r>
            <a:r>
              <a:rPr lang="en-US" sz="2400" dirty="0" err="1"/>
              <a:t>destinada</a:t>
            </a:r>
            <a:r>
              <a:rPr lang="en-US" sz="2400" dirty="0"/>
              <a:t> a la </a:t>
            </a:r>
            <a:r>
              <a:rPr lang="en-US" sz="2400" dirty="0" err="1"/>
              <a:t>vestidura</a:t>
            </a:r>
            <a:r>
              <a:rPr lang="en-US" sz="2400" dirty="0"/>
              <a:t> de </a:t>
            </a:r>
            <a:r>
              <a:rPr lang="en-US" sz="2400" dirty="0" err="1"/>
              <a:t>los</a:t>
            </a:r>
            <a:r>
              <a:rPr lang="en-US" sz="2400" dirty="0"/>
              <a:t> </a:t>
            </a:r>
            <a:r>
              <a:rPr lang="en-US" sz="2400" dirty="0" err="1"/>
              <a:t>ministros</a:t>
            </a:r>
            <a:r>
              <a:rPr lang="en-US" sz="2400" dirty="0"/>
              <a:t> y al </a:t>
            </a:r>
            <a:r>
              <a:rPr lang="en-US" sz="2400" dirty="0" err="1"/>
              <a:t>almacenamiento</a:t>
            </a:r>
            <a:r>
              <a:rPr lang="en-US" sz="2400" dirty="0"/>
              <a:t> y </a:t>
            </a:r>
            <a:r>
              <a:rPr lang="en-US" sz="2400" dirty="0" err="1"/>
              <a:t>limpieza</a:t>
            </a:r>
            <a:r>
              <a:rPr lang="en-US" sz="2400" dirty="0"/>
              <a:t> de </a:t>
            </a:r>
            <a:r>
              <a:rPr lang="en-US" sz="2400" dirty="0" err="1"/>
              <a:t>los</a:t>
            </a:r>
            <a:r>
              <a:rPr lang="en-US" sz="2400" dirty="0"/>
              <a:t> </a:t>
            </a:r>
            <a:r>
              <a:rPr lang="en-US" sz="2400" dirty="0" err="1"/>
              <a:t>vasos</a:t>
            </a:r>
            <a:r>
              <a:rPr lang="en-US" sz="2400" dirty="0"/>
              <a:t> </a:t>
            </a:r>
            <a:r>
              <a:rPr lang="en-US" sz="2400" dirty="0" err="1"/>
              <a:t>sagrados</a:t>
            </a:r>
            <a:r>
              <a:rPr lang="en-US" sz="2400" dirty="0"/>
              <a:t>.</a:t>
            </a:r>
            <a:endParaRPr lang="en-US" sz="2400" b="1" dirty="0"/>
          </a:p>
        </p:txBody>
      </p:sp>
      <p:sp>
        <p:nvSpPr>
          <p:cNvPr id="4" name="TextBox 3">
            <a:extLst>
              <a:ext uri="{FF2B5EF4-FFF2-40B4-BE49-F238E27FC236}">
                <a16:creationId xmlns:a16="http://schemas.microsoft.com/office/drawing/2014/main" id="{70ADEEF8-2EBE-1826-D5C6-5ACB92A12AD0}"/>
              </a:ext>
            </a:extLst>
          </p:cNvPr>
          <p:cNvSpPr txBox="1"/>
          <p:nvPr/>
        </p:nvSpPr>
        <p:spPr>
          <a:xfrm>
            <a:off x="8633011" y="6488668"/>
            <a:ext cx="3227294" cy="369332"/>
          </a:xfrm>
          <a:prstGeom prst="rect">
            <a:avLst/>
          </a:prstGeom>
          <a:noFill/>
        </p:spPr>
        <p:txBody>
          <a:bodyPr wrap="square" rtlCol="0">
            <a:spAutoFit/>
          </a:bodyPr>
          <a:lstStyle/>
          <a:p>
            <a:r>
              <a:rPr lang="en-US" dirty="0">
                <a:solidFill>
                  <a:srgbClr val="0070C0"/>
                </a:solidFill>
              </a:rPr>
              <a:t>IGMR: h-314-315; </a:t>
            </a:r>
          </a:p>
        </p:txBody>
      </p:sp>
    </p:spTree>
    <p:extLst>
      <p:ext uri="{BB962C8B-B14F-4D97-AF65-F5344CB8AC3E}">
        <p14:creationId xmlns:p14="http://schemas.microsoft.com/office/powerpoint/2010/main" val="2641567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85FC81-378C-2F2E-91B7-69D162AA3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49" y="744030"/>
            <a:ext cx="2225826" cy="14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5E9849A-DA08-342C-1A3D-59777887F42D}"/>
              </a:ext>
            </a:extLst>
          </p:cNvPr>
          <p:cNvSpPr txBox="1"/>
          <p:nvPr/>
        </p:nvSpPr>
        <p:spPr>
          <a:xfrm>
            <a:off x="7427195" y="884725"/>
            <a:ext cx="4497281" cy="5355312"/>
          </a:xfrm>
          <a:prstGeom prst="rect">
            <a:avLst/>
          </a:prstGeom>
          <a:noFill/>
        </p:spPr>
        <p:txBody>
          <a:bodyPr wrap="square" rtlCol="0">
            <a:spAutoFit/>
          </a:bodyPr>
          <a:lstStyle/>
          <a:p>
            <a:pPr marL="342900" indent="-342900">
              <a:lnSpc>
                <a:spcPct val="150000"/>
              </a:lnSpc>
              <a:buFont typeface="+mj-lt"/>
              <a:buAutoNum type="arabicPeriod"/>
            </a:pPr>
            <a:r>
              <a:rPr lang="en-US" b="1" dirty="0">
                <a:latin typeface="Comic Sans MS" panose="030F0702030302020204" pitchFamily="66" charset="0"/>
              </a:rPr>
              <a:t>Misal Romano</a:t>
            </a:r>
          </a:p>
          <a:p>
            <a:pPr marL="342900" indent="-342900">
              <a:lnSpc>
                <a:spcPct val="150000"/>
              </a:lnSpc>
              <a:buFont typeface="+mj-lt"/>
              <a:buAutoNum type="arabicPeriod"/>
            </a:pPr>
            <a:r>
              <a:rPr lang="en-US" b="1" dirty="0" err="1">
                <a:latin typeface="Comic Sans MS" panose="030F0702030302020204" pitchFamily="66" charset="0"/>
              </a:rPr>
              <a:t>Cáliz</a:t>
            </a:r>
            <a:endParaRPr lang="en-US" b="1" dirty="0">
              <a:latin typeface="Comic Sans MS" panose="030F0702030302020204" pitchFamily="66" charset="0"/>
            </a:endParaRPr>
          </a:p>
          <a:p>
            <a:pPr marL="342900" indent="-342900">
              <a:lnSpc>
                <a:spcPct val="150000"/>
              </a:lnSpc>
              <a:buFont typeface="+mj-lt"/>
              <a:buAutoNum type="arabicPeriod"/>
            </a:pPr>
            <a:r>
              <a:rPr lang="en-US" b="1" dirty="0">
                <a:latin typeface="Comic Sans MS" panose="030F0702030302020204" pitchFamily="66" charset="0"/>
              </a:rPr>
              <a:t>Copas y </a:t>
            </a:r>
            <a:r>
              <a:rPr lang="en-US" b="1" dirty="0" err="1">
                <a:latin typeface="Comic Sans MS" panose="030F0702030302020204" pitchFamily="66" charset="0"/>
              </a:rPr>
              <a:t>Patenas</a:t>
            </a:r>
            <a:r>
              <a:rPr lang="en-US" b="1" dirty="0">
                <a:latin typeface="Comic Sans MS" panose="030F0702030302020204" pitchFamily="66" charset="0"/>
              </a:rPr>
              <a:t> para la </a:t>
            </a:r>
            <a:r>
              <a:rPr lang="en-US" b="1" dirty="0" err="1">
                <a:latin typeface="Comic Sans MS" panose="030F0702030302020204" pitchFamily="66" charset="0"/>
              </a:rPr>
              <a:t>Comunión</a:t>
            </a:r>
            <a:endParaRPr lang="en-US" b="1" dirty="0">
              <a:latin typeface="Comic Sans MS" panose="030F0702030302020204" pitchFamily="66" charset="0"/>
            </a:endParaRPr>
          </a:p>
          <a:p>
            <a:pPr marL="342900" indent="-342900">
              <a:lnSpc>
                <a:spcPct val="150000"/>
              </a:lnSpc>
              <a:buFont typeface="+mj-lt"/>
              <a:buAutoNum type="arabicPeriod"/>
            </a:pPr>
            <a:r>
              <a:rPr lang="en-US" b="1" dirty="0">
                <a:latin typeface="Comic Sans MS" panose="030F0702030302020204" pitchFamily="66" charset="0"/>
              </a:rPr>
              <a:t>El lavabo, la </a:t>
            </a:r>
            <a:r>
              <a:rPr lang="en-US" b="1" dirty="0" err="1">
                <a:latin typeface="Comic Sans MS" panose="030F0702030302020204" pitchFamily="66" charset="0"/>
              </a:rPr>
              <a:t>jarra</a:t>
            </a:r>
            <a:r>
              <a:rPr lang="en-US" b="1" dirty="0">
                <a:latin typeface="Comic Sans MS" panose="030F0702030302020204" pitchFamily="66" charset="0"/>
              </a:rPr>
              <a:t>, y </a:t>
            </a:r>
            <a:r>
              <a:rPr lang="en-US" b="1" dirty="0" err="1">
                <a:latin typeface="Comic Sans MS" panose="030F0702030302020204" pitchFamily="66" charset="0"/>
              </a:rPr>
              <a:t>toalla</a:t>
            </a:r>
            <a:endParaRPr lang="en-US" b="1" dirty="0">
              <a:latin typeface="Comic Sans MS" panose="030F0702030302020204" pitchFamily="66" charset="0"/>
            </a:endParaRPr>
          </a:p>
          <a:p>
            <a:pPr marL="342900" indent="-342900">
              <a:lnSpc>
                <a:spcPct val="150000"/>
              </a:lnSpc>
              <a:buFont typeface="+mj-lt"/>
              <a:buAutoNum type="arabicPeriod"/>
            </a:pPr>
            <a:r>
              <a:rPr lang="en-US" b="1" dirty="0" err="1">
                <a:latin typeface="Comic Sans MS" panose="030F0702030302020204" pitchFamily="66" charset="0"/>
              </a:rPr>
              <a:t>Evangeliario</a:t>
            </a:r>
            <a:endParaRPr lang="en-US" b="1" dirty="0">
              <a:latin typeface="Comic Sans MS" panose="030F0702030302020204" pitchFamily="66" charset="0"/>
            </a:endParaRPr>
          </a:p>
          <a:p>
            <a:pPr marL="342900" indent="-342900">
              <a:lnSpc>
                <a:spcPct val="150000"/>
              </a:lnSpc>
              <a:buFont typeface="+mj-lt"/>
              <a:buAutoNum type="arabicPeriod"/>
            </a:pPr>
            <a:r>
              <a:rPr lang="en-US" b="1" dirty="0">
                <a:latin typeface="Comic Sans MS" panose="030F0702030302020204" pitchFamily="66" charset="0"/>
              </a:rPr>
              <a:t>Alba</a:t>
            </a:r>
          </a:p>
          <a:p>
            <a:pPr marL="342900" indent="-342900">
              <a:lnSpc>
                <a:spcPct val="150000"/>
              </a:lnSpc>
              <a:buFont typeface="+mj-lt"/>
              <a:buAutoNum type="arabicPeriod"/>
            </a:pPr>
            <a:r>
              <a:rPr lang="en-US" b="1" dirty="0" err="1">
                <a:latin typeface="Comic Sans MS" panose="030F0702030302020204" pitchFamily="66" charset="0"/>
              </a:rPr>
              <a:t>Carpeta</a:t>
            </a:r>
            <a:r>
              <a:rPr lang="en-US" b="1" dirty="0">
                <a:latin typeface="Comic Sans MS" panose="030F0702030302020204" pitchFamily="66" charset="0"/>
              </a:rPr>
              <a:t> del Presbitero </a:t>
            </a:r>
          </a:p>
          <a:p>
            <a:pPr marL="342900" indent="-342900">
              <a:lnSpc>
                <a:spcPct val="150000"/>
              </a:lnSpc>
              <a:buFont typeface="+mj-lt"/>
              <a:buAutoNum type="arabicPeriod"/>
            </a:pPr>
            <a:r>
              <a:rPr lang="en-US" b="1" dirty="0" err="1">
                <a:latin typeface="Comic Sans MS" panose="030F0702030302020204" pitchFamily="66" charset="0"/>
              </a:rPr>
              <a:t>Ambón</a:t>
            </a:r>
            <a:endParaRPr lang="en-US" b="1" dirty="0">
              <a:latin typeface="Comic Sans MS" panose="030F0702030302020204" pitchFamily="66" charset="0"/>
            </a:endParaRPr>
          </a:p>
          <a:p>
            <a:pPr marL="342900" indent="-342900">
              <a:lnSpc>
                <a:spcPct val="150000"/>
              </a:lnSpc>
              <a:buFont typeface="+mj-lt"/>
              <a:buAutoNum type="arabicPeriod"/>
            </a:pPr>
            <a:r>
              <a:rPr lang="en-US" b="1" dirty="0" err="1">
                <a:latin typeface="Comic Sans MS" panose="030F0702030302020204" pitchFamily="66" charset="0"/>
              </a:rPr>
              <a:t>Cíngulo</a:t>
            </a:r>
            <a:endParaRPr lang="en-US" b="1" dirty="0">
              <a:latin typeface="Comic Sans MS" panose="030F0702030302020204" pitchFamily="66" charset="0"/>
            </a:endParaRPr>
          </a:p>
          <a:p>
            <a:pPr marL="342900" indent="-342900">
              <a:lnSpc>
                <a:spcPct val="150000"/>
              </a:lnSpc>
              <a:buFont typeface="+mj-lt"/>
              <a:buAutoNum type="arabicPeriod"/>
            </a:pPr>
            <a:r>
              <a:rPr lang="en-US" b="1" dirty="0" err="1">
                <a:latin typeface="Comic Sans MS" panose="030F0702030302020204" pitchFamily="66" charset="0"/>
              </a:rPr>
              <a:t>Recipiente</a:t>
            </a:r>
            <a:r>
              <a:rPr lang="en-US" b="1" dirty="0">
                <a:latin typeface="Comic Sans MS" panose="030F0702030302020204" pitchFamily="66" charset="0"/>
              </a:rPr>
              <a:t> de </a:t>
            </a:r>
            <a:r>
              <a:rPr lang="en-US" b="1" dirty="0" err="1">
                <a:latin typeface="Comic Sans MS" panose="030F0702030302020204" pitchFamily="66" charset="0"/>
              </a:rPr>
              <a:t>vidrio</a:t>
            </a:r>
            <a:r>
              <a:rPr lang="en-US" b="1" dirty="0">
                <a:latin typeface="Comic Sans MS" panose="030F0702030302020204" pitchFamily="66" charset="0"/>
              </a:rPr>
              <a:t> y </a:t>
            </a:r>
            <a:r>
              <a:rPr lang="en-US" b="1" dirty="0" err="1">
                <a:latin typeface="Comic Sans MS" panose="030F0702030302020204" pitchFamily="66" charset="0"/>
              </a:rPr>
              <a:t>aspersorio</a:t>
            </a:r>
            <a:r>
              <a:rPr lang="en-US" b="1" dirty="0">
                <a:latin typeface="Comic Sans MS" panose="030F0702030302020204" pitchFamily="66" charset="0"/>
              </a:rPr>
              <a:t> (para </a:t>
            </a:r>
            <a:r>
              <a:rPr lang="en-US" b="1" dirty="0" err="1">
                <a:latin typeface="Comic Sans MS" panose="030F0702030302020204" pitchFamily="66" charset="0"/>
              </a:rPr>
              <a:t>agua</a:t>
            </a:r>
            <a:r>
              <a:rPr lang="en-US" b="1" dirty="0">
                <a:latin typeface="Comic Sans MS" panose="030F0702030302020204" pitchFamily="66" charset="0"/>
              </a:rPr>
              <a:t> </a:t>
            </a:r>
            <a:r>
              <a:rPr lang="en-US" b="1" dirty="0" err="1">
                <a:latin typeface="Comic Sans MS" panose="030F0702030302020204" pitchFamily="66" charset="0"/>
              </a:rPr>
              <a:t>bendita</a:t>
            </a:r>
            <a:r>
              <a:rPr lang="en-US" b="1" dirty="0">
                <a:latin typeface="Comic Sans MS" panose="030F0702030302020204" pitchFamily="66" charset="0"/>
              </a:rPr>
              <a:t>)</a:t>
            </a:r>
          </a:p>
          <a:p>
            <a:pPr marL="342900" indent="-342900">
              <a:lnSpc>
                <a:spcPct val="150000"/>
              </a:lnSpc>
              <a:buFont typeface="+mj-lt"/>
              <a:buAutoNum type="arabicPeriod"/>
            </a:pPr>
            <a:r>
              <a:rPr lang="en-US" b="1" dirty="0" err="1">
                <a:latin typeface="Comic Sans MS" panose="030F0702030302020204" pitchFamily="66" charset="0"/>
              </a:rPr>
              <a:t>Purificador</a:t>
            </a:r>
            <a:endParaRPr lang="en-US" b="1" dirty="0">
              <a:latin typeface="Comic Sans MS" panose="030F0702030302020204" pitchFamily="66" charset="0"/>
            </a:endParaRPr>
          </a:p>
          <a:p>
            <a:pPr marL="342900" indent="-342900">
              <a:buFont typeface="+mj-lt"/>
              <a:buAutoNum type="arabicPeriod"/>
            </a:pPr>
            <a:r>
              <a:rPr lang="en-US" b="1" dirty="0">
                <a:latin typeface="Comic Sans MS" panose="030F0702030302020204" pitchFamily="66" charset="0"/>
              </a:rPr>
              <a:t>Corporal</a:t>
            </a:r>
          </a:p>
        </p:txBody>
      </p:sp>
      <p:pic>
        <p:nvPicPr>
          <p:cNvPr id="8" name="Picture 3">
            <a:extLst>
              <a:ext uri="{FF2B5EF4-FFF2-40B4-BE49-F238E27FC236}">
                <a16:creationId xmlns:a16="http://schemas.microsoft.com/office/drawing/2014/main" id="{C9A9F61B-2D2A-902F-C1CC-62C658572D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372" y="692942"/>
            <a:ext cx="1556364" cy="147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472F0FEF-EC5A-A047-D83F-630D25277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714" y="698519"/>
            <a:ext cx="2103466" cy="149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0AC4CDF8-A63E-6BDE-7EF6-1668EC96E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405" y="2309201"/>
            <a:ext cx="1295198" cy="149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FE6F32A5-EC10-EFD5-D635-BD835A3193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3966" y="2309201"/>
            <a:ext cx="831396"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a:extLst>
              <a:ext uri="{FF2B5EF4-FFF2-40B4-BE49-F238E27FC236}">
                <a16:creationId xmlns:a16="http://schemas.microsoft.com/office/drawing/2014/main" id="{56179346-7288-A000-465E-4656F1A546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5066" y="2309201"/>
            <a:ext cx="1485900"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41EC0627-A3AF-13DA-5E33-B10EA2845A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6302" y="2309201"/>
            <a:ext cx="1387264" cy="1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56B05ACC-70E6-52A2-A162-18660E48C3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8750" y="5366266"/>
            <a:ext cx="2058141" cy="137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a:extLst>
              <a:ext uri="{FF2B5EF4-FFF2-40B4-BE49-F238E27FC236}">
                <a16:creationId xmlns:a16="http://schemas.microsoft.com/office/drawing/2014/main" id="{A1605C3C-83D6-189C-5392-2E8508D677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6302" y="5332830"/>
            <a:ext cx="1386122" cy="140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E2F8104F-A13B-F96D-2000-9F0DF559D673}"/>
              </a:ext>
            </a:extLst>
          </p:cNvPr>
          <p:cNvPicPr>
            <a:picLocks noChangeAspect="1"/>
          </p:cNvPicPr>
          <p:nvPr/>
        </p:nvPicPr>
        <p:blipFill>
          <a:blip r:embed="rId12"/>
          <a:stretch>
            <a:fillRect/>
          </a:stretch>
        </p:blipFill>
        <p:spPr>
          <a:xfrm>
            <a:off x="775869" y="5332829"/>
            <a:ext cx="1872387" cy="1404290"/>
          </a:xfrm>
          <a:prstGeom prst="rect">
            <a:avLst/>
          </a:prstGeom>
        </p:spPr>
      </p:pic>
      <p:pic>
        <p:nvPicPr>
          <p:cNvPr id="20" name="Picture 19">
            <a:extLst>
              <a:ext uri="{FF2B5EF4-FFF2-40B4-BE49-F238E27FC236}">
                <a16:creationId xmlns:a16="http://schemas.microsoft.com/office/drawing/2014/main" id="{324A5571-1288-97C0-6C78-79A8D7965F5C}"/>
              </a:ext>
            </a:extLst>
          </p:cNvPr>
          <p:cNvPicPr>
            <a:picLocks noChangeAspect="1"/>
          </p:cNvPicPr>
          <p:nvPr/>
        </p:nvPicPr>
        <p:blipFill>
          <a:blip r:embed="rId13"/>
          <a:stretch>
            <a:fillRect/>
          </a:stretch>
        </p:blipFill>
        <p:spPr>
          <a:xfrm>
            <a:off x="6164477" y="4064019"/>
            <a:ext cx="939703" cy="1159869"/>
          </a:xfrm>
          <a:prstGeom prst="rect">
            <a:avLst/>
          </a:prstGeom>
        </p:spPr>
      </p:pic>
      <p:pic>
        <p:nvPicPr>
          <p:cNvPr id="22" name="Picture 5">
            <a:extLst>
              <a:ext uri="{FF2B5EF4-FFF2-40B4-BE49-F238E27FC236}">
                <a16:creationId xmlns:a16="http://schemas.microsoft.com/office/drawing/2014/main" id="{CF4CDCCB-1BFD-BDFC-9660-DA5780F46A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19" y="3836724"/>
            <a:ext cx="14192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B1C54043-D200-5E5E-5FC7-0F18205CBC23}"/>
              </a:ext>
            </a:extLst>
          </p:cNvPr>
          <p:cNvSpPr txBox="1"/>
          <p:nvPr/>
        </p:nvSpPr>
        <p:spPr>
          <a:xfrm>
            <a:off x="295855" y="839724"/>
            <a:ext cx="288862" cy="369332"/>
          </a:xfrm>
          <a:prstGeom prst="rect">
            <a:avLst/>
          </a:prstGeom>
          <a:noFill/>
        </p:spPr>
        <p:txBody>
          <a:bodyPr wrap="none" rtlCol="0">
            <a:spAutoFit/>
          </a:bodyPr>
          <a:lstStyle/>
          <a:p>
            <a:r>
              <a:rPr lang="en-US">
                <a:latin typeface="Comic Sans MS" panose="030F0702030302020204" pitchFamily="66" charset="0"/>
              </a:rPr>
              <a:t>1</a:t>
            </a:r>
          </a:p>
        </p:txBody>
      </p:sp>
      <p:sp>
        <p:nvSpPr>
          <p:cNvPr id="24" name="TextBox 23">
            <a:extLst>
              <a:ext uri="{FF2B5EF4-FFF2-40B4-BE49-F238E27FC236}">
                <a16:creationId xmlns:a16="http://schemas.microsoft.com/office/drawing/2014/main" id="{1A35CE8A-9993-A42D-BBBB-8DF63912C724}"/>
              </a:ext>
            </a:extLst>
          </p:cNvPr>
          <p:cNvSpPr txBox="1"/>
          <p:nvPr/>
        </p:nvSpPr>
        <p:spPr>
          <a:xfrm>
            <a:off x="253253" y="5362342"/>
            <a:ext cx="429926" cy="369332"/>
          </a:xfrm>
          <a:prstGeom prst="rect">
            <a:avLst/>
          </a:prstGeom>
          <a:noFill/>
        </p:spPr>
        <p:txBody>
          <a:bodyPr wrap="none" rtlCol="0">
            <a:spAutoFit/>
          </a:bodyPr>
          <a:lstStyle/>
          <a:p>
            <a:r>
              <a:rPr lang="en-US">
                <a:latin typeface="Comic Sans MS" panose="030F0702030302020204" pitchFamily="66" charset="0"/>
              </a:rPr>
              <a:t>10</a:t>
            </a:r>
          </a:p>
        </p:txBody>
      </p:sp>
      <p:sp>
        <p:nvSpPr>
          <p:cNvPr id="25" name="TextBox 24">
            <a:extLst>
              <a:ext uri="{FF2B5EF4-FFF2-40B4-BE49-F238E27FC236}">
                <a16:creationId xmlns:a16="http://schemas.microsoft.com/office/drawing/2014/main" id="{8B5C213E-2CE7-6C29-201D-30B5CF1B86B2}"/>
              </a:ext>
            </a:extLst>
          </p:cNvPr>
          <p:cNvSpPr txBox="1"/>
          <p:nvPr/>
        </p:nvSpPr>
        <p:spPr>
          <a:xfrm>
            <a:off x="329475" y="3976738"/>
            <a:ext cx="325730" cy="369332"/>
          </a:xfrm>
          <a:prstGeom prst="rect">
            <a:avLst/>
          </a:prstGeom>
          <a:noFill/>
        </p:spPr>
        <p:txBody>
          <a:bodyPr wrap="none" rtlCol="0">
            <a:spAutoFit/>
          </a:bodyPr>
          <a:lstStyle/>
          <a:p>
            <a:r>
              <a:rPr lang="en-US">
                <a:latin typeface="Comic Sans MS" panose="030F0702030302020204" pitchFamily="66" charset="0"/>
              </a:rPr>
              <a:t>5</a:t>
            </a:r>
          </a:p>
        </p:txBody>
      </p:sp>
      <p:sp>
        <p:nvSpPr>
          <p:cNvPr id="26" name="TextBox 25">
            <a:extLst>
              <a:ext uri="{FF2B5EF4-FFF2-40B4-BE49-F238E27FC236}">
                <a16:creationId xmlns:a16="http://schemas.microsoft.com/office/drawing/2014/main" id="{AB5B002B-DBE9-EACD-152E-37905F71A5A4}"/>
              </a:ext>
            </a:extLst>
          </p:cNvPr>
          <p:cNvSpPr txBox="1"/>
          <p:nvPr/>
        </p:nvSpPr>
        <p:spPr>
          <a:xfrm>
            <a:off x="290514" y="2418112"/>
            <a:ext cx="325730" cy="369332"/>
          </a:xfrm>
          <a:prstGeom prst="rect">
            <a:avLst/>
          </a:prstGeom>
          <a:noFill/>
        </p:spPr>
        <p:txBody>
          <a:bodyPr wrap="none" rtlCol="0">
            <a:spAutoFit/>
          </a:bodyPr>
          <a:lstStyle/>
          <a:p>
            <a:r>
              <a:rPr lang="en-US">
                <a:latin typeface="Comic Sans MS" panose="030F0702030302020204" pitchFamily="66" charset="0"/>
              </a:rPr>
              <a:t>4</a:t>
            </a:r>
          </a:p>
        </p:txBody>
      </p:sp>
      <p:sp>
        <p:nvSpPr>
          <p:cNvPr id="28" name="TextBox 27">
            <a:extLst>
              <a:ext uri="{FF2B5EF4-FFF2-40B4-BE49-F238E27FC236}">
                <a16:creationId xmlns:a16="http://schemas.microsoft.com/office/drawing/2014/main" id="{3B542D58-A97C-41A2-DA20-B7D692BE9350}"/>
              </a:ext>
            </a:extLst>
          </p:cNvPr>
          <p:cNvSpPr txBox="1"/>
          <p:nvPr/>
        </p:nvSpPr>
        <p:spPr>
          <a:xfrm>
            <a:off x="4563261" y="839724"/>
            <a:ext cx="325730" cy="369332"/>
          </a:xfrm>
          <a:prstGeom prst="rect">
            <a:avLst/>
          </a:prstGeom>
          <a:noFill/>
        </p:spPr>
        <p:txBody>
          <a:bodyPr wrap="none" rtlCol="0">
            <a:spAutoFit/>
          </a:bodyPr>
          <a:lstStyle/>
          <a:p>
            <a:r>
              <a:rPr lang="en-US">
                <a:latin typeface="Comic Sans MS" panose="030F0702030302020204" pitchFamily="66" charset="0"/>
              </a:rPr>
              <a:t>3</a:t>
            </a:r>
          </a:p>
        </p:txBody>
      </p:sp>
      <p:sp>
        <p:nvSpPr>
          <p:cNvPr id="29" name="TextBox 28">
            <a:extLst>
              <a:ext uri="{FF2B5EF4-FFF2-40B4-BE49-F238E27FC236}">
                <a16:creationId xmlns:a16="http://schemas.microsoft.com/office/drawing/2014/main" id="{E265C526-AE72-26CC-5BBF-53869ED8559B}"/>
              </a:ext>
            </a:extLst>
          </p:cNvPr>
          <p:cNvSpPr txBox="1"/>
          <p:nvPr/>
        </p:nvSpPr>
        <p:spPr>
          <a:xfrm>
            <a:off x="2703920" y="826705"/>
            <a:ext cx="325730" cy="369332"/>
          </a:xfrm>
          <a:prstGeom prst="rect">
            <a:avLst/>
          </a:prstGeom>
          <a:noFill/>
        </p:spPr>
        <p:txBody>
          <a:bodyPr wrap="none" rtlCol="0">
            <a:spAutoFit/>
          </a:bodyPr>
          <a:lstStyle/>
          <a:p>
            <a:r>
              <a:rPr lang="en-US">
                <a:latin typeface="Comic Sans MS" panose="030F0702030302020204" pitchFamily="66" charset="0"/>
              </a:rPr>
              <a:t>2</a:t>
            </a:r>
          </a:p>
        </p:txBody>
      </p:sp>
      <p:sp>
        <p:nvSpPr>
          <p:cNvPr id="31" name="TextBox 30">
            <a:extLst>
              <a:ext uri="{FF2B5EF4-FFF2-40B4-BE49-F238E27FC236}">
                <a16:creationId xmlns:a16="http://schemas.microsoft.com/office/drawing/2014/main" id="{49FAE8AF-344A-0F09-4EB4-F8139BF8F35E}"/>
              </a:ext>
            </a:extLst>
          </p:cNvPr>
          <p:cNvSpPr txBox="1"/>
          <p:nvPr/>
        </p:nvSpPr>
        <p:spPr>
          <a:xfrm>
            <a:off x="5372668" y="2492784"/>
            <a:ext cx="325730" cy="369332"/>
          </a:xfrm>
          <a:prstGeom prst="rect">
            <a:avLst/>
          </a:prstGeom>
          <a:noFill/>
        </p:spPr>
        <p:txBody>
          <a:bodyPr wrap="none" rtlCol="0">
            <a:spAutoFit/>
          </a:bodyPr>
          <a:lstStyle/>
          <a:p>
            <a:r>
              <a:rPr lang="en-US">
                <a:latin typeface="Comic Sans MS" panose="030F0702030302020204" pitchFamily="66" charset="0"/>
              </a:rPr>
              <a:t>8</a:t>
            </a:r>
          </a:p>
        </p:txBody>
      </p:sp>
      <p:sp>
        <p:nvSpPr>
          <p:cNvPr id="32" name="TextBox 31">
            <a:extLst>
              <a:ext uri="{FF2B5EF4-FFF2-40B4-BE49-F238E27FC236}">
                <a16:creationId xmlns:a16="http://schemas.microsoft.com/office/drawing/2014/main" id="{D5E2A5E1-2F3C-EC25-B8A5-C6D8E3259CE7}"/>
              </a:ext>
            </a:extLst>
          </p:cNvPr>
          <p:cNvSpPr txBox="1"/>
          <p:nvPr/>
        </p:nvSpPr>
        <p:spPr>
          <a:xfrm>
            <a:off x="3556867" y="2492022"/>
            <a:ext cx="325730" cy="369332"/>
          </a:xfrm>
          <a:prstGeom prst="rect">
            <a:avLst/>
          </a:prstGeom>
          <a:noFill/>
        </p:spPr>
        <p:txBody>
          <a:bodyPr wrap="none" rtlCol="0">
            <a:spAutoFit/>
          </a:bodyPr>
          <a:lstStyle/>
          <a:p>
            <a:r>
              <a:rPr lang="en-US">
                <a:latin typeface="Comic Sans MS" panose="030F0702030302020204" pitchFamily="66" charset="0"/>
              </a:rPr>
              <a:t>7</a:t>
            </a:r>
          </a:p>
        </p:txBody>
      </p:sp>
      <p:sp>
        <p:nvSpPr>
          <p:cNvPr id="33" name="TextBox 32">
            <a:extLst>
              <a:ext uri="{FF2B5EF4-FFF2-40B4-BE49-F238E27FC236}">
                <a16:creationId xmlns:a16="http://schemas.microsoft.com/office/drawing/2014/main" id="{A38E4A48-3906-7C8D-3D23-EB47B2946FD8}"/>
              </a:ext>
            </a:extLst>
          </p:cNvPr>
          <p:cNvSpPr txBox="1"/>
          <p:nvPr/>
        </p:nvSpPr>
        <p:spPr>
          <a:xfrm>
            <a:off x="2206703" y="2438631"/>
            <a:ext cx="325730" cy="369332"/>
          </a:xfrm>
          <a:prstGeom prst="rect">
            <a:avLst/>
          </a:prstGeom>
          <a:noFill/>
        </p:spPr>
        <p:txBody>
          <a:bodyPr wrap="none" rtlCol="0">
            <a:spAutoFit/>
          </a:bodyPr>
          <a:lstStyle/>
          <a:p>
            <a:r>
              <a:rPr lang="en-US">
                <a:latin typeface="Comic Sans MS" panose="030F0702030302020204" pitchFamily="66" charset="0"/>
              </a:rPr>
              <a:t>6</a:t>
            </a:r>
          </a:p>
        </p:txBody>
      </p:sp>
      <p:sp>
        <p:nvSpPr>
          <p:cNvPr id="34" name="TextBox 33">
            <a:extLst>
              <a:ext uri="{FF2B5EF4-FFF2-40B4-BE49-F238E27FC236}">
                <a16:creationId xmlns:a16="http://schemas.microsoft.com/office/drawing/2014/main" id="{D4C106F9-A402-F700-4785-B22792555CE0}"/>
              </a:ext>
            </a:extLst>
          </p:cNvPr>
          <p:cNvSpPr txBox="1"/>
          <p:nvPr/>
        </p:nvSpPr>
        <p:spPr>
          <a:xfrm>
            <a:off x="5251863" y="5500131"/>
            <a:ext cx="429926" cy="369332"/>
          </a:xfrm>
          <a:prstGeom prst="rect">
            <a:avLst/>
          </a:prstGeom>
          <a:noFill/>
        </p:spPr>
        <p:txBody>
          <a:bodyPr wrap="none" rtlCol="0">
            <a:spAutoFit/>
          </a:bodyPr>
          <a:lstStyle/>
          <a:p>
            <a:r>
              <a:rPr lang="en-US">
                <a:latin typeface="Comic Sans MS" panose="030F0702030302020204" pitchFamily="66" charset="0"/>
              </a:rPr>
              <a:t>12</a:t>
            </a:r>
          </a:p>
        </p:txBody>
      </p:sp>
      <p:sp>
        <p:nvSpPr>
          <p:cNvPr id="35" name="TextBox 34">
            <a:extLst>
              <a:ext uri="{FF2B5EF4-FFF2-40B4-BE49-F238E27FC236}">
                <a16:creationId xmlns:a16="http://schemas.microsoft.com/office/drawing/2014/main" id="{BBF563DB-D8EA-B38C-7389-47B07CF10E51}"/>
              </a:ext>
            </a:extLst>
          </p:cNvPr>
          <p:cNvSpPr txBox="1"/>
          <p:nvPr/>
        </p:nvSpPr>
        <p:spPr>
          <a:xfrm>
            <a:off x="2624699" y="5463294"/>
            <a:ext cx="393056" cy="369332"/>
          </a:xfrm>
          <a:prstGeom prst="rect">
            <a:avLst/>
          </a:prstGeom>
          <a:noFill/>
        </p:spPr>
        <p:txBody>
          <a:bodyPr wrap="none" rtlCol="0">
            <a:spAutoFit/>
          </a:bodyPr>
          <a:lstStyle/>
          <a:p>
            <a:r>
              <a:rPr lang="en-US">
                <a:latin typeface="Comic Sans MS" panose="030F0702030302020204" pitchFamily="66" charset="0"/>
              </a:rPr>
              <a:t>11</a:t>
            </a:r>
          </a:p>
        </p:txBody>
      </p:sp>
      <p:sp>
        <p:nvSpPr>
          <p:cNvPr id="36" name="TextBox 35">
            <a:extLst>
              <a:ext uri="{FF2B5EF4-FFF2-40B4-BE49-F238E27FC236}">
                <a16:creationId xmlns:a16="http://schemas.microsoft.com/office/drawing/2014/main" id="{F39E35B5-EDF4-16EB-3AAD-454F1F7F72F8}"/>
              </a:ext>
            </a:extLst>
          </p:cNvPr>
          <p:cNvSpPr txBox="1"/>
          <p:nvPr/>
        </p:nvSpPr>
        <p:spPr>
          <a:xfrm>
            <a:off x="5443865" y="4116697"/>
            <a:ext cx="325730" cy="369332"/>
          </a:xfrm>
          <a:prstGeom prst="rect">
            <a:avLst/>
          </a:prstGeom>
          <a:noFill/>
        </p:spPr>
        <p:txBody>
          <a:bodyPr wrap="none" rtlCol="0">
            <a:spAutoFit/>
          </a:bodyPr>
          <a:lstStyle/>
          <a:p>
            <a:r>
              <a:rPr lang="en-US">
                <a:latin typeface="Comic Sans MS" panose="030F0702030302020204" pitchFamily="66" charset="0"/>
              </a:rPr>
              <a:t>9</a:t>
            </a:r>
          </a:p>
        </p:txBody>
      </p:sp>
      <p:sp>
        <p:nvSpPr>
          <p:cNvPr id="37" name="Right Arrow 30">
            <a:extLst>
              <a:ext uri="{FF2B5EF4-FFF2-40B4-BE49-F238E27FC236}">
                <a16:creationId xmlns:a16="http://schemas.microsoft.com/office/drawing/2014/main" id="{1A530DD7-0EE9-8437-75BE-F73F4BBC983C}"/>
              </a:ext>
            </a:extLst>
          </p:cNvPr>
          <p:cNvSpPr/>
          <p:nvPr/>
        </p:nvSpPr>
        <p:spPr>
          <a:xfrm>
            <a:off x="5813832" y="4362587"/>
            <a:ext cx="453493" cy="170260"/>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0">
            <a:extLst>
              <a:ext uri="{FF2B5EF4-FFF2-40B4-BE49-F238E27FC236}">
                <a16:creationId xmlns:a16="http://schemas.microsoft.com/office/drawing/2014/main" id="{8A66D47C-42C4-AB92-9E83-B7CA61229A03}"/>
              </a:ext>
            </a:extLst>
          </p:cNvPr>
          <p:cNvSpPr/>
          <p:nvPr/>
        </p:nvSpPr>
        <p:spPr>
          <a:xfrm>
            <a:off x="565143" y="5786730"/>
            <a:ext cx="453493" cy="231545"/>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0">
            <a:extLst>
              <a:ext uri="{FF2B5EF4-FFF2-40B4-BE49-F238E27FC236}">
                <a16:creationId xmlns:a16="http://schemas.microsoft.com/office/drawing/2014/main" id="{EFFC2C4D-981A-C344-001A-74F6CD6C2EE3}"/>
              </a:ext>
            </a:extLst>
          </p:cNvPr>
          <p:cNvSpPr/>
          <p:nvPr/>
        </p:nvSpPr>
        <p:spPr>
          <a:xfrm>
            <a:off x="1611706" y="5362342"/>
            <a:ext cx="453493" cy="184666"/>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681868-A022-9E22-1BAD-B11B0E610AFE}"/>
              </a:ext>
            </a:extLst>
          </p:cNvPr>
          <p:cNvSpPr txBox="1"/>
          <p:nvPr/>
        </p:nvSpPr>
        <p:spPr>
          <a:xfrm>
            <a:off x="-2510" y="79859"/>
            <a:ext cx="12192000" cy="523220"/>
          </a:xfrm>
          <a:prstGeom prst="rect">
            <a:avLst/>
          </a:prstGeom>
          <a:solidFill>
            <a:srgbClr val="356557"/>
          </a:solidFill>
        </p:spPr>
        <p:txBody>
          <a:bodyPr wrap="square" rtlCol="0">
            <a:spAutoFit/>
          </a:bodyPr>
          <a:lstStyle/>
          <a:p>
            <a:pPr algn="ctr"/>
            <a:r>
              <a:rPr lang="en-US" sz="2800" b="1" dirty="0" err="1">
                <a:solidFill>
                  <a:schemeClr val="bg1"/>
                </a:solidFill>
              </a:rPr>
              <a:t>Objetos</a:t>
            </a:r>
            <a:r>
              <a:rPr lang="en-US" sz="2800" b="1" dirty="0">
                <a:solidFill>
                  <a:schemeClr val="bg1"/>
                </a:solidFill>
              </a:rPr>
              <a:t> y Vasos </a:t>
            </a:r>
            <a:r>
              <a:rPr lang="en-US" sz="2800" b="1" dirty="0" err="1">
                <a:solidFill>
                  <a:schemeClr val="bg1"/>
                </a:solidFill>
              </a:rPr>
              <a:t>Utilizados</a:t>
            </a:r>
            <a:r>
              <a:rPr lang="en-US" sz="2800" b="1" dirty="0">
                <a:solidFill>
                  <a:schemeClr val="bg1"/>
                </a:solidFill>
              </a:rPr>
              <a:t> Durante la Misa</a:t>
            </a:r>
          </a:p>
        </p:txBody>
      </p:sp>
      <p:cxnSp>
        <p:nvCxnSpPr>
          <p:cNvPr id="13" name="Straight Connector 12"/>
          <p:cNvCxnSpPr/>
          <p:nvPr/>
        </p:nvCxnSpPr>
        <p:spPr>
          <a:xfrm flipH="1">
            <a:off x="7297093" y="708264"/>
            <a:ext cx="9054" cy="61497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4631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50000"/>
          </a:blip>
          <a:srcRect t="23391" r="909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485606" y="3524795"/>
            <a:ext cx="10990540" cy="1475013"/>
          </a:xfrm>
        </p:spPr>
        <p:txBody>
          <a:bodyPr vert="horz" lIns="91440" tIns="45720" rIns="91440" bIns="45720" rtlCol="0" anchor="b">
            <a:noAutofit/>
          </a:bodyPr>
          <a:lstStyle/>
          <a:p>
            <a:pPr algn="ctr">
              <a:lnSpc>
                <a:spcPct val="90000"/>
              </a:lnSpc>
            </a:pPr>
            <a:r>
              <a:rPr lang="en-US" cap="none" dirty="0">
                <a:solidFill>
                  <a:schemeClr val="tx1"/>
                </a:solidFill>
              </a:rPr>
              <a:t>La </a:t>
            </a:r>
            <a:r>
              <a:rPr lang="en-US" cap="none" dirty="0" err="1">
                <a:solidFill>
                  <a:schemeClr val="tx1"/>
                </a:solidFill>
              </a:rPr>
              <a:t>renovación</a:t>
            </a:r>
            <a:r>
              <a:rPr lang="en-US" cap="none" dirty="0">
                <a:solidFill>
                  <a:schemeClr val="tx1"/>
                </a:solidFill>
              </a:rPr>
              <a:t> </a:t>
            </a:r>
            <a:r>
              <a:rPr lang="en-US" cap="none" dirty="0" err="1">
                <a:solidFill>
                  <a:schemeClr val="tx1"/>
                </a:solidFill>
              </a:rPr>
              <a:t>litúrgica</a:t>
            </a:r>
            <a:r>
              <a:rPr lang="en-US" cap="none" dirty="0">
                <a:solidFill>
                  <a:schemeClr val="tx1"/>
                </a:solidFill>
              </a:rPr>
              <a:t> es un </a:t>
            </a:r>
            <a:r>
              <a:rPr lang="en-US" cap="none" dirty="0" err="1">
                <a:solidFill>
                  <a:schemeClr val="tx1"/>
                </a:solidFill>
              </a:rPr>
              <a:t>esfuerzo</a:t>
            </a:r>
            <a:r>
              <a:rPr lang="en-US" cap="none" dirty="0">
                <a:solidFill>
                  <a:schemeClr val="tx1"/>
                </a:solidFill>
              </a:rPr>
              <a:t> </a:t>
            </a:r>
            <a:r>
              <a:rPr lang="en-US" cap="none" dirty="0" err="1">
                <a:solidFill>
                  <a:schemeClr val="tx1"/>
                </a:solidFill>
              </a:rPr>
              <a:t>diocesano</a:t>
            </a:r>
            <a:r>
              <a:rPr lang="en-US" cap="none" dirty="0">
                <a:solidFill>
                  <a:schemeClr val="tx1"/>
                </a:solidFill>
              </a:rPr>
              <a:t> para </a:t>
            </a:r>
            <a:r>
              <a:rPr lang="en-US" cap="none" dirty="0" err="1">
                <a:solidFill>
                  <a:schemeClr val="tx1"/>
                </a:solidFill>
              </a:rPr>
              <a:t>profundizar</a:t>
            </a:r>
            <a:r>
              <a:rPr lang="en-US" cap="none" dirty="0">
                <a:solidFill>
                  <a:schemeClr val="tx1"/>
                </a:solidFill>
              </a:rPr>
              <a:t> la </a:t>
            </a:r>
            <a:r>
              <a:rPr lang="en-US" cap="none" dirty="0" err="1">
                <a:solidFill>
                  <a:schemeClr val="tx1"/>
                </a:solidFill>
              </a:rPr>
              <a:t>renovación</a:t>
            </a:r>
            <a:r>
              <a:rPr lang="en-US" cap="none" dirty="0">
                <a:solidFill>
                  <a:schemeClr val="tx1"/>
                </a:solidFill>
              </a:rPr>
              <a:t> </a:t>
            </a:r>
            <a:r>
              <a:rPr lang="en-US" cap="none" dirty="0" err="1">
                <a:solidFill>
                  <a:schemeClr val="tx1"/>
                </a:solidFill>
              </a:rPr>
              <a:t>espiritual</a:t>
            </a:r>
            <a:r>
              <a:rPr lang="en-US" cap="none" dirty="0">
                <a:solidFill>
                  <a:schemeClr val="tx1"/>
                </a:solidFill>
              </a:rPr>
              <a:t> </a:t>
            </a:r>
            <a:r>
              <a:rPr lang="en-US" cap="none" dirty="0" err="1">
                <a:solidFill>
                  <a:schemeClr val="tx1"/>
                </a:solidFill>
              </a:rPr>
              <a:t>ayudando</a:t>
            </a:r>
            <a:r>
              <a:rPr lang="en-US" cap="none" dirty="0">
                <a:solidFill>
                  <a:schemeClr val="tx1"/>
                </a:solidFill>
              </a:rPr>
              <a:t> a </a:t>
            </a:r>
            <a:r>
              <a:rPr lang="en-US" cap="none" dirty="0" err="1">
                <a:solidFill>
                  <a:schemeClr val="tx1"/>
                </a:solidFill>
              </a:rPr>
              <a:t>nuestro</a:t>
            </a:r>
            <a:r>
              <a:rPr lang="en-US" cap="none" dirty="0">
                <a:solidFill>
                  <a:schemeClr val="tx1"/>
                </a:solidFill>
              </a:rPr>
              <a:t> pueblo a </a:t>
            </a:r>
            <a:r>
              <a:rPr lang="en-US" cap="none" dirty="0" err="1">
                <a:solidFill>
                  <a:schemeClr val="tx1"/>
                </a:solidFill>
              </a:rPr>
              <a:t>participar</a:t>
            </a:r>
            <a:r>
              <a:rPr lang="en-US" cap="none" dirty="0">
                <a:solidFill>
                  <a:schemeClr val="tx1"/>
                </a:solidFill>
              </a:rPr>
              <a:t> </a:t>
            </a:r>
            <a:r>
              <a:rPr lang="en-US" cap="none" dirty="0" err="1">
                <a:solidFill>
                  <a:schemeClr val="tx1"/>
                </a:solidFill>
              </a:rPr>
              <a:t>más</a:t>
            </a:r>
            <a:r>
              <a:rPr lang="en-US" cap="none" dirty="0">
                <a:solidFill>
                  <a:schemeClr val="tx1"/>
                </a:solidFill>
              </a:rPr>
              <a:t> plena, </a:t>
            </a:r>
            <a:r>
              <a:rPr lang="en-US" cap="none" dirty="0" err="1">
                <a:solidFill>
                  <a:schemeClr val="tx1"/>
                </a:solidFill>
              </a:rPr>
              <a:t>consciente</a:t>
            </a:r>
            <a:r>
              <a:rPr lang="en-US" cap="none" dirty="0">
                <a:solidFill>
                  <a:schemeClr val="tx1"/>
                </a:solidFill>
              </a:rPr>
              <a:t> y </a:t>
            </a:r>
            <a:r>
              <a:rPr lang="en-US" cap="none" dirty="0" err="1">
                <a:solidFill>
                  <a:schemeClr val="tx1"/>
                </a:solidFill>
              </a:rPr>
              <a:t>activamente</a:t>
            </a:r>
            <a:r>
              <a:rPr lang="en-US" cap="none" dirty="0">
                <a:solidFill>
                  <a:schemeClr val="tx1"/>
                </a:solidFill>
              </a:rPr>
              <a:t> </a:t>
            </a:r>
            <a:r>
              <a:rPr lang="en-US" cap="none" dirty="0" err="1">
                <a:solidFill>
                  <a:schemeClr val="tx1"/>
                </a:solidFill>
              </a:rPr>
              <a:t>en</a:t>
            </a:r>
            <a:r>
              <a:rPr lang="en-US" cap="none" dirty="0">
                <a:solidFill>
                  <a:schemeClr val="tx1"/>
                </a:solidFill>
              </a:rPr>
              <a:t> la Misa, la </a:t>
            </a:r>
            <a:r>
              <a:rPr lang="en-US" cap="none" dirty="0" err="1">
                <a:solidFill>
                  <a:schemeClr val="tx1"/>
                </a:solidFill>
              </a:rPr>
              <a:t>fuente</a:t>
            </a:r>
            <a:r>
              <a:rPr lang="en-US" cap="none" dirty="0">
                <a:solidFill>
                  <a:schemeClr val="tx1"/>
                </a:solidFill>
              </a:rPr>
              <a:t> y </a:t>
            </a:r>
            <a:r>
              <a:rPr lang="en-US" cap="none" dirty="0" err="1">
                <a:solidFill>
                  <a:schemeClr val="tx1"/>
                </a:solidFill>
              </a:rPr>
              <a:t>cumbre</a:t>
            </a:r>
            <a:r>
              <a:rPr lang="en-US" cap="none" dirty="0">
                <a:solidFill>
                  <a:schemeClr val="tx1"/>
                </a:solidFill>
              </a:rPr>
              <a:t> de </a:t>
            </a:r>
            <a:r>
              <a:rPr lang="en-US" cap="none" dirty="0" err="1">
                <a:solidFill>
                  <a:schemeClr val="tx1"/>
                </a:solidFill>
              </a:rPr>
              <a:t>nuestra</a:t>
            </a:r>
            <a:r>
              <a:rPr lang="en-US" cap="none" dirty="0">
                <a:solidFill>
                  <a:schemeClr val="tx1"/>
                </a:solidFill>
              </a:rPr>
              <a:t> </a:t>
            </a:r>
            <a:r>
              <a:rPr lang="en-US" cap="none" dirty="0" err="1">
                <a:solidFill>
                  <a:schemeClr val="tx1"/>
                </a:solidFill>
              </a:rPr>
              <a:t>vida</a:t>
            </a:r>
            <a:r>
              <a:rPr lang="en-US" cap="none" dirty="0">
                <a:solidFill>
                  <a:schemeClr val="tx1"/>
                </a:solidFill>
              </a:rPr>
              <a:t> </a:t>
            </a:r>
            <a:r>
              <a:rPr lang="en-US" cap="none" dirty="0" err="1">
                <a:solidFill>
                  <a:schemeClr val="tx1"/>
                </a:solidFill>
              </a:rPr>
              <a:t>juntos</a:t>
            </a:r>
            <a:r>
              <a:rPr lang="en-US" cap="none" dirty="0">
                <a:solidFill>
                  <a:schemeClr val="tx1"/>
                </a:solidFill>
              </a:rPr>
              <a:t>.</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dirty="0">
                <a:solidFill>
                  <a:srgbClr val="E5AC4F"/>
                </a:solidFill>
              </a:rPr>
              <a:t>El Por </a:t>
            </a:r>
            <a:r>
              <a:rPr lang="en-US" sz="2400" b="1" dirty="0" err="1">
                <a:solidFill>
                  <a:srgbClr val="E5AC4F"/>
                </a:solidFill>
              </a:rPr>
              <a:t>qué</a:t>
            </a:r>
            <a:r>
              <a:rPr lang="en-US" sz="2400" b="1" dirty="0">
                <a:solidFill>
                  <a:srgbClr val="E5AC4F"/>
                </a:solidFill>
              </a:rPr>
              <a:t> de la Renovación </a:t>
            </a:r>
            <a:r>
              <a:rPr lang="en-US" sz="2400" b="1" dirty="0" err="1">
                <a:solidFill>
                  <a:srgbClr val="E5AC4F"/>
                </a:solidFill>
              </a:rPr>
              <a:t>Litúrgica</a:t>
            </a:r>
            <a:r>
              <a:rPr lang="en-US" sz="2400" b="1" dirty="0">
                <a:solidFill>
                  <a:srgbClr val="E5AC4F"/>
                </a:solidFill>
              </a:rPr>
              <a:t> — </a:t>
            </a:r>
            <a:r>
              <a:rPr lang="en-US" sz="2400" b="1" dirty="0" err="1">
                <a:solidFill>
                  <a:srgbClr val="E5AC4F"/>
                </a:solidFill>
              </a:rPr>
              <a:t>en</a:t>
            </a:r>
            <a:r>
              <a:rPr lang="en-US" sz="2400" b="1" dirty="0">
                <a:solidFill>
                  <a:srgbClr val="E5AC4F"/>
                </a:solidFill>
              </a:rPr>
              <a:t> </a:t>
            </a:r>
            <a:r>
              <a:rPr lang="en-US" sz="2400" b="1" dirty="0" err="1">
                <a:solidFill>
                  <a:srgbClr val="E5AC4F"/>
                </a:solidFill>
              </a:rPr>
              <a:t>una</a:t>
            </a:r>
            <a:r>
              <a:rPr lang="en-US" sz="2400" b="1" dirty="0">
                <a:solidFill>
                  <a:srgbClr val="E5AC4F"/>
                </a:solidFill>
              </a:rPr>
              <a:t> </a:t>
            </a:r>
            <a:r>
              <a:rPr lang="en-US" sz="2400" b="1" dirty="0" err="1">
                <a:solidFill>
                  <a:srgbClr val="E5AC4F"/>
                </a:solidFill>
              </a:rPr>
              <a:t>frase</a:t>
            </a:r>
            <a:endParaRPr lang="en-US" sz="2400" b="1" dirty="0">
              <a:solidFill>
                <a:srgbClr val="E5AC4F"/>
              </a:solidFill>
            </a:endParaRPr>
          </a:p>
        </p:txBody>
      </p:sp>
    </p:spTree>
    <p:extLst>
      <p:ext uri="{BB962C8B-B14F-4D97-AF65-F5344CB8AC3E}">
        <p14:creationId xmlns:p14="http://schemas.microsoft.com/office/powerpoint/2010/main" val="3285540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81192" y="702156"/>
            <a:ext cx="11029616" cy="1013800"/>
          </a:xfrm>
        </p:spPr>
        <p:txBody>
          <a:bodyPr vert="horz" lIns="91440" tIns="45720" rIns="91440" bIns="45720" rtlCol="0">
            <a:normAutofit/>
          </a:bodyPr>
          <a:lstStyle/>
          <a:p>
            <a:r>
              <a:rPr lang="en-US" dirty="0"/>
              <a:t>Marcos </a:t>
            </a:r>
            <a:r>
              <a:rPr lang="en-US" dirty="0" err="1"/>
              <a:t>espirituales</a:t>
            </a:r>
            <a:r>
              <a:rPr lang="en-US" dirty="0"/>
              <a:t> y pastorales</a:t>
            </a:r>
          </a:p>
        </p:txBody>
      </p:sp>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0083" r="-1" b="40832"/>
          <a:stretch>
            <a:fillRect/>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5805" y="2180496"/>
            <a:ext cx="5275001" cy="4045683"/>
          </a:xfrm>
        </p:spPr>
        <p:txBody>
          <a:bodyPr>
            <a:noAutofit/>
          </a:bodyPr>
          <a:lstStyle/>
          <a:p>
            <a:pPr marL="0" indent="0">
              <a:spcBef>
                <a:spcPts val="2500"/>
              </a:spcBef>
              <a:buNone/>
            </a:pPr>
            <a:r>
              <a:rPr lang="en-US" sz="2400" b="1" dirty="0"/>
              <a:t>EUCARISTÍA – La </a:t>
            </a:r>
            <a:r>
              <a:rPr lang="en-US" sz="2400" b="1" dirty="0" err="1"/>
              <a:t>Eucaristía</a:t>
            </a:r>
            <a:r>
              <a:rPr lang="en-US" sz="2400" b="1" dirty="0"/>
              <a:t> </a:t>
            </a:r>
            <a:r>
              <a:rPr lang="en-US" sz="2400" b="1" dirty="0" err="1"/>
              <a:t>como</a:t>
            </a:r>
            <a:r>
              <a:rPr lang="en-US" sz="2400" b="1" dirty="0"/>
              <a:t> “</a:t>
            </a:r>
            <a:r>
              <a:rPr lang="en-US" sz="2400" b="1" dirty="0" err="1"/>
              <a:t>fuente</a:t>
            </a:r>
            <a:r>
              <a:rPr lang="en-US" sz="2400" b="1" dirty="0"/>
              <a:t> y </a:t>
            </a:r>
            <a:r>
              <a:rPr lang="en-US" sz="2400" b="1" dirty="0" err="1"/>
              <a:t>cumbre</a:t>
            </a:r>
            <a:r>
              <a:rPr lang="en-US" sz="2400" b="1" dirty="0"/>
              <a:t>” de la </a:t>
            </a:r>
            <a:r>
              <a:rPr lang="en-US" sz="2400" b="1" dirty="0" err="1"/>
              <a:t>vida</a:t>
            </a:r>
            <a:r>
              <a:rPr lang="en-US" sz="2400" b="1" dirty="0"/>
              <a:t> Cristiana</a:t>
            </a:r>
          </a:p>
          <a:p>
            <a:pPr marL="0" indent="0">
              <a:spcBef>
                <a:spcPts val="2500"/>
              </a:spcBef>
              <a:buNone/>
            </a:pPr>
            <a:r>
              <a:rPr lang="en-US" sz="2400" b="1" dirty="0"/>
              <a:t>ASAMBLEA – El Vaticano II </a:t>
            </a:r>
            <a:r>
              <a:rPr lang="en-US" sz="2400" b="1" dirty="0" err="1"/>
              <a:t>llamó</a:t>
            </a:r>
            <a:r>
              <a:rPr lang="en-US" sz="2400" b="1" dirty="0"/>
              <a:t> a </a:t>
            </a:r>
            <a:r>
              <a:rPr lang="en-US" sz="2400" b="1" dirty="0" err="1"/>
              <a:t>todos</a:t>
            </a:r>
            <a:r>
              <a:rPr lang="en-US" sz="2400" b="1" dirty="0"/>
              <a:t> </a:t>
            </a:r>
            <a:r>
              <a:rPr lang="en-US" sz="2400" b="1" dirty="0" err="1"/>
              <a:t>los</a:t>
            </a:r>
            <a:r>
              <a:rPr lang="en-US" sz="2400" b="1" dirty="0"/>
              <a:t> </a:t>
            </a:r>
            <a:r>
              <a:rPr lang="en-US" sz="2400" b="1" dirty="0" err="1"/>
              <a:t>miembros</a:t>
            </a:r>
            <a:r>
              <a:rPr lang="en-US" sz="2400" b="1" dirty="0"/>
              <a:t> de la </a:t>
            </a:r>
            <a:r>
              <a:rPr lang="en-US" sz="2400" b="1" dirty="0" err="1"/>
              <a:t>asamblea</a:t>
            </a:r>
            <a:r>
              <a:rPr lang="en-US" sz="2400" b="1" dirty="0"/>
              <a:t> a </a:t>
            </a:r>
            <a:r>
              <a:rPr lang="en-US" sz="2400" b="1" dirty="0" err="1"/>
              <a:t>participar</a:t>
            </a:r>
            <a:r>
              <a:rPr lang="en-US" sz="2400" b="1" dirty="0"/>
              <a:t> </a:t>
            </a:r>
            <a:r>
              <a:rPr lang="en-US" sz="2400" b="1" dirty="0" err="1"/>
              <a:t>activamente</a:t>
            </a:r>
            <a:r>
              <a:rPr lang="en-US" sz="2400" b="1" dirty="0"/>
              <a:t> </a:t>
            </a:r>
            <a:r>
              <a:rPr lang="en-US" sz="2400" b="1" dirty="0" err="1"/>
              <a:t>en</a:t>
            </a:r>
            <a:r>
              <a:rPr lang="en-US" sz="2400" b="1" dirty="0"/>
              <a:t> la </a:t>
            </a:r>
            <a:r>
              <a:rPr lang="en-US" sz="2400" b="1" dirty="0" err="1"/>
              <a:t>liturgia</a:t>
            </a:r>
            <a:endParaRPr lang="en-US" sz="2400" b="1" dirty="0"/>
          </a:p>
          <a:p>
            <a:pPr marL="0" indent="0">
              <a:spcBef>
                <a:spcPts val="2500"/>
              </a:spcBef>
              <a:buNone/>
            </a:pPr>
            <a:r>
              <a:rPr lang="en-US" sz="2400" b="1" dirty="0"/>
              <a:t>UNIDAD – Nuestra </a:t>
            </a:r>
            <a:r>
              <a:rPr lang="en-US" sz="2400" b="1" dirty="0" err="1"/>
              <a:t>Señora</a:t>
            </a:r>
            <a:r>
              <a:rPr lang="en-US" sz="2400" b="1" dirty="0"/>
              <a:t> de Guadalupe </a:t>
            </a:r>
            <a:r>
              <a:rPr lang="en-US" sz="2400" b="1" dirty="0" err="1"/>
              <a:t>nos</a:t>
            </a:r>
            <a:r>
              <a:rPr lang="en-US" sz="2400" b="1" dirty="0"/>
              <a:t> </a:t>
            </a:r>
            <a:r>
              <a:rPr lang="en-US" sz="2400" b="1" dirty="0" err="1"/>
              <a:t>reúne</a:t>
            </a:r>
            <a:r>
              <a:rPr lang="en-US" sz="2400" b="1" dirty="0"/>
              <a:t> </a:t>
            </a:r>
            <a:r>
              <a:rPr lang="en-US" sz="2400" b="1" dirty="0" err="1"/>
              <a:t>como</a:t>
            </a:r>
            <a:r>
              <a:rPr lang="en-US" sz="2400" b="1" dirty="0"/>
              <a:t> UNA familia </a:t>
            </a:r>
            <a:r>
              <a:rPr lang="en-US" sz="2400" b="1" dirty="0" err="1"/>
              <a:t>que</a:t>
            </a:r>
            <a:r>
              <a:rPr lang="en-US" sz="2400" b="1" dirty="0"/>
              <a:t> </a:t>
            </a:r>
            <a:r>
              <a:rPr lang="en-US" sz="2400" b="1" dirty="0" err="1"/>
              <a:t>nos</a:t>
            </a:r>
            <a:r>
              <a:rPr lang="en-US" sz="2400" b="1" dirty="0"/>
              <a:t> </a:t>
            </a:r>
            <a:r>
              <a:rPr lang="en-US" sz="2400" b="1" dirty="0" err="1"/>
              <a:t>lleva</a:t>
            </a:r>
            <a:r>
              <a:rPr lang="en-US" sz="2400" b="1" dirty="0"/>
              <a:t> a Cristo</a:t>
            </a:r>
          </a:p>
        </p:txBody>
      </p:sp>
    </p:spTree>
    <p:extLst>
      <p:ext uri="{BB962C8B-B14F-4D97-AF65-F5344CB8AC3E}">
        <p14:creationId xmlns:p14="http://schemas.microsoft.com/office/powerpoint/2010/main" val="321466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a:solidFill>
                  <a:srgbClr val="FFFEFF"/>
                </a:solidFill>
              </a:rPr>
              <a:t>TIMELINE FOR LITURGICAL RENEWAL</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nvPr>
        </p:nvGraphicFramePr>
        <p:xfrm>
          <a:off x="580858" y="2181179"/>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CF0E972-68AE-DDC3-7506-D27E44FC8319}"/>
              </a:ext>
            </a:extLst>
          </p:cNvPr>
          <p:cNvSpPr txBox="1"/>
          <p:nvPr/>
        </p:nvSpPr>
        <p:spPr>
          <a:xfrm>
            <a:off x="878540" y="998583"/>
            <a:ext cx="8426825" cy="523220"/>
          </a:xfrm>
          <a:prstGeom prst="rect">
            <a:avLst/>
          </a:prstGeom>
          <a:noFill/>
        </p:spPr>
        <p:txBody>
          <a:bodyPr wrap="square">
            <a:spAutoFit/>
          </a:bodyPr>
          <a:lstStyle/>
          <a:p>
            <a:r>
              <a:rPr lang="en-US" sz="2800" dirty="0">
                <a:solidFill>
                  <a:srgbClr val="FFFEFF"/>
                </a:solidFill>
              </a:rPr>
              <a:t>CRONOLOGÍA PARA LA RENOVACIÓN LITÚRGICA</a:t>
            </a:r>
            <a:endParaRPr lang="en-US" sz="2800" dirty="0"/>
          </a:p>
        </p:txBody>
      </p:sp>
    </p:spTree>
    <p:extLst>
      <p:ext uri="{BB962C8B-B14F-4D97-AF65-F5344CB8AC3E}">
        <p14:creationId xmlns:p14="http://schemas.microsoft.com/office/powerpoint/2010/main" val="23265058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95367" y="580734"/>
            <a:ext cx="8108974" cy="585870"/>
          </a:xfrm>
        </p:spPr>
        <p:txBody>
          <a:bodyPr vert="horz" lIns="91440" tIns="45720" rIns="91440" bIns="45720" rtlCol="0" anchor="b">
            <a:normAutofit fontScale="90000"/>
          </a:bodyPr>
          <a:lstStyle/>
          <a:p>
            <a:r>
              <a:rPr lang="en-US" sz="3200" dirty="0">
                <a:solidFill>
                  <a:schemeClr val="accent1"/>
                </a:solidFill>
              </a:rPr>
              <a:t>CUARESMA 2026: BIENVENIDA Y PARTICIPACIÓN</a:t>
            </a:r>
          </a:p>
        </p:txBody>
      </p:sp>
      <p:sp>
        <p:nvSpPr>
          <p:cNvPr id="3" name="Rounded Rectangle 2">
            <a:extLst>
              <a:ext uri="{FF2B5EF4-FFF2-40B4-BE49-F238E27FC236}">
                <a16:creationId xmlns:a16="http://schemas.microsoft.com/office/drawing/2014/main" id="{8CC16F6F-BDA6-90A8-0868-E733CF9CA116}"/>
              </a:ext>
            </a:extLst>
          </p:cNvPr>
          <p:cNvSpPr/>
          <p:nvPr/>
        </p:nvSpPr>
        <p:spPr>
          <a:xfrm>
            <a:off x="121543" y="6400671"/>
            <a:ext cx="7983925" cy="4035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Mismas </a:t>
            </a:r>
            <a:r>
              <a:rPr lang="en-US" sz="2000" b="1" dirty="0" err="1">
                <a:solidFill>
                  <a:schemeClr val="bg1"/>
                </a:solidFill>
              </a:rPr>
              <a:t>prácticas</a:t>
            </a:r>
            <a:r>
              <a:rPr lang="en-US" sz="2000" b="1" dirty="0">
                <a:solidFill>
                  <a:schemeClr val="bg1"/>
                </a:solidFill>
              </a:rPr>
              <a:t> </a:t>
            </a:r>
            <a:r>
              <a:rPr lang="en-US" sz="2000" b="1" dirty="0" err="1">
                <a:solidFill>
                  <a:schemeClr val="bg1"/>
                </a:solidFill>
              </a:rPr>
              <a:t>en</a:t>
            </a:r>
            <a:r>
              <a:rPr lang="en-US" sz="2000" b="1" dirty="0">
                <a:solidFill>
                  <a:schemeClr val="bg1"/>
                </a:solidFill>
              </a:rPr>
              <a:t> </a:t>
            </a:r>
            <a:r>
              <a:rPr lang="en-US" sz="2000" b="1" dirty="0" err="1">
                <a:solidFill>
                  <a:schemeClr val="bg1"/>
                </a:solidFill>
              </a:rPr>
              <a:t>todas</a:t>
            </a:r>
            <a:r>
              <a:rPr lang="en-US" sz="2000" b="1" dirty="0">
                <a:solidFill>
                  <a:schemeClr val="bg1"/>
                </a:solidFill>
              </a:rPr>
              <a:t> las Misas a </a:t>
            </a:r>
            <a:r>
              <a:rPr lang="en-US" sz="2000" b="1" dirty="0" err="1">
                <a:solidFill>
                  <a:schemeClr val="bg1"/>
                </a:solidFill>
              </a:rPr>
              <a:t>partir</a:t>
            </a:r>
            <a:r>
              <a:rPr lang="en-US" sz="2000" b="1" dirty="0">
                <a:solidFill>
                  <a:schemeClr val="bg1"/>
                </a:solidFill>
              </a:rPr>
              <a:t> del 1 de </a:t>
            </a:r>
            <a:r>
              <a:rPr lang="en-US" sz="2000" b="1" dirty="0" err="1">
                <a:solidFill>
                  <a:schemeClr val="bg1"/>
                </a:solidFill>
              </a:rPr>
              <a:t>julio</a:t>
            </a:r>
            <a:r>
              <a:rPr lang="en-US" sz="2000" b="1" dirty="0">
                <a:solidFill>
                  <a:schemeClr val="bg1"/>
                </a:solidFill>
              </a:rPr>
              <a:t> de 2026</a:t>
            </a:r>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105468" y="614407"/>
            <a:ext cx="3551099" cy="5988682"/>
          </a:xfrm>
          <a:prstGeom prst="rect">
            <a:avLst/>
          </a:prstGeom>
          <a:blipFill>
            <a:blip r:embed="rId4">
              <a:alphaModFix amt="70000"/>
            </a:blip>
            <a:stretch>
              <a:fillRect/>
            </a:stretch>
          </a:blipFill>
        </p:spPr>
      </p:pic>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21543" y="584291"/>
            <a:ext cx="8108974" cy="6248273"/>
          </a:xfrm>
        </p:spPr>
        <p:txBody>
          <a:bodyPr>
            <a:noAutofit/>
          </a:bodyPr>
          <a:lstStyle/>
          <a:p>
            <a:pPr marL="0" indent="0">
              <a:spcBef>
                <a:spcPts val="0"/>
              </a:spcBef>
              <a:buFont typeface="Arial" panose="020B0604020202020204" pitchFamily="34" charset="0"/>
              <a:buNone/>
            </a:pPr>
            <a:r>
              <a:rPr lang="en-US" b="1" dirty="0"/>
              <a:t>Partes de la Misa</a:t>
            </a:r>
          </a:p>
          <a:p>
            <a:pPr marL="0" lvl="1" indent="0">
              <a:spcBef>
                <a:spcPts val="0"/>
              </a:spcBef>
              <a:buNone/>
            </a:pPr>
            <a:r>
              <a:rPr lang="en-US" sz="1800" dirty="0" err="1"/>
              <a:t>Congregación</a:t>
            </a:r>
            <a:r>
              <a:rPr lang="en-US" sz="1800" dirty="0"/>
              <a:t>,  </a:t>
            </a:r>
            <a:r>
              <a:rPr lang="en-US" sz="1800" dirty="0" err="1"/>
              <a:t>Acto</a:t>
            </a:r>
            <a:r>
              <a:rPr lang="en-US" sz="1800" dirty="0"/>
              <a:t> </a:t>
            </a:r>
            <a:r>
              <a:rPr lang="en-US" sz="1800" dirty="0" err="1"/>
              <a:t>Penitencial</a:t>
            </a:r>
            <a:r>
              <a:rPr lang="en-US" sz="1800" dirty="0"/>
              <a:t>, Gloria (</a:t>
            </a:r>
            <a:r>
              <a:rPr lang="en-US" sz="1800" dirty="0" err="1"/>
              <a:t>cuando</a:t>
            </a:r>
            <a:r>
              <a:rPr lang="en-US" sz="1800" dirty="0"/>
              <a:t> se </a:t>
            </a:r>
            <a:r>
              <a:rPr lang="en-US" sz="1800" dirty="0" err="1"/>
              <a:t>usa</a:t>
            </a:r>
            <a:r>
              <a:rPr lang="en-US" sz="1800" dirty="0"/>
              <a:t>), </a:t>
            </a:r>
            <a:r>
              <a:rPr lang="en-US" sz="1800" dirty="0" err="1"/>
              <a:t>Colecta</a:t>
            </a:r>
            <a:r>
              <a:rPr lang="en-US" sz="1800" dirty="0"/>
              <a:t>,  Año </a:t>
            </a:r>
            <a:r>
              <a:rPr lang="en-US" sz="1800" dirty="0" err="1"/>
              <a:t>Litúrgico</a:t>
            </a:r>
            <a:endParaRPr lang="en-US" sz="1800" dirty="0"/>
          </a:p>
          <a:p>
            <a:pPr marL="0" indent="0">
              <a:spcBef>
                <a:spcPts val="0"/>
              </a:spcBef>
              <a:buFont typeface="Arial" panose="020B0604020202020204" pitchFamily="34" charset="0"/>
              <a:buNone/>
            </a:pPr>
            <a:endParaRPr lang="en-US" b="1" dirty="0"/>
          </a:p>
          <a:p>
            <a:pPr marL="0" indent="0">
              <a:spcBef>
                <a:spcPts val="0"/>
              </a:spcBef>
              <a:buFont typeface="Arial" panose="020B0604020202020204" pitchFamily="34" charset="0"/>
              <a:buNone/>
            </a:pPr>
            <a:r>
              <a:rPr lang="en-US" b="1" dirty="0" err="1"/>
              <a:t>Enfoque</a:t>
            </a:r>
            <a:r>
              <a:rPr lang="en-US" b="1" dirty="0"/>
              <a:t> Pastoral</a:t>
            </a:r>
          </a:p>
          <a:p>
            <a:pPr marL="285750" lvl="1" indent="-285750">
              <a:spcBef>
                <a:spcPts val="0"/>
              </a:spcBef>
            </a:pPr>
            <a:r>
              <a:rPr lang="en-US" sz="1800" dirty="0"/>
              <a:t>El </a:t>
            </a:r>
            <a:r>
              <a:rPr lang="en-US" sz="1800" dirty="0" err="1"/>
              <a:t>papel</a:t>
            </a:r>
            <a:r>
              <a:rPr lang="en-US" sz="1800" dirty="0"/>
              <a:t> de la </a:t>
            </a:r>
            <a:r>
              <a:rPr lang="en-US" sz="1800" dirty="0" err="1"/>
              <a:t>asamblea</a:t>
            </a:r>
            <a:r>
              <a:rPr lang="en-US" sz="1800" dirty="0"/>
              <a:t>: </a:t>
            </a:r>
            <a:r>
              <a:rPr lang="en-US" sz="1800" dirty="0" err="1"/>
              <a:t>participación</a:t>
            </a:r>
            <a:r>
              <a:rPr lang="en-US" sz="1800" dirty="0"/>
              <a:t> </a:t>
            </a:r>
            <a:r>
              <a:rPr lang="en-US" sz="1800" dirty="0" err="1"/>
              <a:t>activa</a:t>
            </a:r>
            <a:r>
              <a:rPr lang="en-US" sz="1800" dirty="0"/>
              <a:t> y </a:t>
            </a:r>
            <a:r>
              <a:rPr lang="en-US" sz="1800" dirty="0" err="1"/>
              <a:t>consciente</a:t>
            </a:r>
            <a:r>
              <a:rPr lang="en-US" sz="1800" dirty="0"/>
              <a:t> a </a:t>
            </a:r>
            <a:r>
              <a:rPr lang="en-US" sz="1800" dirty="0" err="1"/>
              <a:t>través</a:t>
            </a:r>
            <a:r>
              <a:rPr lang="en-US" sz="1800" dirty="0"/>
              <a:t> de la </a:t>
            </a:r>
            <a:r>
              <a:rPr lang="en-US" sz="1800" dirty="0" err="1"/>
              <a:t>preparación</a:t>
            </a:r>
            <a:r>
              <a:rPr lang="en-US" sz="1800" dirty="0"/>
              <a:t>, la </a:t>
            </a:r>
            <a:r>
              <a:rPr lang="en-US" sz="1800" dirty="0" err="1"/>
              <a:t>respuesta</a:t>
            </a:r>
            <a:r>
              <a:rPr lang="en-US" sz="1800" dirty="0"/>
              <a:t> y </a:t>
            </a:r>
            <a:r>
              <a:rPr lang="en-US" sz="1800" dirty="0" err="1"/>
              <a:t>el</a:t>
            </a:r>
            <a:r>
              <a:rPr lang="en-US" sz="1800" dirty="0"/>
              <a:t> canto (la </a:t>
            </a:r>
            <a:r>
              <a:rPr lang="en-US" sz="1800" dirty="0" err="1"/>
              <a:t>música</a:t>
            </a:r>
            <a:r>
              <a:rPr lang="en-US" sz="1800" dirty="0"/>
              <a:t> no es </a:t>
            </a:r>
            <a:r>
              <a:rPr lang="en-US" sz="1800" dirty="0" err="1"/>
              <a:t>una</a:t>
            </a:r>
            <a:r>
              <a:rPr lang="en-US" sz="1800" dirty="0"/>
              <a:t> </a:t>
            </a:r>
            <a:r>
              <a:rPr lang="en-US" sz="1800" dirty="0" err="1"/>
              <a:t>actuación</a:t>
            </a:r>
            <a:r>
              <a:rPr lang="en-US" sz="1800" dirty="0"/>
              <a:t>).</a:t>
            </a:r>
          </a:p>
          <a:p>
            <a:pPr marL="285750" lvl="1" indent="-285750">
              <a:spcBef>
                <a:spcPts val="0"/>
              </a:spcBef>
            </a:pPr>
            <a:r>
              <a:rPr lang="en-US" sz="1800" dirty="0" err="1"/>
              <a:t>Formarnos</a:t>
            </a:r>
            <a:r>
              <a:rPr lang="en-US" sz="1800" dirty="0"/>
              <a:t> </a:t>
            </a:r>
            <a:r>
              <a:rPr lang="en-US" sz="1800" dirty="0" err="1"/>
              <a:t>como</a:t>
            </a:r>
            <a:r>
              <a:rPr lang="en-US" sz="1800" dirty="0"/>
              <a:t> un solo </a:t>
            </a:r>
            <a:r>
              <a:rPr lang="en-US" sz="1800" dirty="0" err="1"/>
              <a:t>cuerpo</a:t>
            </a:r>
            <a:r>
              <a:rPr lang="en-US" sz="1800" dirty="0"/>
              <a:t>, </a:t>
            </a:r>
            <a:r>
              <a:rPr lang="en-US" sz="1800" dirty="0" err="1"/>
              <a:t>dando</a:t>
            </a:r>
            <a:r>
              <a:rPr lang="en-US" sz="1800" dirty="0"/>
              <a:t> la </a:t>
            </a:r>
            <a:r>
              <a:rPr lang="en-US" sz="1800" dirty="0" err="1"/>
              <a:t>bienvenida</a:t>
            </a:r>
            <a:r>
              <a:rPr lang="en-US" sz="1800" dirty="0"/>
              <a:t> a </a:t>
            </a:r>
            <a:r>
              <a:rPr lang="en-US" sz="1800" dirty="0" err="1"/>
              <a:t>todos</a:t>
            </a:r>
            <a:r>
              <a:rPr lang="en-US" sz="1800" dirty="0"/>
              <a:t> y </a:t>
            </a:r>
            <a:r>
              <a:rPr lang="en-US" sz="1800" dirty="0" err="1"/>
              <a:t>pidiendo</a:t>
            </a:r>
            <a:r>
              <a:rPr lang="en-US" sz="1800" dirty="0"/>
              <a:t> misericordia.</a:t>
            </a:r>
          </a:p>
          <a:p>
            <a:pPr marL="285750" lvl="1" indent="-285750">
              <a:spcBef>
                <a:spcPts val="0"/>
              </a:spcBef>
            </a:pPr>
            <a:r>
              <a:rPr lang="en-US" sz="1800" dirty="0" err="1"/>
              <a:t>Recorrer</a:t>
            </a:r>
            <a:r>
              <a:rPr lang="en-US" sz="1800" dirty="0"/>
              <a:t> las </a:t>
            </a:r>
            <a:r>
              <a:rPr lang="en-US" sz="1800" dirty="0" err="1"/>
              <a:t>estaciones</a:t>
            </a:r>
            <a:r>
              <a:rPr lang="en-US" sz="1800" dirty="0"/>
              <a:t> del </a:t>
            </a:r>
            <a:r>
              <a:rPr lang="en-US" sz="1800" dirty="0" err="1"/>
              <a:t>año</a:t>
            </a:r>
            <a:r>
              <a:rPr lang="en-US" sz="1800" dirty="0"/>
              <a:t> </a:t>
            </a:r>
            <a:r>
              <a:rPr lang="en-US" sz="1800" dirty="0" err="1"/>
              <a:t>litúrgico</a:t>
            </a:r>
            <a:r>
              <a:rPr lang="en-US" sz="1800" dirty="0"/>
              <a:t> </a:t>
            </a:r>
            <a:r>
              <a:rPr lang="en-US" sz="1800" dirty="0" err="1"/>
              <a:t>nos</a:t>
            </a:r>
            <a:r>
              <a:rPr lang="en-US" sz="1800" dirty="0"/>
              <a:t> </a:t>
            </a:r>
            <a:r>
              <a:rPr lang="en-US" sz="1800" dirty="0" err="1"/>
              <a:t>ayuda</a:t>
            </a:r>
            <a:r>
              <a:rPr lang="en-US" sz="1800" dirty="0"/>
              <a:t> a </a:t>
            </a:r>
            <a:r>
              <a:rPr lang="en-US" sz="1800" dirty="0" err="1"/>
              <a:t>comprender</a:t>
            </a:r>
            <a:r>
              <a:rPr lang="en-US" sz="1800" dirty="0"/>
              <a:t> y </a:t>
            </a:r>
            <a:r>
              <a:rPr lang="en-US" sz="1800" dirty="0" err="1"/>
              <a:t>profundizar</a:t>
            </a:r>
            <a:r>
              <a:rPr lang="en-US" sz="1800" dirty="0"/>
              <a:t> las </a:t>
            </a:r>
            <a:r>
              <a:rPr lang="en-US" sz="1800" dirty="0" err="1"/>
              <a:t>diferentes</a:t>
            </a:r>
            <a:r>
              <a:rPr lang="en-US" sz="1800" dirty="0"/>
              <a:t> “</a:t>
            </a:r>
            <a:r>
              <a:rPr lang="en-US" sz="1800" dirty="0" err="1"/>
              <a:t>estaciones</a:t>
            </a:r>
            <a:r>
              <a:rPr lang="en-US" sz="1800" dirty="0"/>
              <a:t>” de </a:t>
            </a:r>
            <a:r>
              <a:rPr lang="en-US" sz="1800" dirty="0" err="1"/>
              <a:t>nuestra</a:t>
            </a:r>
            <a:r>
              <a:rPr lang="en-US" sz="1800" dirty="0"/>
              <a:t> </a:t>
            </a:r>
            <a:r>
              <a:rPr lang="en-US" sz="1800" dirty="0" err="1"/>
              <a:t>vida</a:t>
            </a:r>
            <a:r>
              <a:rPr lang="en-US" sz="1800" dirty="0"/>
              <a:t>.</a:t>
            </a:r>
          </a:p>
          <a:p>
            <a:pPr marL="285750" lvl="1" indent="-285750">
              <a:spcBef>
                <a:spcPts val="0"/>
              </a:spcBef>
            </a:pPr>
            <a:endParaRPr lang="en-US" sz="1800" b="1" dirty="0"/>
          </a:p>
          <a:p>
            <a:pPr marL="0" lvl="1" indent="0">
              <a:spcBef>
                <a:spcPts val="0"/>
              </a:spcBef>
              <a:buFont typeface="Arial" panose="020B0604020202020204" pitchFamily="34" charset="0"/>
              <a:buNone/>
            </a:pPr>
            <a:r>
              <a:rPr lang="en-US" sz="1800" b="1" dirty="0" err="1"/>
              <a:t>Enfoque</a:t>
            </a:r>
            <a:r>
              <a:rPr lang="en-US" sz="1800" b="1" dirty="0"/>
              <a:t> </a:t>
            </a:r>
            <a:r>
              <a:rPr lang="en-US" sz="1800" b="1" dirty="0" err="1"/>
              <a:t>en</a:t>
            </a:r>
            <a:r>
              <a:rPr lang="en-US" sz="1800" b="1" dirty="0"/>
              <a:t> la </a:t>
            </a:r>
            <a:r>
              <a:rPr lang="en-US" sz="1800" b="1" dirty="0" err="1"/>
              <a:t>Formación</a:t>
            </a:r>
            <a:r>
              <a:rPr lang="en-US" sz="1800" b="1" dirty="0"/>
              <a:t> de Ministros </a:t>
            </a:r>
            <a:r>
              <a:rPr lang="en-US" sz="1800" b="1" dirty="0" err="1"/>
              <a:t>Laicos</a:t>
            </a:r>
            <a:endParaRPr lang="en-US" sz="1800" b="1" dirty="0"/>
          </a:p>
          <a:p>
            <a:pPr marL="0" indent="0">
              <a:spcBef>
                <a:spcPts val="0"/>
              </a:spcBef>
              <a:buNone/>
            </a:pPr>
            <a:r>
              <a:rPr lang="en-US" dirty="0" err="1"/>
              <a:t>Sacristán</a:t>
            </a:r>
            <a:r>
              <a:rPr lang="en-US" dirty="0"/>
              <a:t>, </a:t>
            </a:r>
            <a:r>
              <a:rPr lang="en-US" dirty="0" err="1"/>
              <a:t>Coordinador</a:t>
            </a:r>
            <a:r>
              <a:rPr lang="en-US" dirty="0"/>
              <a:t> de Misa, Arte y Medio </a:t>
            </a:r>
            <a:r>
              <a:rPr lang="en-US" dirty="0" err="1"/>
              <a:t>Ambiente</a:t>
            </a:r>
            <a:r>
              <a:rPr lang="en-US" dirty="0"/>
              <a:t>, </a:t>
            </a:r>
            <a:r>
              <a:rPr lang="en-US" dirty="0" err="1"/>
              <a:t>Coordinadores</a:t>
            </a:r>
            <a:r>
              <a:rPr lang="en-US" dirty="0"/>
              <a:t> de </a:t>
            </a:r>
            <a:r>
              <a:rPr lang="en-US" dirty="0" err="1"/>
              <a:t>Acólitos</a:t>
            </a:r>
            <a:r>
              <a:rPr lang="en-US" dirty="0"/>
              <a:t>, </a:t>
            </a:r>
            <a:r>
              <a:rPr lang="en-US" dirty="0" err="1">
                <a:highlight>
                  <a:srgbClr val="FFFF00"/>
                </a:highlight>
              </a:rPr>
              <a:t>Ujier</a:t>
            </a:r>
            <a:r>
              <a:rPr lang="en-US" dirty="0">
                <a:highlight>
                  <a:srgbClr val="FFFF00"/>
                </a:highlight>
              </a:rPr>
              <a:t>, </a:t>
            </a:r>
            <a:r>
              <a:rPr lang="en-US" dirty="0" err="1">
                <a:highlight>
                  <a:srgbClr val="FFFF00"/>
                </a:highlight>
              </a:rPr>
              <a:t>Ministerio</a:t>
            </a:r>
            <a:r>
              <a:rPr lang="en-US" dirty="0">
                <a:highlight>
                  <a:srgbClr val="FFFF00"/>
                </a:highlight>
              </a:rPr>
              <a:t> de </a:t>
            </a:r>
            <a:r>
              <a:rPr lang="en-US" dirty="0" err="1">
                <a:highlight>
                  <a:srgbClr val="FFFF00"/>
                </a:highlight>
              </a:rPr>
              <a:t>Hopitalidad</a:t>
            </a:r>
            <a:r>
              <a:rPr lang="en-US" dirty="0">
                <a:highlight>
                  <a:srgbClr val="FFFF00"/>
                </a:highlight>
              </a:rPr>
              <a:t>, </a:t>
            </a:r>
            <a:r>
              <a:rPr lang="en-US" dirty="0" err="1"/>
              <a:t>Directores</a:t>
            </a:r>
            <a:r>
              <a:rPr lang="en-US" dirty="0"/>
              <a:t> Musicales</a:t>
            </a:r>
          </a:p>
          <a:p>
            <a:pPr marL="0" indent="0">
              <a:spcBef>
                <a:spcPts val="0"/>
              </a:spcBef>
              <a:buFont typeface="Arial" panose="020B0604020202020204" pitchFamily="34" charset="0"/>
              <a:buNone/>
            </a:pPr>
            <a:r>
              <a:rPr lang="en-US" b="1" dirty="0" err="1"/>
              <a:t>Fecha</a:t>
            </a:r>
            <a:r>
              <a:rPr lang="en-US" b="1" dirty="0"/>
              <a:t>: </a:t>
            </a:r>
            <a:r>
              <a:rPr lang="en-US" dirty="0"/>
              <a:t>El </a:t>
            </a:r>
            <a:r>
              <a:rPr lang="en-US" dirty="0" err="1"/>
              <a:t>lanzamiento</a:t>
            </a:r>
            <a:r>
              <a:rPr lang="en-US" dirty="0"/>
              <a:t> </a:t>
            </a:r>
            <a:r>
              <a:rPr lang="en-US" dirty="0" err="1"/>
              <a:t>comienza</a:t>
            </a:r>
            <a:r>
              <a:rPr lang="en-US" dirty="0"/>
              <a:t> </a:t>
            </a:r>
            <a:r>
              <a:rPr lang="en-US" b="1" dirty="0" err="1"/>
              <a:t>el</a:t>
            </a:r>
            <a:r>
              <a:rPr lang="en-US" b="1" dirty="0"/>
              <a:t> primer </a:t>
            </a:r>
            <a:r>
              <a:rPr lang="en-US" b="1" dirty="0" err="1"/>
              <a:t>domingo</a:t>
            </a:r>
            <a:r>
              <a:rPr lang="en-US" b="1" dirty="0"/>
              <a:t> de Cuaresma 2026</a:t>
            </a:r>
            <a:endParaRPr lang="en-US" dirty="0">
              <a:solidFill>
                <a:schemeClr val="bg1"/>
              </a:solidFill>
            </a:endParaRPr>
          </a:p>
        </p:txBody>
      </p:sp>
    </p:spTree>
    <p:extLst>
      <p:ext uri="{BB962C8B-B14F-4D97-AF65-F5344CB8AC3E}">
        <p14:creationId xmlns:p14="http://schemas.microsoft.com/office/powerpoint/2010/main" val="2595841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p:txBody>
          <a:bodyPr>
            <a:normAutofit/>
          </a:bodyPr>
          <a:lstStyle/>
          <a:p>
            <a:r>
              <a:rPr lang="en-US" dirty="0" err="1"/>
              <a:t>Fechas</a:t>
            </a:r>
            <a:r>
              <a:rPr lang="en-US" dirty="0"/>
              <a:t> clave para la </a:t>
            </a:r>
            <a:r>
              <a:rPr lang="en-US" dirty="0" err="1"/>
              <a:t>fase</a:t>
            </a:r>
            <a:r>
              <a:rPr lang="en-US" dirty="0"/>
              <a:t> 1: </a:t>
            </a:r>
            <a:r>
              <a:rPr lang="en-US" dirty="0" err="1"/>
              <a:t>implementación</a:t>
            </a:r>
            <a:r>
              <a:rPr lang="en-US" dirty="0"/>
              <a:t> completa 1 de </a:t>
            </a:r>
            <a:r>
              <a:rPr lang="en-US" dirty="0" err="1"/>
              <a:t>julio</a:t>
            </a:r>
            <a:r>
              <a:rPr lang="en-US" dirty="0"/>
              <a:t> de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buNone/>
            </a:pPr>
            <a:r>
              <a:rPr lang="en-US" sz="2800" dirty="0"/>
              <a:t>24 de </a:t>
            </a:r>
            <a:r>
              <a:rPr lang="en-US" sz="2800" dirty="0" err="1"/>
              <a:t>febrero</a:t>
            </a:r>
            <a:r>
              <a:rPr lang="en-US" sz="2800" dirty="0"/>
              <a:t> –                   TALLERES PARA LÍDERES LITÚRGICOS                                                                  22 de </a:t>
            </a:r>
            <a:r>
              <a:rPr lang="en-US" sz="2800" dirty="0" err="1"/>
              <a:t>marzo</a:t>
            </a:r>
            <a:endParaRPr lang="en-US" sz="2800" dirty="0"/>
          </a:p>
          <a:p>
            <a:pPr marL="0" indent="0">
              <a:buNone/>
            </a:pPr>
            <a:endParaRPr lang="en-US" sz="2800" dirty="0"/>
          </a:p>
          <a:p>
            <a:pPr marL="0" indent="0">
              <a:buNone/>
            </a:pPr>
            <a:r>
              <a:rPr lang="en-US" sz="2800" dirty="0"/>
              <a:t>22 de </a:t>
            </a:r>
            <a:r>
              <a:rPr lang="en-US" sz="2800" dirty="0" err="1"/>
              <a:t>marzo</a:t>
            </a:r>
            <a:r>
              <a:rPr lang="en-US" sz="2800" dirty="0"/>
              <a:t> - 10 de </a:t>
            </a:r>
            <a:r>
              <a:rPr lang="en-US" sz="2800" dirty="0" err="1"/>
              <a:t>abril</a:t>
            </a:r>
            <a:r>
              <a:rPr lang="en-US" sz="2800" dirty="0"/>
              <a:t>    CATEQUESIS PARA VOLUNTARIOS Y  </a:t>
            </a:r>
          </a:p>
          <a:p>
            <a:pPr marL="0" indent="0">
              <a:buNone/>
            </a:pPr>
            <a:r>
              <a:rPr lang="en-US" sz="2800" dirty="0"/>
              <a:t>                                          PREPARACIÓN PARA FELIGRESES </a:t>
            </a:r>
          </a:p>
          <a:p>
            <a:pPr marL="0" indent="0">
              <a:buNone/>
            </a:pPr>
            <a:endParaRPr lang="en-US" sz="2800" dirty="0"/>
          </a:p>
          <a:p>
            <a:pPr marL="0" indent="0">
              <a:buNone/>
            </a:pPr>
            <a:r>
              <a:rPr lang="en-US" sz="2800" dirty="0"/>
              <a:t>12 de </a:t>
            </a:r>
            <a:r>
              <a:rPr lang="en-US" sz="2800" dirty="0" err="1"/>
              <a:t>abril</a:t>
            </a:r>
            <a:r>
              <a:rPr lang="en-US" sz="2800" dirty="0"/>
              <a:t> – 20 de </a:t>
            </a:r>
            <a:r>
              <a:rPr lang="en-US" sz="2800" dirty="0" err="1"/>
              <a:t>junio</a:t>
            </a:r>
            <a:r>
              <a:rPr lang="en-US" sz="2800" dirty="0"/>
              <a:t> 	     CATEQUESIS Y PRÁCTICA PARA</a:t>
            </a:r>
          </a:p>
          <a:p>
            <a:pPr marL="0" indent="0">
              <a:buNone/>
            </a:pPr>
            <a:r>
              <a:rPr lang="en-US" sz="2800" dirty="0"/>
              <a:t>                                          FELIGRESES 		</a:t>
            </a:r>
          </a:p>
        </p:txBody>
      </p:sp>
    </p:spTree>
    <p:extLst>
      <p:ext uri="{BB962C8B-B14F-4D97-AF65-F5344CB8AC3E}">
        <p14:creationId xmlns:p14="http://schemas.microsoft.com/office/powerpoint/2010/main" val="227378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54026" y="702156"/>
            <a:ext cx="11204574" cy="821844"/>
          </a:xfrm>
        </p:spPr>
        <p:txBody>
          <a:bodyPr vert="horz" lIns="91440" tIns="45720" rIns="91440" bIns="45720" rtlCol="0" anchor="b">
            <a:normAutofit fontScale="90000"/>
          </a:bodyPr>
          <a:lstStyle/>
          <a:p>
            <a:pPr algn="ctr"/>
            <a:r>
              <a:rPr lang="en-US" sz="3200" b="1" dirty="0" err="1">
                <a:solidFill>
                  <a:schemeClr val="accent1"/>
                </a:solidFill>
              </a:rPr>
              <a:t>Hospitalidad</a:t>
            </a:r>
            <a:r>
              <a:rPr lang="en-US" sz="3200" b="1" dirty="0">
                <a:solidFill>
                  <a:schemeClr val="accent1"/>
                </a:solidFill>
              </a:rPr>
              <a:t> – </a:t>
            </a:r>
            <a:r>
              <a:rPr lang="en-US" sz="3200" b="1" dirty="0" err="1">
                <a:solidFill>
                  <a:schemeClr val="accent1"/>
                </a:solidFill>
              </a:rPr>
              <a:t>Capacitación</a:t>
            </a:r>
            <a:r>
              <a:rPr lang="en-US" sz="3200" b="1" dirty="0">
                <a:solidFill>
                  <a:schemeClr val="accent1"/>
                </a:solidFill>
              </a:rPr>
              <a:t> para </a:t>
            </a:r>
            <a:r>
              <a:rPr lang="en-US" sz="3200" b="1" dirty="0" err="1">
                <a:solidFill>
                  <a:schemeClr val="accent1"/>
                </a:solidFill>
              </a:rPr>
              <a:t>coordinadores</a:t>
            </a:r>
            <a:r>
              <a:rPr lang="en-US" sz="3200" b="1" dirty="0">
                <a:solidFill>
                  <a:schemeClr val="accent1"/>
                </a:solidFill>
              </a:rPr>
              <a:t> de </a:t>
            </a:r>
            <a:r>
              <a:rPr lang="en-US" sz="3200" b="1" dirty="0" err="1">
                <a:solidFill>
                  <a:schemeClr val="accent1"/>
                </a:solidFill>
              </a:rPr>
              <a:t>ujieres</a:t>
            </a:r>
            <a:endParaRPr lang="en-US" sz="3200" b="1" dirty="0">
              <a:solidFill>
                <a:schemeClr val="accent1"/>
              </a:solidFill>
            </a:endParaRPr>
          </a:p>
        </p:txBody>
      </p:sp>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4025" y="1707727"/>
            <a:ext cx="6933603" cy="4781114"/>
          </a:xfrm>
        </p:spPr>
        <p:txBody>
          <a:bodyPr>
            <a:noAutofit/>
          </a:bodyPr>
          <a:lstStyle/>
          <a:p>
            <a:pPr lvl="0"/>
            <a:r>
              <a:rPr lang="en-US" sz="2400" b="1" dirty="0" err="1">
                <a:solidFill>
                  <a:schemeClr val="tx1"/>
                </a:solidFill>
              </a:rPr>
              <a:t>Oración</a:t>
            </a:r>
            <a:r>
              <a:rPr lang="en-US" sz="2400" b="1" dirty="0">
                <a:solidFill>
                  <a:schemeClr val="tx1"/>
                </a:solidFill>
              </a:rPr>
              <a:t> de </a:t>
            </a:r>
            <a:r>
              <a:rPr lang="en-US" sz="2400" b="1" dirty="0" err="1">
                <a:solidFill>
                  <a:schemeClr val="tx1"/>
                </a:solidFill>
              </a:rPr>
              <a:t>Hospitalidad</a:t>
            </a:r>
            <a:r>
              <a:rPr lang="en-US" sz="2400" b="1" dirty="0">
                <a:solidFill>
                  <a:schemeClr val="tx1"/>
                </a:solidFill>
              </a:rPr>
              <a:t> y </a:t>
            </a:r>
            <a:r>
              <a:rPr lang="en-US" sz="2400" b="1" dirty="0" err="1">
                <a:solidFill>
                  <a:schemeClr val="tx1"/>
                </a:solidFill>
              </a:rPr>
              <a:t>Ujieres</a:t>
            </a:r>
            <a:endParaRPr lang="en-US" sz="2000" b="1" dirty="0">
              <a:solidFill>
                <a:schemeClr val="tx1"/>
              </a:solidFill>
            </a:endParaRPr>
          </a:p>
          <a:p>
            <a:pPr lvl="0"/>
            <a:r>
              <a:rPr lang="en-US" sz="2400" b="1" dirty="0" err="1">
                <a:solidFill>
                  <a:schemeClr val="tx1"/>
                </a:solidFill>
              </a:rPr>
              <a:t>Guías</a:t>
            </a:r>
            <a:r>
              <a:rPr lang="en-US" sz="2400" b="1" dirty="0">
                <a:solidFill>
                  <a:schemeClr val="tx1"/>
                </a:solidFill>
              </a:rPr>
              <a:t> </a:t>
            </a:r>
            <a:r>
              <a:rPr lang="en-US" sz="2400" b="1" dirty="0" err="1">
                <a:solidFill>
                  <a:schemeClr val="tx1"/>
                </a:solidFill>
              </a:rPr>
              <a:t>diocesanas</a:t>
            </a:r>
            <a:r>
              <a:rPr lang="en-US" sz="2400" b="1" dirty="0">
                <a:solidFill>
                  <a:schemeClr val="tx1"/>
                </a:solidFill>
              </a:rPr>
              <a:t> para </a:t>
            </a:r>
            <a:r>
              <a:rPr lang="en-US" sz="2400" b="1" dirty="0" err="1">
                <a:solidFill>
                  <a:schemeClr val="tx1"/>
                </a:solidFill>
              </a:rPr>
              <a:t>el</a:t>
            </a:r>
            <a:r>
              <a:rPr lang="en-US" sz="2400" b="1" dirty="0">
                <a:solidFill>
                  <a:schemeClr val="tx1"/>
                </a:solidFill>
              </a:rPr>
              <a:t> </a:t>
            </a:r>
            <a:r>
              <a:rPr lang="en-US" sz="2400" b="1" dirty="0" err="1">
                <a:solidFill>
                  <a:schemeClr val="tx1"/>
                </a:solidFill>
              </a:rPr>
              <a:t>servicio</a:t>
            </a:r>
            <a:r>
              <a:rPr lang="en-US" sz="2400" b="1" dirty="0">
                <a:solidFill>
                  <a:schemeClr val="tx1"/>
                </a:solidFill>
              </a:rPr>
              <a:t> de </a:t>
            </a:r>
            <a:r>
              <a:rPr lang="en-US" sz="2400" b="1" dirty="0" err="1">
                <a:solidFill>
                  <a:schemeClr val="tx1"/>
                </a:solidFill>
              </a:rPr>
              <a:t>hospitalidad</a:t>
            </a:r>
            <a:r>
              <a:rPr lang="en-US" sz="2400" b="1" dirty="0">
                <a:solidFill>
                  <a:schemeClr val="tx1"/>
                </a:solidFill>
              </a:rPr>
              <a:t> y </a:t>
            </a:r>
            <a:r>
              <a:rPr lang="en-US" sz="2400" b="1" dirty="0" err="1">
                <a:solidFill>
                  <a:schemeClr val="tx1"/>
                </a:solidFill>
              </a:rPr>
              <a:t>ujieres</a:t>
            </a:r>
            <a:endParaRPr lang="en-US" sz="2000" b="1" dirty="0">
              <a:solidFill>
                <a:schemeClr val="tx1"/>
              </a:solidFill>
            </a:endParaRPr>
          </a:p>
          <a:p>
            <a:pPr lvl="0"/>
            <a:r>
              <a:rPr lang="en-US" sz="2400" b="1" dirty="0" err="1">
                <a:solidFill>
                  <a:schemeClr val="tx1"/>
                </a:solidFill>
              </a:rPr>
              <a:t>Definición</a:t>
            </a:r>
            <a:r>
              <a:rPr lang="en-US" sz="2400" b="1" dirty="0">
                <a:solidFill>
                  <a:schemeClr val="tx1"/>
                </a:solidFill>
              </a:rPr>
              <a:t> de </a:t>
            </a:r>
            <a:r>
              <a:rPr lang="en-US" sz="2400" b="1" dirty="0" err="1">
                <a:solidFill>
                  <a:schemeClr val="tx1"/>
                </a:solidFill>
              </a:rPr>
              <a:t>Hospitalidad</a:t>
            </a:r>
            <a:r>
              <a:rPr lang="en-US" sz="2400" b="1" dirty="0">
                <a:solidFill>
                  <a:schemeClr val="tx1"/>
                </a:solidFill>
              </a:rPr>
              <a:t>- </a:t>
            </a:r>
            <a:r>
              <a:rPr lang="en-US" sz="2400" b="1" dirty="0" err="1">
                <a:solidFill>
                  <a:schemeClr val="tx1"/>
                </a:solidFill>
              </a:rPr>
              <a:t>Ujieres</a:t>
            </a:r>
            <a:endParaRPr lang="en-US" sz="2000" b="1" dirty="0">
              <a:solidFill>
                <a:schemeClr val="tx1"/>
              </a:solidFill>
            </a:endParaRPr>
          </a:p>
          <a:p>
            <a:pPr lvl="0"/>
            <a:r>
              <a:rPr lang="en-US" sz="2400" b="1" dirty="0">
                <a:solidFill>
                  <a:schemeClr val="tx1"/>
                </a:solidFill>
              </a:rPr>
              <a:t>Código de </a:t>
            </a:r>
            <a:r>
              <a:rPr lang="en-US" sz="2400" b="1" dirty="0" err="1">
                <a:solidFill>
                  <a:schemeClr val="tx1"/>
                </a:solidFill>
              </a:rPr>
              <a:t>Vestimenta</a:t>
            </a:r>
            <a:endParaRPr lang="en-US" sz="2000" b="1" dirty="0">
              <a:solidFill>
                <a:schemeClr val="tx1"/>
              </a:solidFill>
            </a:endParaRPr>
          </a:p>
          <a:p>
            <a:pPr lvl="0"/>
            <a:r>
              <a:rPr lang="en-US" sz="2400" b="1" dirty="0" err="1">
                <a:solidFill>
                  <a:schemeClr val="tx1"/>
                </a:solidFill>
              </a:rPr>
              <a:t>Funciones</a:t>
            </a:r>
            <a:r>
              <a:rPr lang="en-US" sz="2400" b="1" dirty="0">
                <a:solidFill>
                  <a:schemeClr val="tx1"/>
                </a:solidFill>
              </a:rPr>
              <a:t> de </a:t>
            </a:r>
            <a:r>
              <a:rPr lang="en-US" sz="2400" b="1" dirty="0" err="1">
                <a:solidFill>
                  <a:schemeClr val="tx1"/>
                </a:solidFill>
              </a:rPr>
              <a:t>Hospitalidad</a:t>
            </a:r>
            <a:r>
              <a:rPr lang="en-US" sz="2400" b="1" dirty="0">
                <a:solidFill>
                  <a:schemeClr val="tx1"/>
                </a:solidFill>
              </a:rPr>
              <a:t>- </a:t>
            </a:r>
            <a:r>
              <a:rPr lang="en-US" sz="2400" b="1" dirty="0" err="1">
                <a:solidFill>
                  <a:schemeClr val="tx1"/>
                </a:solidFill>
              </a:rPr>
              <a:t>Ujieres</a:t>
            </a:r>
            <a:endParaRPr lang="en-US" sz="2000" b="1" dirty="0">
              <a:solidFill>
                <a:schemeClr val="tx1"/>
              </a:solidFill>
            </a:endParaRPr>
          </a:p>
          <a:p>
            <a:pPr lvl="0"/>
            <a:r>
              <a:rPr lang="en-US" sz="2400" b="1" dirty="0">
                <a:solidFill>
                  <a:schemeClr val="tx1"/>
                </a:solidFill>
              </a:rPr>
              <a:t>Guía de </a:t>
            </a:r>
            <a:r>
              <a:rPr lang="en-US" sz="2400" b="1" dirty="0" err="1">
                <a:solidFill>
                  <a:schemeClr val="tx1"/>
                </a:solidFill>
              </a:rPr>
              <a:t>Hospitalidad</a:t>
            </a:r>
            <a:r>
              <a:rPr lang="en-US" sz="2400" b="1" dirty="0">
                <a:solidFill>
                  <a:schemeClr val="tx1"/>
                </a:solidFill>
              </a:rPr>
              <a:t>- </a:t>
            </a:r>
            <a:r>
              <a:rPr lang="en-US" sz="2400" b="1" dirty="0" err="1">
                <a:solidFill>
                  <a:schemeClr val="tx1"/>
                </a:solidFill>
              </a:rPr>
              <a:t>Ujieres</a:t>
            </a:r>
            <a:endParaRPr lang="en-US" sz="2400" b="1" dirty="0">
              <a:solidFill>
                <a:schemeClr val="tx1"/>
              </a:solidFill>
            </a:endParaRPr>
          </a:p>
          <a:p>
            <a:pPr lvl="0"/>
            <a:r>
              <a:rPr lang="en-US" sz="2400" b="1" dirty="0" err="1">
                <a:solidFill>
                  <a:schemeClr val="tx1"/>
                </a:solidFill>
              </a:rPr>
              <a:t>Información</a:t>
            </a:r>
            <a:r>
              <a:rPr lang="en-US" sz="2400" b="1" dirty="0">
                <a:solidFill>
                  <a:schemeClr val="tx1"/>
                </a:solidFill>
              </a:rPr>
              <a:t> </a:t>
            </a:r>
            <a:r>
              <a:rPr lang="en-US" sz="2400" b="1" dirty="0" err="1">
                <a:solidFill>
                  <a:schemeClr val="tx1"/>
                </a:solidFill>
              </a:rPr>
              <a:t>Adicional</a:t>
            </a:r>
            <a:endParaRPr lang="en-US" sz="2400" b="1" dirty="0">
              <a:solidFill>
                <a:schemeClr val="tx1"/>
              </a:solidFill>
            </a:endParaRPr>
          </a:p>
          <a:p>
            <a:pPr lvl="1"/>
            <a:r>
              <a:rPr lang="en-US" sz="2200" b="1" dirty="0" err="1">
                <a:solidFill>
                  <a:schemeClr val="tx1"/>
                </a:solidFill>
              </a:rPr>
              <a:t>Recursos</a:t>
            </a:r>
            <a:endParaRPr lang="en-US" sz="2200" b="1" dirty="0">
              <a:solidFill>
                <a:schemeClr val="tx1"/>
              </a:solidFill>
            </a:endParaRPr>
          </a:p>
          <a:p>
            <a:pPr lvl="1"/>
            <a:r>
              <a:rPr lang="en-US" sz="2200" b="1" dirty="0" err="1">
                <a:solidFill>
                  <a:schemeClr val="tx1"/>
                </a:solidFill>
              </a:rPr>
              <a:t>Glosario</a:t>
            </a:r>
            <a:endParaRPr lang="en-US" sz="1800" dirty="0"/>
          </a:p>
        </p:txBody>
      </p:sp>
      <p:pic>
        <p:nvPicPr>
          <p:cNvPr id="1026" name="Picture 2">
            <a:extLst>
              <a:ext uri="{FF2B5EF4-FFF2-40B4-BE49-F238E27FC236}">
                <a16:creationId xmlns:a16="http://schemas.microsoft.com/office/drawing/2014/main" id="{6D713B86-EB04-125C-CB05-6B2AFC592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89" t="42427" r="17017"/>
          <a:stretch>
            <a:fillRect/>
          </a:stretch>
        </p:blipFill>
        <p:spPr bwMode="auto">
          <a:xfrm>
            <a:off x="7405919" y="3169864"/>
            <a:ext cx="4252681" cy="24752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30151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753F6F-88D8-493D-A089-0923419088E5}">
  <ds:schemaRefs>
    <ds:schemaRef ds:uri="http://schemas.microsoft.com/sharepoint/v3/contenttype/forms"/>
  </ds:schemaRefs>
</ds:datastoreItem>
</file>

<file path=customXml/itemProps3.xml><?xml version="1.0" encoding="utf-8"?>
<ds:datastoreItem xmlns:ds="http://schemas.openxmlformats.org/officeDocument/2006/customXml" ds:itemID="{5604CAC9-4DB9-48D9-8A6F-3675D14127D6}">
  <ds:schemaRefs>
    <ds:schemaRef ds:uri="71af3243-3dd4-4a8d-8c0d-dd76da1f02a5"/>
    <ds:schemaRef ds:uri="http://schemas.microsoft.com/sharepoint/v3"/>
    <ds:schemaRef ds:uri="230e9df3-be65-4c73-a93b-d1236ebd677e"/>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16c05727-aa75-4e4a-9b5f-8a80a1165891"/>
    <ds:schemaRef ds:uri="http://purl.org/dc/dcmityp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2095</TotalTime>
  <Words>4428</Words>
  <Application>Microsoft Macintosh PowerPoint</Application>
  <PresentationFormat>Widescreen</PresentationFormat>
  <Paragraphs>298</Paragraphs>
  <Slides>31</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Comic Sans MS</vt:lpstr>
      <vt:lpstr>Gill Sans MT</vt:lpstr>
      <vt:lpstr>Symbol</vt:lpstr>
      <vt:lpstr>Wingdings 2</vt:lpstr>
      <vt:lpstr>Dividend</vt:lpstr>
      <vt:lpstr>Renovación litúrgica formación del Ministerio de Hospitalidad </vt:lpstr>
      <vt:lpstr>ACTIVITY</vt:lpstr>
      <vt:lpstr>ACTIVITY</vt:lpstr>
      <vt:lpstr>La renovación litúrgica es un esfuerzo diocesano para profundizar la renovación espiritual ayudando a nuestro pueblo a participar más plena, consciente y activamente en la Misa, la fuente y cumbre de nuestra vida juntos.</vt:lpstr>
      <vt:lpstr>Marcos espirituales y pastorales</vt:lpstr>
      <vt:lpstr>TIMELINE FOR LITURGICAL RENEWAL</vt:lpstr>
      <vt:lpstr>CUARESMA 2026: BIENVENIDA Y PARTICIPACIÓN</vt:lpstr>
      <vt:lpstr>Fechas clave para la fase 1: implementación completa 1 de julio de 2026</vt:lpstr>
      <vt:lpstr>Hospitalidad – Capacitación para coordinadores de ujieres</vt:lpstr>
      <vt:lpstr>ACTIVITY</vt:lpstr>
      <vt:lpstr>ACTIVITY</vt:lpstr>
      <vt:lpstr>ACTIVITY</vt:lpstr>
      <vt:lpstr>ACTIVITY</vt:lpstr>
      <vt:lpstr>ACTIVITY</vt:lpstr>
      <vt:lpstr>ACTIVITY</vt:lpstr>
      <vt:lpstr>ACTIVITY</vt:lpstr>
      <vt:lpstr>ACTIVITY</vt:lpstr>
      <vt:lpstr>ACTIVITY</vt:lpstr>
      <vt:lpstr>ACTIVITY</vt:lpstr>
      <vt:lpstr>ACTIVITY</vt:lpstr>
      <vt:lpstr>ACTIVITY</vt:lpstr>
      <vt:lpstr>ACTIVITY</vt:lpstr>
      <vt:lpstr>ACTIVITY</vt:lpstr>
      <vt:lpstr>Discusión en grupos pequeños</vt:lpstr>
      <vt:lpstr>ACTIVITY</vt:lpstr>
      <vt:lpstr>ACTIVITY</vt:lpstr>
      <vt:lpstr>referencias</vt:lpstr>
      <vt:lpstr>El edificio de la Iglesia- Glosario</vt:lpstr>
      <vt:lpstr>El edificio de la Iglesia- Glosario</vt:lpstr>
      <vt:lpstr>El edificio de la Iglesia- Glosario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ALTAR SERVER COORDINATOR   MINISTRY TRAINING</dc:title>
  <dc:creator>Sr. Catherine</dc:creator>
  <cp:lastModifiedBy>Griselda Cervantez</cp:lastModifiedBy>
  <cp:revision>68</cp:revision>
  <cp:lastPrinted>2026-02-13T18:27:45Z</cp:lastPrinted>
  <dcterms:created xsi:type="dcterms:W3CDTF">2025-08-21T17:09:02Z</dcterms:created>
  <dcterms:modified xsi:type="dcterms:W3CDTF">2026-03-17T15:18:57Z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