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7" r:id="rId4"/>
  </p:sldMasterIdLst>
  <p:notesMasterIdLst>
    <p:notesMasterId r:id="rId27"/>
  </p:notesMasterIdLst>
  <p:sldIdLst>
    <p:sldId id="2582" r:id="rId5"/>
    <p:sldId id="2639" r:id="rId6"/>
    <p:sldId id="2614" r:id="rId7"/>
    <p:sldId id="2640" r:id="rId8"/>
    <p:sldId id="2583" r:id="rId9"/>
    <p:sldId id="2587" r:id="rId10"/>
    <p:sldId id="2641" r:id="rId11"/>
    <p:sldId id="2642" r:id="rId12"/>
    <p:sldId id="2619" r:id="rId13"/>
    <p:sldId id="2597" r:id="rId14"/>
    <p:sldId id="2600" r:id="rId15"/>
    <p:sldId id="2613" r:id="rId16"/>
    <p:sldId id="2605" r:id="rId17"/>
    <p:sldId id="2603" r:id="rId18"/>
    <p:sldId id="2604" r:id="rId19"/>
    <p:sldId id="2602" r:id="rId20"/>
    <p:sldId id="2590" r:id="rId21"/>
    <p:sldId id="2609" r:id="rId22"/>
    <p:sldId id="2606" r:id="rId23"/>
    <p:sldId id="2617" r:id="rId24"/>
    <p:sldId id="2591" r:id="rId25"/>
    <p:sldId id="2618"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6557"/>
    <a:srgbClr val="2E58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B49614-5A27-EBB3-E525-8F84417CA57E}" v="1" dt="2026-03-10T17:14:34.231"/>
    <p1510:client id="{C311C3F0-C81B-9ECD-CAFD-7A8870F3E315}" v="196" dt="2026-03-10T17:12:25.9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84"/>
    <p:restoredTop sz="94695"/>
  </p:normalViewPr>
  <p:slideViewPr>
    <p:cSldViewPr snapToGrid="0">
      <p:cViewPr varScale="1">
        <p:scale>
          <a:sx n="56" d="100"/>
          <a:sy n="56" d="100"/>
        </p:scale>
        <p:origin x="200" y="7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122A99-0D9A-49DC-B670-14296A00BA7E}" type="doc">
      <dgm:prSet loTypeId="urn:microsoft.com/office/officeart/2017/3/layout/DropPinTimeline" loCatId="process" qsTypeId="urn:microsoft.com/office/officeart/2005/8/quickstyle/simple1" qsCatId="simple" csTypeId="urn:microsoft.com/office/officeart/2005/8/colors/colorful5" csCatId="colorful" phldr="1"/>
      <dgm:spPr/>
      <dgm:t>
        <a:bodyPr/>
        <a:lstStyle/>
        <a:p>
          <a:endParaRPr lang="en-US"/>
        </a:p>
      </dgm:t>
    </dgm:pt>
    <dgm:pt modelId="{7EF1F902-FE95-4B41-8B93-DA248FDDD58B}">
      <dgm:prSet custT="1"/>
      <dgm:spPr/>
      <dgm:t>
        <a:bodyPr/>
        <a:lstStyle/>
        <a:p>
          <a:pPr>
            <a:defRPr b="1"/>
          </a:pPr>
          <a:r>
            <a:rPr lang="en-US" sz="2800" dirty="0"/>
            <a:t>Cuaresma 2026</a:t>
          </a:r>
        </a:p>
      </dgm:t>
    </dgm:pt>
    <dgm:pt modelId="{EE7CBF95-6966-4B87-B6DD-A6BEB09F12A0}" type="parTrans" cxnId="{E3222957-4CA8-426E-8730-6E79FAFCC79D}">
      <dgm:prSet/>
      <dgm:spPr/>
      <dgm:t>
        <a:bodyPr/>
        <a:lstStyle/>
        <a:p>
          <a:endParaRPr lang="en-US" sz="2400"/>
        </a:p>
      </dgm:t>
    </dgm:pt>
    <dgm:pt modelId="{321C3A75-7DAD-43F4-8F53-02D9255B8C4E}" type="sibTrans" cxnId="{E3222957-4CA8-426E-8730-6E79FAFCC79D}">
      <dgm:prSet/>
      <dgm:spPr/>
      <dgm:t>
        <a:bodyPr/>
        <a:lstStyle/>
        <a:p>
          <a:endParaRPr lang="en-US" sz="2400"/>
        </a:p>
      </dgm:t>
    </dgm:pt>
    <dgm:pt modelId="{17C7BFC9-02AE-4AB9-937E-ECF289EA0CC4}">
      <dgm:prSet custT="1"/>
      <dgm:spPr/>
      <dgm:t>
        <a:bodyPr/>
        <a:lstStyle/>
        <a:p>
          <a:r>
            <a:rPr lang="en-US" sz="2400" dirty="0" err="1"/>
            <a:t>Ritos</a:t>
          </a:r>
          <a:r>
            <a:rPr lang="en-US" sz="2400" dirty="0"/>
            <a:t> </a:t>
          </a:r>
          <a:r>
            <a:rPr lang="en-US" sz="2400" dirty="0" err="1"/>
            <a:t>Iniciales</a:t>
          </a:r>
          <a:endParaRPr lang="en-US" sz="2400" dirty="0"/>
        </a:p>
      </dgm:t>
    </dgm:pt>
    <dgm:pt modelId="{B44961CD-EBBE-4508-A63A-559D334A8527}" type="parTrans" cxnId="{BDA41EFF-8157-47D3-9915-B0D654190FFC}">
      <dgm:prSet/>
      <dgm:spPr/>
      <dgm:t>
        <a:bodyPr/>
        <a:lstStyle/>
        <a:p>
          <a:endParaRPr lang="en-US" sz="2400"/>
        </a:p>
      </dgm:t>
    </dgm:pt>
    <dgm:pt modelId="{FA6F782D-C443-4C02-97C8-35251F8AC85D}" type="sibTrans" cxnId="{BDA41EFF-8157-47D3-9915-B0D654190FFC}">
      <dgm:prSet/>
      <dgm:spPr/>
      <dgm:t>
        <a:bodyPr/>
        <a:lstStyle/>
        <a:p>
          <a:endParaRPr lang="en-US" sz="2400"/>
        </a:p>
      </dgm:t>
    </dgm:pt>
    <dgm:pt modelId="{61D512D4-21A4-42F9-B544-5D56E715CEC6}">
      <dgm:prSet custT="1"/>
      <dgm:spPr/>
      <dgm:t>
        <a:bodyPr/>
        <a:lstStyle/>
        <a:p>
          <a:pPr>
            <a:defRPr b="1"/>
          </a:pPr>
          <a:r>
            <a:rPr lang="en-US" sz="2800" dirty="0" err="1"/>
            <a:t>Otoño</a:t>
          </a:r>
          <a:r>
            <a:rPr lang="en-US" sz="2800" dirty="0"/>
            <a:t> 2026</a:t>
          </a:r>
        </a:p>
      </dgm:t>
    </dgm:pt>
    <dgm:pt modelId="{66E1874C-C880-4936-9BD1-6CE7F1EECDBB}" type="parTrans" cxnId="{8BB01442-2353-4FC4-9F25-2B419F0E8545}">
      <dgm:prSet/>
      <dgm:spPr/>
      <dgm:t>
        <a:bodyPr/>
        <a:lstStyle/>
        <a:p>
          <a:endParaRPr lang="en-US" sz="2400"/>
        </a:p>
      </dgm:t>
    </dgm:pt>
    <dgm:pt modelId="{9A95A70C-3596-4BD9-BDCD-59616D92F7DE}" type="sibTrans" cxnId="{8BB01442-2353-4FC4-9F25-2B419F0E8545}">
      <dgm:prSet/>
      <dgm:spPr/>
      <dgm:t>
        <a:bodyPr/>
        <a:lstStyle/>
        <a:p>
          <a:endParaRPr lang="en-US" sz="2400"/>
        </a:p>
      </dgm:t>
    </dgm:pt>
    <dgm:pt modelId="{900AF331-0ADA-4E8F-B0C3-42717852CA4D}">
      <dgm:prSet custT="1"/>
      <dgm:spPr/>
      <dgm:t>
        <a:bodyPr/>
        <a:lstStyle/>
        <a:p>
          <a:r>
            <a:rPr lang="en-US" sz="2400" dirty="0" err="1"/>
            <a:t>Liturgia</a:t>
          </a:r>
          <a:r>
            <a:rPr lang="en-US" sz="2400" dirty="0"/>
            <a:t> de la Palabra</a:t>
          </a:r>
        </a:p>
      </dgm:t>
    </dgm:pt>
    <dgm:pt modelId="{CFB9AB8D-920E-4313-8F7A-520E3477BDF8}" type="parTrans" cxnId="{07399FD6-5945-4583-A6C6-268E1C8ED906}">
      <dgm:prSet/>
      <dgm:spPr/>
      <dgm:t>
        <a:bodyPr/>
        <a:lstStyle/>
        <a:p>
          <a:endParaRPr lang="en-US" sz="2400"/>
        </a:p>
      </dgm:t>
    </dgm:pt>
    <dgm:pt modelId="{B63405A0-6852-4DA0-B0C1-66942B182E87}" type="sibTrans" cxnId="{07399FD6-5945-4583-A6C6-268E1C8ED906}">
      <dgm:prSet/>
      <dgm:spPr/>
      <dgm:t>
        <a:bodyPr/>
        <a:lstStyle/>
        <a:p>
          <a:endParaRPr lang="en-US" sz="2400"/>
        </a:p>
      </dgm:t>
    </dgm:pt>
    <dgm:pt modelId="{550863D3-339B-4466-B51D-69EA2A7E6046}">
      <dgm:prSet custT="1"/>
      <dgm:spPr/>
      <dgm:t>
        <a:bodyPr/>
        <a:lstStyle/>
        <a:p>
          <a:pPr>
            <a:defRPr b="1"/>
          </a:pPr>
          <a:r>
            <a:rPr lang="en-US" sz="2800" dirty="0"/>
            <a:t>Cuaresma/Pascua 2027</a:t>
          </a:r>
        </a:p>
      </dgm:t>
    </dgm:pt>
    <dgm:pt modelId="{573AF965-EC87-4CBB-A807-6ED36797D702}" type="parTrans" cxnId="{43E1B498-B3EB-45F6-AA17-40AD4FB94A40}">
      <dgm:prSet/>
      <dgm:spPr/>
      <dgm:t>
        <a:bodyPr/>
        <a:lstStyle/>
        <a:p>
          <a:endParaRPr lang="en-US" sz="2400"/>
        </a:p>
      </dgm:t>
    </dgm:pt>
    <dgm:pt modelId="{E67A0B4A-0462-4CF7-BDD0-D8FC3C8D0992}" type="sibTrans" cxnId="{43E1B498-B3EB-45F6-AA17-40AD4FB94A40}">
      <dgm:prSet/>
      <dgm:spPr/>
      <dgm:t>
        <a:bodyPr/>
        <a:lstStyle/>
        <a:p>
          <a:endParaRPr lang="en-US" sz="2400"/>
        </a:p>
      </dgm:t>
    </dgm:pt>
    <dgm:pt modelId="{20B319F9-BBD6-41F2-9940-AE0EAD167BAF}">
      <dgm:prSet custT="1"/>
      <dgm:spPr/>
      <dgm:t>
        <a:bodyPr/>
        <a:lstStyle/>
        <a:p>
          <a:r>
            <a:rPr lang="en-US" sz="2400" dirty="0" err="1"/>
            <a:t>Liturgia</a:t>
          </a:r>
          <a:r>
            <a:rPr lang="en-US" sz="2400" dirty="0"/>
            <a:t> de la </a:t>
          </a:r>
          <a:r>
            <a:rPr lang="en-US" sz="2400" dirty="0" err="1"/>
            <a:t>Eucaristía</a:t>
          </a:r>
          <a:endParaRPr lang="en-US" sz="2400" dirty="0"/>
        </a:p>
      </dgm:t>
    </dgm:pt>
    <dgm:pt modelId="{B9D47B8B-A81D-4825-AAA6-8ED9365DE9BD}" type="parTrans" cxnId="{40D3A010-74E9-404B-8E5F-7D5175DB1208}">
      <dgm:prSet/>
      <dgm:spPr/>
      <dgm:t>
        <a:bodyPr/>
        <a:lstStyle/>
        <a:p>
          <a:endParaRPr lang="en-US" sz="2400"/>
        </a:p>
      </dgm:t>
    </dgm:pt>
    <dgm:pt modelId="{6BC179E9-8331-4C65-946F-030FEAE8030C}" type="sibTrans" cxnId="{40D3A010-74E9-404B-8E5F-7D5175DB1208}">
      <dgm:prSet/>
      <dgm:spPr/>
      <dgm:t>
        <a:bodyPr/>
        <a:lstStyle/>
        <a:p>
          <a:endParaRPr lang="en-US" sz="2400"/>
        </a:p>
      </dgm:t>
    </dgm:pt>
    <dgm:pt modelId="{0BBFB189-7C84-45AD-9D31-E3EDAB6D7904}">
      <dgm:prSet custT="1"/>
      <dgm:spPr/>
      <dgm:t>
        <a:bodyPr/>
        <a:lstStyle/>
        <a:p>
          <a:pPr>
            <a:defRPr b="1"/>
          </a:pPr>
          <a:r>
            <a:rPr lang="en-US" sz="2800" dirty="0" err="1"/>
            <a:t>Otoño</a:t>
          </a:r>
          <a:r>
            <a:rPr lang="en-US" sz="2800" dirty="0"/>
            <a:t> 2027</a:t>
          </a:r>
        </a:p>
      </dgm:t>
    </dgm:pt>
    <dgm:pt modelId="{FB32A605-532D-47C5-9BD6-1423476AF1D5}" type="parTrans" cxnId="{C6A13653-B0EC-49E5-AE67-724E77ABB757}">
      <dgm:prSet/>
      <dgm:spPr/>
      <dgm:t>
        <a:bodyPr/>
        <a:lstStyle/>
        <a:p>
          <a:endParaRPr lang="en-US" sz="2400"/>
        </a:p>
      </dgm:t>
    </dgm:pt>
    <dgm:pt modelId="{F86F700A-BA5B-4CAE-9A4F-262BB4BA2CDA}" type="sibTrans" cxnId="{C6A13653-B0EC-49E5-AE67-724E77ABB757}">
      <dgm:prSet/>
      <dgm:spPr/>
      <dgm:t>
        <a:bodyPr/>
        <a:lstStyle/>
        <a:p>
          <a:endParaRPr lang="en-US" sz="2400"/>
        </a:p>
      </dgm:t>
    </dgm:pt>
    <dgm:pt modelId="{7458D21B-B3F6-42D3-A086-023DED55A0A5}">
      <dgm:prSet custT="1"/>
      <dgm:spPr/>
      <dgm:t>
        <a:bodyPr/>
        <a:lstStyle/>
        <a:p>
          <a:r>
            <a:rPr lang="en-US" sz="2400" dirty="0" err="1"/>
            <a:t>Comunión</a:t>
          </a:r>
          <a:r>
            <a:rPr lang="en-US" sz="2400" dirty="0"/>
            <a:t> y </a:t>
          </a:r>
          <a:r>
            <a:rPr lang="en-US" sz="2400" dirty="0" err="1"/>
            <a:t>Ritos</a:t>
          </a:r>
          <a:r>
            <a:rPr lang="en-US" sz="2400" dirty="0"/>
            <a:t> de </a:t>
          </a:r>
          <a:r>
            <a:rPr lang="en-US" sz="2400" dirty="0" err="1"/>
            <a:t>Conclusión</a:t>
          </a:r>
          <a:endParaRPr lang="en-US" sz="2400" dirty="0"/>
        </a:p>
      </dgm:t>
    </dgm:pt>
    <dgm:pt modelId="{B91C17BD-312D-4B9B-AE6E-C22DBC7D1239}" type="parTrans" cxnId="{A42E17BD-FCB8-4A69-8D3C-2A89BC1C7E9F}">
      <dgm:prSet/>
      <dgm:spPr/>
      <dgm:t>
        <a:bodyPr/>
        <a:lstStyle/>
        <a:p>
          <a:endParaRPr lang="en-US" sz="2400"/>
        </a:p>
      </dgm:t>
    </dgm:pt>
    <dgm:pt modelId="{D06D5E09-C0F4-49FA-8334-A8D82B5E39FA}" type="sibTrans" cxnId="{A42E17BD-FCB8-4A69-8D3C-2A89BC1C7E9F}">
      <dgm:prSet/>
      <dgm:spPr/>
      <dgm:t>
        <a:bodyPr/>
        <a:lstStyle/>
        <a:p>
          <a:endParaRPr lang="en-US" sz="2400"/>
        </a:p>
      </dgm:t>
    </dgm:pt>
    <dgm:pt modelId="{5D4B1CF0-718B-46F2-A253-AB5BA2BEF111}" type="pres">
      <dgm:prSet presAssocID="{28122A99-0D9A-49DC-B670-14296A00BA7E}" presName="root" presStyleCnt="0">
        <dgm:presLayoutVars>
          <dgm:chMax/>
          <dgm:chPref/>
          <dgm:animLvl val="lvl"/>
        </dgm:presLayoutVars>
      </dgm:prSet>
      <dgm:spPr/>
    </dgm:pt>
    <dgm:pt modelId="{3DD3A6AC-8B96-42B7-9A35-19D82569CD3F}" type="pres">
      <dgm:prSet presAssocID="{28122A99-0D9A-49DC-B670-14296A00BA7E}" presName="divider" presStyleLbl="fgAcc1" presStyleIdx="0" presStyleCnt="5"/>
      <dgm:spPr>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tailEnd type="triangle" w="lg" len="lg"/>
        </a:ln>
        <a:effectLst/>
      </dgm:spPr>
    </dgm:pt>
    <dgm:pt modelId="{1D8442B5-2616-4F48-B8F6-279244FACA23}" type="pres">
      <dgm:prSet presAssocID="{28122A99-0D9A-49DC-B670-14296A00BA7E}" presName="nodes" presStyleCnt="0">
        <dgm:presLayoutVars>
          <dgm:chMax/>
          <dgm:chPref/>
          <dgm:animLvl val="lvl"/>
        </dgm:presLayoutVars>
      </dgm:prSet>
      <dgm:spPr/>
    </dgm:pt>
    <dgm:pt modelId="{820A9D94-F519-4D5A-A945-76A4CEEEEFF9}" type="pres">
      <dgm:prSet presAssocID="{7EF1F902-FE95-4B41-8B93-DA248FDDD58B}" presName="composite" presStyleCnt="0"/>
      <dgm:spPr/>
    </dgm:pt>
    <dgm:pt modelId="{D92009C0-2265-437D-9257-A10DD105BCB8}" type="pres">
      <dgm:prSet presAssocID="{7EF1F902-FE95-4B41-8B93-DA248FDDD58B}" presName="ConnectorPoint" presStyleLbl="lnNode1" presStyleIdx="0" presStyleCnt="4"/>
      <dgm:spPr>
        <a:solidFill>
          <a:schemeClr val="accent5">
            <a:hueOff val="0"/>
            <a:satOff val="0"/>
            <a:lumOff val="0"/>
            <a:alphaOff val="0"/>
          </a:schemeClr>
        </a:solidFill>
        <a:ln w="6350" cap="rnd" cmpd="sng" algn="ctr">
          <a:solidFill>
            <a:schemeClr val="lt1">
              <a:hueOff val="0"/>
              <a:satOff val="0"/>
              <a:lumOff val="0"/>
              <a:alphaOff val="0"/>
            </a:schemeClr>
          </a:solidFill>
          <a:prstDash val="solid"/>
        </a:ln>
        <a:effectLst/>
      </dgm:spPr>
    </dgm:pt>
    <dgm:pt modelId="{A3D366F6-ABFF-435C-9400-9512C1BA0C58}" type="pres">
      <dgm:prSet presAssocID="{7EF1F902-FE95-4B41-8B93-DA248FDDD58B}" presName="DropPinPlaceHolder" presStyleCnt="0"/>
      <dgm:spPr/>
    </dgm:pt>
    <dgm:pt modelId="{F6D6BC67-3280-4715-91DA-60302DB6103B}" type="pres">
      <dgm:prSet presAssocID="{7EF1F902-FE95-4B41-8B93-DA248FDDD58B}" presName="DropPin" presStyleLbl="alignNode1" presStyleIdx="0" presStyleCnt="4"/>
      <dgm:spPr/>
    </dgm:pt>
    <dgm:pt modelId="{DEDE18D6-52B1-4981-B9FC-1C13C19217CF}" type="pres">
      <dgm:prSet presAssocID="{7EF1F902-FE95-4B41-8B93-DA248FDDD58B}" presName="Ellipse" presStyleLbl="fgAcc1" presStyleIdx="1" presStyleCnt="5"/>
      <dgm:spPr>
        <a:solidFill>
          <a:schemeClr val="lt1">
            <a:alpha val="90000"/>
            <a:hueOff val="0"/>
            <a:satOff val="0"/>
            <a:lumOff val="0"/>
            <a:alphaOff val="0"/>
          </a:schemeClr>
        </a:solidFill>
        <a:ln w="22225" cap="rnd" cmpd="sng" algn="ctr">
          <a:noFill/>
          <a:prstDash val="solid"/>
        </a:ln>
        <a:effectLst/>
      </dgm:spPr>
    </dgm:pt>
    <dgm:pt modelId="{D59FAB65-7B1E-414B-9CDA-7BE672DC1EF2}" type="pres">
      <dgm:prSet presAssocID="{7EF1F902-FE95-4B41-8B93-DA248FDDD58B}" presName="L2TextContainer" presStyleLbl="revTx" presStyleIdx="0" presStyleCnt="8">
        <dgm:presLayoutVars>
          <dgm:bulletEnabled val="1"/>
        </dgm:presLayoutVars>
      </dgm:prSet>
      <dgm:spPr/>
    </dgm:pt>
    <dgm:pt modelId="{98758DBB-3FD4-4592-8F12-30E84ADC503B}" type="pres">
      <dgm:prSet presAssocID="{7EF1F902-FE95-4B41-8B93-DA248FDDD58B}" presName="L1TextContainer" presStyleLbl="revTx" presStyleIdx="1" presStyleCnt="8">
        <dgm:presLayoutVars>
          <dgm:chMax val="1"/>
          <dgm:chPref val="1"/>
          <dgm:bulletEnabled val="1"/>
        </dgm:presLayoutVars>
      </dgm:prSet>
      <dgm:spPr/>
    </dgm:pt>
    <dgm:pt modelId="{406A5C00-30AC-453F-8C85-FCDAA8714521}" type="pres">
      <dgm:prSet presAssocID="{7EF1F902-FE95-4B41-8B93-DA248FDDD58B}" presName="ConnectLine" presStyleLbl="sibTrans1D1" presStyleIdx="0" presStyleCnt="4"/>
      <dgm:spPr>
        <a:noFill/>
        <a:ln w="12700" cap="rnd" cmpd="sng" algn="ctr">
          <a:solidFill>
            <a:schemeClr val="accent5">
              <a:hueOff val="0"/>
              <a:satOff val="0"/>
              <a:lumOff val="0"/>
              <a:alphaOff val="0"/>
            </a:schemeClr>
          </a:solidFill>
          <a:prstDash val="dash"/>
        </a:ln>
        <a:effectLst/>
      </dgm:spPr>
    </dgm:pt>
    <dgm:pt modelId="{78013F63-B57F-4868-B7EE-AF51D6F6301A}" type="pres">
      <dgm:prSet presAssocID="{7EF1F902-FE95-4B41-8B93-DA248FDDD58B}" presName="EmptyPlaceHolder" presStyleCnt="0"/>
      <dgm:spPr/>
    </dgm:pt>
    <dgm:pt modelId="{40A40A94-8D48-4F11-BC25-A659B317D064}" type="pres">
      <dgm:prSet presAssocID="{321C3A75-7DAD-43F4-8F53-02D9255B8C4E}" presName="spaceBetweenRectangles" presStyleCnt="0"/>
      <dgm:spPr/>
    </dgm:pt>
    <dgm:pt modelId="{5337A682-A4EE-4561-A519-573690152ABF}" type="pres">
      <dgm:prSet presAssocID="{61D512D4-21A4-42F9-B544-5D56E715CEC6}" presName="composite" presStyleCnt="0"/>
      <dgm:spPr/>
    </dgm:pt>
    <dgm:pt modelId="{418A4A68-A45F-4108-8383-5CDF58017984}" type="pres">
      <dgm:prSet presAssocID="{61D512D4-21A4-42F9-B544-5D56E715CEC6}" presName="ConnectorPoint" presStyleLbl="lnNode1" presStyleIdx="1" presStyleCnt="4"/>
      <dgm:spPr>
        <a:solidFill>
          <a:schemeClr val="accent5">
            <a:hueOff val="-223985"/>
            <a:satOff val="-3461"/>
            <a:lumOff val="-7059"/>
            <a:alphaOff val="0"/>
          </a:schemeClr>
        </a:solidFill>
        <a:ln w="6350" cap="rnd" cmpd="sng" algn="ctr">
          <a:solidFill>
            <a:schemeClr val="lt1">
              <a:hueOff val="0"/>
              <a:satOff val="0"/>
              <a:lumOff val="0"/>
              <a:alphaOff val="0"/>
            </a:schemeClr>
          </a:solidFill>
          <a:prstDash val="solid"/>
        </a:ln>
        <a:effectLst/>
      </dgm:spPr>
    </dgm:pt>
    <dgm:pt modelId="{FAE97153-191F-40F8-9EFF-99313939EA75}" type="pres">
      <dgm:prSet presAssocID="{61D512D4-21A4-42F9-B544-5D56E715CEC6}" presName="DropPinPlaceHolder" presStyleCnt="0"/>
      <dgm:spPr/>
    </dgm:pt>
    <dgm:pt modelId="{52237880-B6F3-475D-8698-93515380A4FB}" type="pres">
      <dgm:prSet presAssocID="{61D512D4-21A4-42F9-B544-5D56E715CEC6}" presName="DropPin" presStyleLbl="alignNode1" presStyleIdx="1" presStyleCnt="4"/>
      <dgm:spPr/>
    </dgm:pt>
    <dgm:pt modelId="{FEA44B0A-497F-4994-B420-37756256B949}" type="pres">
      <dgm:prSet presAssocID="{61D512D4-21A4-42F9-B544-5D56E715CEC6}" presName="Ellipse" presStyleLbl="fgAcc1" presStyleIdx="2" presStyleCnt="5"/>
      <dgm:spPr>
        <a:solidFill>
          <a:schemeClr val="lt1">
            <a:alpha val="90000"/>
            <a:hueOff val="0"/>
            <a:satOff val="0"/>
            <a:lumOff val="0"/>
            <a:alphaOff val="0"/>
          </a:schemeClr>
        </a:solidFill>
        <a:ln w="22225" cap="rnd" cmpd="sng" algn="ctr">
          <a:noFill/>
          <a:prstDash val="solid"/>
        </a:ln>
        <a:effectLst/>
      </dgm:spPr>
    </dgm:pt>
    <dgm:pt modelId="{254CC886-64EF-4E20-B9CA-8B46682F67A1}" type="pres">
      <dgm:prSet presAssocID="{61D512D4-21A4-42F9-B544-5D56E715CEC6}" presName="L2TextContainer" presStyleLbl="revTx" presStyleIdx="2" presStyleCnt="8">
        <dgm:presLayoutVars>
          <dgm:bulletEnabled val="1"/>
        </dgm:presLayoutVars>
      </dgm:prSet>
      <dgm:spPr/>
    </dgm:pt>
    <dgm:pt modelId="{3C83D545-AD7B-4AC1-BF1E-FDA0E204B294}" type="pres">
      <dgm:prSet presAssocID="{61D512D4-21A4-42F9-B544-5D56E715CEC6}" presName="L1TextContainer" presStyleLbl="revTx" presStyleIdx="3" presStyleCnt="8">
        <dgm:presLayoutVars>
          <dgm:chMax val="1"/>
          <dgm:chPref val="1"/>
          <dgm:bulletEnabled val="1"/>
        </dgm:presLayoutVars>
      </dgm:prSet>
      <dgm:spPr/>
    </dgm:pt>
    <dgm:pt modelId="{DAE2D50F-0F6B-49E5-8961-8C3767492204}" type="pres">
      <dgm:prSet presAssocID="{61D512D4-21A4-42F9-B544-5D56E715CEC6}" presName="ConnectLine" presStyleLbl="sibTrans1D1" presStyleIdx="1" presStyleCnt="4"/>
      <dgm:spPr>
        <a:noFill/>
        <a:ln w="12700" cap="rnd" cmpd="sng" algn="ctr">
          <a:solidFill>
            <a:schemeClr val="accent5">
              <a:hueOff val="-223985"/>
              <a:satOff val="-3461"/>
              <a:lumOff val="-7059"/>
              <a:alphaOff val="0"/>
            </a:schemeClr>
          </a:solidFill>
          <a:prstDash val="dash"/>
        </a:ln>
        <a:effectLst/>
      </dgm:spPr>
    </dgm:pt>
    <dgm:pt modelId="{5C39B959-67ED-4258-890D-D72346EF220C}" type="pres">
      <dgm:prSet presAssocID="{61D512D4-21A4-42F9-B544-5D56E715CEC6}" presName="EmptyPlaceHolder" presStyleCnt="0"/>
      <dgm:spPr/>
    </dgm:pt>
    <dgm:pt modelId="{8276AC6D-BF43-43EA-81B9-A410DA07A5FA}" type="pres">
      <dgm:prSet presAssocID="{9A95A70C-3596-4BD9-BDCD-59616D92F7DE}" presName="spaceBetweenRectangles" presStyleCnt="0"/>
      <dgm:spPr/>
    </dgm:pt>
    <dgm:pt modelId="{BDCE3734-982C-4548-B817-2DBC151531C2}" type="pres">
      <dgm:prSet presAssocID="{550863D3-339B-4466-B51D-69EA2A7E6046}" presName="composite" presStyleCnt="0"/>
      <dgm:spPr/>
    </dgm:pt>
    <dgm:pt modelId="{16309266-9794-4F44-983E-2B51311C19E6}" type="pres">
      <dgm:prSet presAssocID="{550863D3-339B-4466-B51D-69EA2A7E6046}" presName="ConnectorPoint" presStyleLbl="lnNode1" presStyleIdx="2" presStyleCnt="4"/>
      <dgm:spPr>
        <a:solidFill>
          <a:schemeClr val="accent5">
            <a:hueOff val="-447971"/>
            <a:satOff val="-6923"/>
            <a:lumOff val="-14119"/>
            <a:alphaOff val="0"/>
          </a:schemeClr>
        </a:solidFill>
        <a:ln w="6350" cap="rnd" cmpd="sng" algn="ctr">
          <a:solidFill>
            <a:schemeClr val="lt1">
              <a:hueOff val="0"/>
              <a:satOff val="0"/>
              <a:lumOff val="0"/>
              <a:alphaOff val="0"/>
            </a:schemeClr>
          </a:solidFill>
          <a:prstDash val="solid"/>
        </a:ln>
        <a:effectLst/>
      </dgm:spPr>
    </dgm:pt>
    <dgm:pt modelId="{7D70B914-686D-481F-907A-B11AB26601AF}" type="pres">
      <dgm:prSet presAssocID="{550863D3-339B-4466-B51D-69EA2A7E6046}" presName="DropPinPlaceHolder" presStyleCnt="0"/>
      <dgm:spPr/>
    </dgm:pt>
    <dgm:pt modelId="{959C75C1-67FE-4DA2-8CE9-671C324A6DFF}" type="pres">
      <dgm:prSet presAssocID="{550863D3-339B-4466-B51D-69EA2A7E6046}" presName="DropPin" presStyleLbl="alignNode1" presStyleIdx="2" presStyleCnt="4"/>
      <dgm:spPr/>
    </dgm:pt>
    <dgm:pt modelId="{2FCA9552-F29F-447B-929B-7329FCC36035}" type="pres">
      <dgm:prSet presAssocID="{550863D3-339B-4466-B51D-69EA2A7E6046}" presName="Ellipse" presStyleLbl="fgAcc1" presStyleIdx="3" presStyleCnt="5"/>
      <dgm:spPr>
        <a:solidFill>
          <a:schemeClr val="lt1">
            <a:alpha val="90000"/>
            <a:hueOff val="0"/>
            <a:satOff val="0"/>
            <a:lumOff val="0"/>
            <a:alphaOff val="0"/>
          </a:schemeClr>
        </a:solidFill>
        <a:ln w="22225" cap="rnd" cmpd="sng" algn="ctr">
          <a:noFill/>
          <a:prstDash val="solid"/>
        </a:ln>
        <a:effectLst/>
      </dgm:spPr>
    </dgm:pt>
    <dgm:pt modelId="{8B2D5588-46E3-4B12-A56C-244A512DAC99}" type="pres">
      <dgm:prSet presAssocID="{550863D3-339B-4466-B51D-69EA2A7E6046}" presName="L2TextContainer" presStyleLbl="revTx" presStyleIdx="4" presStyleCnt="8">
        <dgm:presLayoutVars>
          <dgm:bulletEnabled val="1"/>
        </dgm:presLayoutVars>
      </dgm:prSet>
      <dgm:spPr/>
    </dgm:pt>
    <dgm:pt modelId="{0067B130-1590-43BC-A588-3A3082A7F9D0}" type="pres">
      <dgm:prSet presAssocID="{550863D3-339B-4466-B51D-69EA2A7E6046}" presName="L1TextContainer" presStyleLbl="revTx" presStyleIdx="5" presStyleCnt="8">
        <dgm:presLayoutVars>
          <dgm:chMax val="1"/>
          <dgm:chPref val="1"/>
          <dgm:bulletEnabled val="1"/>
        </dgm:presLayoutVars>
      </dgm:prSet>
      <dgm:spPr/>
    </dgm:pt>
    <dgm:pt modelId="{23C76D27-4C40-4949-BFD6-D74E3F09D72F}" type="pres">
      <dgm:prSet presAssocID="{550863D3-339B-4466-B51D-69EA2A7E6046}" presName="ConnectLine" presStyleLbl="sibTrans1D1" presStyleIdx="2" presStyleCnt="4"/>
      <dgm:spPr>
        <a:noFill/>
        <a:ln w="12700" cap="rnd" cmpd="sng" algn="ctr">
          <a:solidFill>
            <a:schemeClr val="accent5">
              <a:hueOff val="-447971"/>
              <a:satOff val="-6923"/>
              <a:lumOff val="-14119"/>
              <a:alphaOff val="0"/>
            </a:schemeClr>
          </a:solidFill>
          <a:prstDash val="dash"/>
        </a:ln>
        <a:effectLst/>
      </dgm:spPr>
    </dgm:pt>
    <dgm:pt modelId="{1209E1FE-9A65-4A4E-BF5E-214EDE2236D3}" type="pres">
      <dgm:prSet presAssocID="{550863D3-339B-4466-B51D-69EA2A7E6046}" presName="EmptyPlaceHolder" presStyleCnt="0"/>
      <dgm:spPr/>
    </dgm:pt>
    <dgm:pt modelId="{34BA7E6B-3412-488B-8F82-FF9DDAF4E7FD}" type="pres">
      <dgm:prSet presAssocID="{E67A0B4A-0462-4CF7-BDD0-D8FC3C8D0992}" presName="spaceBetweenRectangles" presStyleCnt="0"/>
      <dgm:spPr/>
    </dgm:pt>
    <dgm:pt modelId="{1A712016-F88D-4E6F-B696-FCECD3816897}" type="pres">
      <dgm:prSet presAssocID="{0BBFB189-7C84-45AD-9D31-E3EDAB6D7904}" presName="composite" presStyleCnt="0"/>
      <dgm:spPr/>
    </dgm:pt>
    <dgm:pt modelId="{3E9058FE-46D1-407B-A9D8-57C5E246EF44}" type="pres">
      <dgm:prSet presAssocID="{0BBFB189-7C84-45AD-9D31-E3EDAB6D7904}" presName="ConnectorPoint" presStyleLbl="lnNode1" presStyleIdx="3" presStyleCnt="4"/>
      <dgm:spPr>
        <a:solidFill>
          <a:schemeClr val="accent5">
            <a:hueOff val="-671956"/>
            <a:satOff val="-10384"/>
            <a:lumOff val="-21178"/>
            <a:alphaOff val="0"/>
          </a:schemeClr>
        </a:solidFill>
        <a:ln w="6350" cap="rnd" cmpd="sng" algn="ctr">
          <a:solidFill>
            <a:schemeClr val="lt1">
              <a:hueOff val="0"/>
              <a:satOff val="0"/>
              <a:lumOff val="0"/>
              <a:alphaOff val="0"/>
            </a:schemeClr>
          </a:solidFill>
          <a:prstDash val="solid"/>
        </a:ln>
        <a:effectLst/>
      </dgm:spPr>
    </dgm:pt>
    <dgm:pt modelId="{8A786C1F-16AD-407F-A625-E35DFED18846}" type="pres">
      <dgm:prSet presAssocID="{0BBFB189-7C84-45AD-9D31-E3EDAB6D7904}" presName="DropPinPlaceHolder" presStyleCnt="0"/>
      <dgm:spPr/>
    </dgm:pt>
    <dgm:pt modelId="{F956DD49-78BB-4E84-9872-1A6F3C065D3B}" type="pres">
      <dgm:prSet presAssocID="{0BBFB189-7C84-45AD-9D31-E3EDAB6D7904}" presName="DropPin" presStyleLbl="alignNode1" presStyleIdx="3" presStyleCnt="4"/>
      <dgm:spPr/>
    </dgm:pt>
    <dgm:pt modelId="{6DF46ACA-6918-4D24-926A-F982A037340B}" type="pres">
      <dgm:prSet presAssocID="{0BBFB189-7C84-45AD-9D31-E3EDAB6D7904}" presName="Ellipse" presStyleLbl="fgAcc1" presStyleIdx="4" presStyleCnt="5"/>
      <dgm:spPr>
        <a:solidFill>
          <a:schemeClr val="lt1">
            <a:alpha val="90000"/>
            <a:hueOff val="0"/>
            <a:satOff val="0"/>
            <a:lumOff val="0"/>
            <a:alphaOff val="0"/>
          </a:schemeClr>
        </a:solidFill>
        <a:ln w="22225" cap="rnd" cmpd="sng" algn="ctr">
          <a:noFill/>
          <a:prstDash val="solid"/>
        </a:ln>
        <a:effectLst/>
      </dgm:spPr>
    </dgm:pt>
    <dgm:pt modelId="{9CE4A9BD-5E8F-42D5-A928-377AF48C42E6}" type="pres">
      <dgm:prSet presAssocID="{0BBFB189-7C84-45AD-9D31-E3EDAB6D7904}" presName="L2TextContainer" presStyleLbl="revTx" presStyleIdx="6" presStyleCnt="8">
        <dgm:presLayoutVars>
          <dgm:bulletEnabled val="1"/>
        </dgm:presLayoutVars>
      </dgm:prSet>
      <dgm:spPr/>
    </dgm:pt>
    <dgm:pt modelId="{2A7B27C4-C4FC-462A-90FF-D9B1D81F80DB}" type="pres">
      <dgm:prSet presAssocID="{0BBFB189-7C84-45AD-9D31-E3EDAB6D7904}" presName="L1TextContainer" presStyleLbl="revTx" presStyleIdx="7" presStyleCnt="8">
        <dgm:presLayoutVars>
          <dgm:chMax val="1"/>
          <dgm:chPref val="1"/>
          <dgm:bulletEnabled val="1"/>
        </dgm:presLayoutVars>
      </dgm:prSet>
      <dgm:spPr/>
    </dgm:pt>
    <dgm:pt modelId="{2F1D7D8E-8983-4CED-9AE2-488B87DDA5A0}" type="pres">
      <dgm:prSet presAssocID="{0BBFB189-7C84-45AD-9D31-E3EDAB6D7904}" presName="ConnectLine" presStyleLbl="sibTrans1D1" presStyleIdx="3" presStyleCnt="4"/>
      <dgm:spPr>
        <a:noFill/>
        <a:ln w="12700" cap="rnd" cmpd="sng" algn="ctr">
          <a:solidFill>
            <a:schemeClr val="accent5">
              <a:hueOff val="-671956"/>
              <a:satOff val="-10384"/>
              <a:lumOff val="-21178"/>
              <a:alphaOff val="0"/>
            </a:schemeClr>
          </a:solidFill>
          <a:prstDash val="dash"/>
        </a:ln>
        <a:effectLst/>
      </dgm:spPr>
    </dgm:pt>
    <dgm:pt modelId="{67B70964-F5B3-4F67-A2CD-536B4BD683B9}" type="pres">
      <dgm:prSet presAssocID="{0BBFB189-7C84-45AD-9D31-E3EDAB6D7904}" presName="EmptyPlaceHolder" presStyleCnt="0"/>
      <dgm:spPr/>
    </dgm:pt>
  </dgm:ptLst>
  <dgm:cxnLst>
    <dgm:cxn modelId="{40D3A010-74E9-404B-8E5F-7D5175DB1208}" srcId="{550863D3-339B-4466-B51D-69EA2A7E6046}" destId="{20B319F9-BBD6-41F2-9940-AE0EAD167BAF}" srcOrd="0" destOrd="0" parTransId="{B9D47B8B-A81D-4825-AAA6-8ED9365DE9BD}" sibTransId="{6BC179E9-8331-4C65-946F-030FEAE8030C}"/>
    <dgm:cxn modelId="{CE137921-CCFA-4908-8FBF-FF9AA16E4BEA}" type="presOf" srcId="{7EF1F902-FE95-4B41-8B93-DA248FDDD58B}" destId="{98758DBB-3FD4-4592-8F12-30E84ADC503B}" srcOrd="0" destOrd="0" presId="urn:microsoft.com/office/officeart/2017/3/layout/DropPinTimeline"/>
    <dgm:cxn modelId="{4E3E083B-F7F8-4C85-9611-709848D9FAAA}" type="presOf" srcId="{61D512D4-21A4-42F9-B544-5D56E715CEC6}" destId="{3C83D545-AD7B-4AC1-BF1E-FDA0E204B294}" srcOrd="0" destOrd="0" presId="urn:microsoft.com/office/officeart/2017/3/layout/DropPinTimeline"/>
    <dgm:cxn modelId="{8BB01442-2353-4FC4-9F25-2B419F0E8545}" srcId="{28122A99-0D9A-49DC-B670-14296A00BA7E}" destId="{61D512D4-21A4-42F9-B544-5D56E715CEC6}" srcOrd="1" destOrd="0" parTransId="{66E1874C-C880-4936-9BD1-6CE7F1EECDBB}" sibTransId="{9A95A70C-3596-4BD9-BDCD-59616D92F7DE}"/>
    <dgm:cxn modelId="{C6A13653-B0EC-49E5-AE67-724E77ABB757}" srcId="{28122A99-0D9A-49DC-B670-14296A00BA7E}" destId="{0BBFB189-7C84-45AD-9D31-E3EDAB6D7904}" srcOrd="3" destOrd="0" parTransId="{FB32A605-532D-47C5-9BD6-1423476AF1D5}" sibTransId="{F86F700A-BA5B-4CAE-9A4F-262BB4BA2CDA}"/>
    <dgm:cxn modelId="{E3222957-4CA8-426E-8730-6E79FAFCC79D}" srcId="{28122A99-0D9A-49DC-B670-14296A00BA7E}" destId="{7EF1F902-FE95-4B41-8B93-DA248FDDD58B}" srcOrd="0" destOrd="0" parTransId="{EE7CBF95-6966-4B87-B6DD-A6BEB09F12A0}" sibTransId="{321C3A75-7DAD-43F4-8F53-02D9255B8C4E}"/>
    <dgm:cxn modelId="{22DDFD80-326C-4D52-B7C7-E6D4E79D4AF4}" type="presOf" srcId="{28122A99-0D9A-49DC-B670-14296A00BA7E}" destId="{5D4B1CF0-718B-46F2-A253-AB5BA2BEF111}" srcOrd="0" destOrd="0" presId="urn:microsoft.com/office/officeart/2017/3/layout/DropPinTimeline"/>
    <dgm:cxn modelId="{43E1B498-B3EB-45F6-AA17-40AD4FB94A40}" srcId="{28122A99-0D9A-49DC-B670-14296A00BA7E}" destId="{550863D3-339B-4466-B51D-69EA2A7E6046}" srcOrd="2" destOrd="0" parTransId="{573AF965-EC87-4CBB-A807-6ED36797D702}" sibTransId="{E67A0B4A-0462-4CF7-BDD0-D8FC3C8D0992}"/>
    <dgm:cxn modelId="{F48325B3-605B-42EB-BB88-DDBFCCEEE7A5}" type="presOf" srcId="{17C7BFC9-02AE-4AB9-937E-ECF289EA0CC4}" destId="{D59FAB65-7B1E-414B-9CDA-7BE672DC1EF2}" srcOrd="0" destOrd="0" presId="urn:microsoft.com/office/officeart/2017/3/layout/DropPinTimeline"/>
    <dgm:cxn modelId="{849CADB7-F520-4BDF-B9FC-872DE5FC03A2}" type="presOf" srcId="{0BBFB189-7C84-45AD-9D31-E3EDAB6D7904}" destId="{2A7B27C4-C4FC-462A-90FF-D9B1D81F80DB}" srcOrd="0" destOrd="0" presId="urn:microsoft.com/office/officeart/2017/3/layout/DropPinTimeline"/>
    <dgm:cxn modelId="{1A826FBA-254C-4E94-8C51-385E0B8ACC21}" type="presOf" srcId="{550863D3-339B-4466-B51D-69EA2A7E6046}" destId="{0067B130-1590-43BC-A588-3A3082A7F9D0}" srcOrd="0" destOrd="0" presId="urn:microsoft.com/office/officeart/2017/3/layout/DropPinTimeline"/>
    <dgm:cxn modelId="{A42E17BD-FCB8-4A69-8D3C-2A89BC1C7E9F}" srcId="{0BBFB189-7C84-45AD-9D31-E3EDAB6D7904}" destId="{7458D21B-B3F6-42D3-A086-023DED55A0A5}" srcOrd="0" destOrd="0" parTransId="{B91C17BD-312D-4B9B-AE6E-C22DBC7D1239}" sibTransId="{D06D5E09-C0F4-49FA-8334-A8D82B5E39FA}"/>
    <dgm:cxn modelId="{07399FD6-5945-4583-A6C6-268E1C8ED906}" srcId="{61D512D4-21A4-42F9-B544-5D56E715CEC6}" destId="{900AF331-0ADA-4E8F-B0C3-42717852CA4D}" srcOrd="0" destOrd="0" parTransId="{CFB9AB8D-920E-4313-8F7A-520E3477BDF8}" sibTransId="{B63405A0-6852-4DA0-B0C1-66942B182E87}"/>
    <dgm:cxn modelId="{61978DDB-9A8F-4212-B4C5-B9FCA1871ED2}" type="presOf" srcId="{900AF331-0ADA-4E8F-B0C3-42717852CA4D}" destId="{254CC886-64EF-4E20-B9CA-8B46682F67A1}" srcOrd="0" destOrd="0" presId="urn:microsoft.com/office/officeart/2017/3/layout/DropPinTimeline"/>
    <dgm:cxn modelId="{56E4B0F1-A470-4C85-83DE-DBE310C8CE74}" type="presOf" srcId="{20B319F9-BBD6-41F2-9940-AE0EAD167BAF}" destId="{8B2D5588-46E3-4B12-A56C-244A512DAC99}" srcOrd="0" destOrd="0" presId="urn:microsoft.com/office/officeart/2017/3/layout/DropPinTimeline"/>
    <dgm:cxn modelId="{2BFA22F6-4F99-4173-B1FA-6400DCEB858A}" type="presOf" srcId="{7458D21B-B3F6-42D3-A086-023DED55A0A5}" destId="{9CE4A9BD-5E8F-42D5-A928-377AF48C42E6}" srcOrd="0" destOrd="0" presId="urn:microsoft.com/office/officeart/2017/3/layout/DropPinTimeline"/>
    <dgm:cxn modelId="{BDA41EFF-8157-47D3-9915-B0D654190FFC}" srcId="{7EF1F902-FE95-4B41-8B93-DA248FDDD58B}" destId="{17C7BFC9-02AE-4AB9-937E-ECF289EA0CC4}" srcOrd="0" destOrd="0" parTransId="{B44961CD-EBBE-4508-A63A-559D334A8527}" sibTransId="{FA6F782D-C443-4C02-97C8-35251F8AC85D}"/>
    <dgm:cxn modelId="{7351C213-0B55-467F-9E3B-8FBE98C33009}" type="presParOf" srcId="{5D4B1CF0-718B-46F2-A253-AB5BA2BEF111}" destId="{3DD3A6AC-8B96-42B7-9A35-19D82569CD3F}" srcOrd="0" destOrd="0" presId="urn:microsoft.com/office/officeart/2017/3/layout/DropPinTimeline"/>
    <dgm:cxn modelId="{377175AB-8722-4C37-85B1-F9ADCC1FB0E2}" type="presParOf" srcId="{5D4B1CF0-718B-46F2-A253-AB5BA2BEF111}" destId="{1D8442B5-2616-4F48-B8F6-279244FACA23}" srcOrd="1" destOrd="0" presId="urn:microsoft.com/office/officeart/2017/3/layout/DropPinTimeline"/>
    <dgm:cxn modelId="{392DA91E-2DE3-48CF-8528-3F4819F19A9D}" type="presParOf" srcId="{1D8442B5-2616-4F48-B8F6-279244FACA23}" destId="{820A9D94-F519-4D5A-A945-76A4CEEEEFF9}" srcOrd="0" destOrd="0" presId="urn:microsoft.com/office/officeart/2017/3/layout/DropPinTimeline"/>
    <dgm:cxn modelId="{44780FA6-F223-4E41-B89D-8F75B7CAFB1C}" type="presParOf" srcId="{820A9D94-F519-4D5A-A945-76A4CEEEEFF9}" destId="{D92009C0-2265-437D-9257-A10DD105BCB8}" srcOrd="0" destOrd="0" presId="urn:microsoft.com/office/officeart/2017/3/layout/DropPinTimeline"/>
    <dgm:cxn modelId="{45F432A3-C1C7-437B-BDD4-AA5802C859C7}" type="presParOf" srcId="{820A9D94-F519-4D5A-A945-76A4CEEEEFF9}" destId="{A3D366F6-ABFF-435C-9400-9512C1BA0C58}" srcOrd="1" destOrd="0" presId="urn:microsoft.com/office/officeart/2017/3/layout/DropPinTimeline"/>
    <dgm:cxn modelId="{50F36814-E32F-4798-904B-CDE16E258CB0}" type="presParOf" srcId="{A3D366F6-ABFF-435C-9400-9512C1BA0C58}" destId="{F6D6BC67-3280-4715-91DA-60302DB6103B}" srcOrd="0" destOrd="0" presId="urn:microsoft.com/office/officeart/2017/3/layout/DropPinTimeline"/>
    <dgm:cxn modelId="{B2FFDD36-4DE1-4CA1-A07C-7123A87840D2}" type="presParOf" srcId="{A3D366F6-ABFF-435C-9400-9512C1BA0C58}" destId="{DEDE18D6-52B1-4981-B9FC-1C13C19217CF}" srcOrd="1" destOrd="0" presId="urn:microsoft.com/office/officeart/2017/3/layout/DropPinTimeline"/>
    <dgm:cxn modelId="{FB0B2291-4D29-46B1-92B2-BDA77024EA9D}" type="presParOf" srcId="{820A9D94-F519-4D5A-A945-76A4CEEEEFF9}" destId="{D59FAB65-7B1E-414B-9CDA-7BE672DC1EF2}" srcOrd="2" destOrd="0" presId="urn:microsoft.com/office/officeart/2017/3/layout/DropPinTimeline"/>
    <dgm:cxn modelId="{18CF6155-8A4E-40A2-B5A9-A935559CE25A}" type="presParOf" srcId="{820A9D94-F519-4D5A-A945-76A4CEEEEFF9}" destId="{98758DBB-3FD4-4592-8F12-30E84ADC503B}" srcOrd="3" destOrd="0" presId="urn:microsoft.com/office/officeart/2017/3/layout/DropPinTimeline"/>
    <dgm:cxn modelId="{A90F6DDE-2395-4358-A415-2657C0CB7564}" type="presParOf" srcId="{820A9D94-F519-4D5A-A945-76A4CEEEEFF9}" destId="{406A5C00-30AC-453F-8C85-FCDAA8714521}" srcOrd="4" destOrd="0" presId="urn:microsoft.com/office/officeart/2017/3/layout/DropPinTimeline"/>
    <dgm:cxn modelId="{4F18AA76-0063-4C82-8598-D647123A798E}" type="presParOf" srcId="{820A9D94-F519-4D5A-A945-76A4CEEEEFF9}" destId="{78013F63-B57F-4868-B7EE-AF51D6F6301A}" srcOrd="5" destOrd="0" presId="urn:microsoft.com/office/officeart/2017/3/layout/DropPinTimeline"/>
    <dgm:cxn modelId="{8723EC03-256F-424E-8A7A-8CEC49881D86}" type="presParOf" srcId="{1D8442B5-2616-4F48-B8F6-279244FACA23}" destId="{40A40A94-8D48-4F11-BC25-A659B317D064}" srcOrd="1" destOrd="0" presId="urn:microsoft.com/office/officeart/2017/3/layout/DropPinTimeline"/>
    <dgm:cxn modelId="{73F078A1-EA84-4D9F-8E60-41399347E4FC}" type="presParOf" srcId="{1D8442B5-2616-4F48-B8F6-279244FACA23}" destId="{5337A682-A4EE-4561-A519-573690152ABF}" srcOrd="2" destOrd="0" presId="urn:microsoft.com/office/officeart/2017/3/layout/DropPinTimeline"/>
    <dgm:cxn modelId="{C02159E5-98EF-4F5F-AE29-DB4DF7625CB7}" type="presParOf" srcId="{5337A682-A4EE-4561-A519-573690152ABF}" destId="{418A4A68-A45F-4108-8383-5CDF58017984}" srcOrd="0" destOrd="0" presId="urn:microsoft.com/office/officeart/2017/3/layout/DropPinTimeline"/>
    <dgm:cxn modelId="{24A84F49-5768-4B23-8F60-408926E569D9}" type="presParOf" srcId="{5337A682-A4EE-4561-A519-573690152ABF}" destId="{FAE97153-191F-40F8-9EFF-99313939EA75}" srcOrd="1" destOrd="0" presId="urn:microsoft.com/office/officeart/2017/3/layout/DropPinTimeline"/>
    <dgm:cxn modelId="{F7485D93-488C-4435-A88B-FA668FEE353E}" type="presParOf" srcId="{FAE97153-191F-40F8-9EFF-99313939EA75}" destId="{52237880-B6F3-475D-8698-93515380A4FB}" srcOrd="0" destOrd="0" presId="urn:microsoft.com/office/officeart/2017/3/layout/DropPinTimeline"/>
    <dgm:cxn modelId="{BAAEB68C-6874-46E2-8439-27186983DF28}" type="presParOf" srcId="{FAE97153-191F-40F8-9EFF-99313939EA75}" destId="{FEA44B0A-497F-4994-B420-37756256B949}" srcOrd="1" destOrd="0" presId="urn:microsoft.com/office/officeart/2017/3/layout/DropPinTimeline"/>
    <dgm:cxn modelId="{AB26E75E-8F47-49BC-B7C3-27B8B74228D8}" type="presParOf" srcId="{5337A682-A4EE-4561-A519-573690152ABF}" destId="{254CC886-64EF-4E20-B9CA-8B46682F67A1}" srcOrd="2" destOrd="0" presId="urn:microsoft.com/office/officeart/2017/3/layout/DropPinTimeline"/>
    <dgm:cxn modelId="{8A3A5D46-5FFB-4D19-A6C5-C6FC97929DD6}" type="presParOf" srcId="{5337A682-A4EE-4561-A519-573690152ABF}" destId="{3C83D545-AD7B-4AC1-BF1E-FDA0E204B294}" srcOrd="3" destOrd="0" presId="urn:microsoft.com/office/officeart/2017/3/layout/DropPinTimeline"/>
    <dgm:cxn modelId="{15F7D59A-C1DE-4853-9C5E-ACFD191BC984}" type="presParOf" srcId="{5337A682-A4EE-4561-A519-573690152ABF}" destId="{DAE2D50F-0F6B-49E5-8961-8C3767492204}" srcOrd="4" destOrd="0" presId="urn:microsoft.com/office/officeart/2017/3/layout/DropPinTimeline"/>
    <dgm:cxn modelId="{527CFD5E-4AB4-42E9-9021-4508F987AED2}" type="presParOf" srcId="{5337A682-A4EE-4561-A519-573690152ABF}" destId="{5C39B959-67ED-4258-890D-D72346EF220C}" srcOrd="5" destOrd="0" presId="urn:microsoft.com/office/officeart/2017/3/layout/DropPinTimeline"/>
    <dgm:cxn modelId="{0934857C-A228-4178-BA66-C3C0764FD6DE}" type="presParOf" srcId="{1D8442B5-2616-4F48-B8F6-279244FACA23}" destId="{8276AC6D-BF43-43EA-81B9-A410DA07A5FA}" srcOrd="3" destOrd="0" presId="urn:microsoft.com/office/officeart/2017/3/layout/DropPinTimeline"/>
    <dgm:cxn modelId="{1AE9358C-9663-4C98-9408-57159C7420B9}" type="presParOf" srcId="{1D8442B5-2616-4F48-B8F6-279244FACA23}" destId="{BDCE3734-982C-4548-B817-2DBC151531C2}" srcOrd="4" destOrd="0" presId="urn:microsoft.com/office/officeart/2017/3/layout/DropPinTimeline"/>
    <dgm:cxn modelId="{9E43C0A6-AE20-4F94-BAC3-C05D9AEC99C0}" type="presParOf" srcId="{BDCE3734-982C-4548-B817-2DBC151531C2}" destId="{16309266-9794-4F44-983E-2B51311C19E6}" srcOrd="0" destOrd="0" presId="urn:microsoft.com/office/officeart/2017/3/layout/DropPinTimeline"/>
    <dgm:cxn modelId="{699A00F6-D2CC-489F-ABF6-E609E9AB3A50}" type="presParOf" srcId="{BDCE3734-982C-4548-B817-2DBC151531C2}" destId="{7D70B914-686D-481F-907A-B11AB26601AF}" srcOrd="1" destOrd="0" presId="urn:microsoft.com/office/officeart/2017/3/layout/DropPinTimeline"/>
    <dgm:cxn modelId="{5722B426-F651-482D-AA73-95F01704F00F}" type="presParOf" srcId="{7D70B914-686D-481F-907A-B11AB26601AF}" destId="{959C75C1-67FE-4DA2-8CE9-671C324A6DFF}" srcOrd="0" destOrd="0" presId="urn:microsoft.com/office/officeart/2017/3/layout/DropPinTimeline"/>
    <dgm:cxn modelId="{A0DD8BBE-F984-4A02-8503-9CBA9A0048A7}" type="presParOf" srcId="{7D70B914-686D-481F-907A-B11AB26601AF}" destId="{2FCA9552-F29F-447B-929B-7329FCC36035}" srcOrd="1" destOrd="0" presId="urn:microsoft.com/office/officeart/2017/3/layout/DropPinTimeline"/>
    <dgm:cxn modelId="{F63362D3-AA56-46F3-A195-8A42080EB2EA}" type="presParOf" srcId="{BDCE3734-982C-4548-B817-2DBC151531C2}" destId="{8B2D5588-46E3-4B12-A56C-244A512DAC99}" srcOrd="2" destOrd="0" presId="urn:microsoft.com/office/officeart/2017/3/layout/DropPinTimeline"/>
    <dgm:cxn modelId="{30563FCF-E22A-4D3F-A34D-06F5F74F1310}" type="presParOf" srcId="{BDCE3734-982C-4548-B817-2DBC151531C2}" destId="{0067B130-1590-43BC-A588-3A3082A7F9D0}" srcOrd="3" destOrd="0" presId="urn:microsoft.com/office/officeart/2017/3/layout/DropPinTimeline"/>
    <dgm:cxn modelId="{CCDF02A8-AF17-4E9E-918A-367508BA1765}" type="presParOf" srcId="{BDCE3734-982C-4548-B817-2DBC151531C2}" destId="{23C76D27-4C40-4949-BFD6-D74E3F09D72F}" srcOrd="4" destOrd="0" presId="urn:microsoft.com/office/officeart/2017/3/layout/DropPinTimeline"/>
    <dgm:cxn modelId="{0752526D-04CE-4D5F-A08C-8842EFBA3CEC}" type="presParOf" srcId="{BDCE3734-982C-4548-B817-2DBC151531C2}" destId="{1209E1FE-9A65-4A4E-BF5E-214EDE2236D3}" srcOrd="5" destOrd="0" presId="urn:microsoft.com/office/officeart/2017/3/layout/DropPinTimeline"/>
    <dgm:cxn modelId="{7F1D0491-B38A-49E6-8B7D-A978C6DDEF27}" type="presParOf" srcId="{1D8442B5-2616-4F48-B8F6-279244FACA23}" destId="{34BA7E6B-3412-488B-8F82-FF9DDAF4E7FD}" srcOrd="5" destOrd="0" presId="urn:microsoft.com/office/officeart/2017/3/layout/DropPinTimeline"/>
    <dgm:cxn modelId="{85274A75-E9FB-4273-8804-F747E9BF73BA}" type="presParOf" srcId="{1D8442B5-2616-4F48-B8F6-279244FACA23}" destId="{1A712016-F88D-4E6F-B696-FCECD3816897}" srcOrd="6" destOrd="0" presId="urn:microsoft.com/office/officeart/2017/3/layout/DropPinTimeline"/>
    <dgm:cxn modelId="{DE2E9469-06A0-4163-8733-A9EF7300A818}" type="presParOf" srcId="{1A712016-F88D-4E6F-B696-FCECD3816897}" destId="{3E9058FE-46D1-407B-A9D8-57C5E246EF44}" srcOrd="0" destOrd="0" presId="urn:microsoft.com/office/officeart/2017/3/layout/DropPinTimeline"/>
    <dgm:cxn modelId="{720B01A0-BE38-42B6-8F96-F9534025C10A}" type="presParOf" srcId="{1A712016-F88D-4E6F-B696-FCECD3816897}" destId="{8A786C1F-16AD-407F-A625-E35DFED18846}" srcOrd="1" destOrd="0" presId="urn:microsoft.com/office/officeart/2017/3/layout/DropPinTimeline"/>
    <dgm:cxn modelId="{5CD1A332-D86B-4EB7-9ABE-BC718ECB1638}" type="presParOf" srcId="{8A786C1F-16AD-407F-A625-E35DFED18846}" destId="{F956DD49-78BB-4E84-9872-1A6F3C065D3B}" srcOrd="0" destOrd="0" presId="urn:microsoft.com/office/officeart/2017/3/layout/DropPinTimeline"/>
    <dgm:cxn modelId="{70E6CE91-65BB-4CC5-8D70-AF428B4CDA40}" type="presParOf" srcId="{8A786C1F-16AD-407F-A625-E35DFED18846}" destId="{6DF46ACA-6918-4D24-926A-F982A037340B}" srcOrd="1" destOrd="0" presId="urn:microsoft.com/office/officeart/2017/3/layout/DropPinTimeline"/>
    <dgm:cxn modelId="{06008D9B-3D6F-480C-A841-DE44F0636F35}" type="presParOf" srcId="{1A712016-F88D-4E6F-B696-FCECD3816897}" destId="{9CE4A9BD-5E8F-42D5-A928-377AF48C42E6}" srcOrd="2" destOrd="0" presId="urn:microsoft.com/office/officeart/2017/3/layout/DropPinTimeline"/>
    <dgm:cxn modelId="{D8109AA1-ADAD-41E4-A2F6-6CDFF880FB36}" type="presParOf" srcId="{1A712016-F88D-4E6F-B696-FCECD3816897}" destId="{2A7B27C4-C4FC-462A-90FF-D9B1D81F80DB}" srcOrd="3" destOrd="0" presId="urn:microsoft.com/office/officeart/2017/3/layout/DropPinTimeline"/>
    <dgm:cxn modelId="{F10DC835-3BEB-492B-ACD2-5AFA61B97BAC}" type="presParOf" srcId="{1A712016-F88D-4E6F-B696-FCECD3816897}" destId="{2F1D7D8E-8983-4CED-9AE2-488B87DDA5A0}" srcOrd="4" destOrd="0" presId="urn:microsoft.com/office/officeart/2017/3/layout/DropPinTimeline"/>
    <dgm:cxn modelId="{C6492794-80BE-43F7-9F02-F8A38E08647A}" type="presParOf" srcId="{1A712016-F88D-4E6F-B696-FCECD3816897}" destId="{67B70964-F5B3-4F67-A2CD-536B4BD683B9}"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D3A6AC-8B96-42B7-9A35-19D82569CD3F}">
      <dsp:nvSpPr>
        <dsp:cNvPr id="0" name=""/>
        <dsp:cNvSpPr/>
      </dsp:nvSpPr>
      <dsp:spPr>
        <a:xfrm>
          <a:off x="0" y="1839119"/>
          <a:ext cx="11029950" cy="0"/>
        </a:xfrm>
        <a:prstGeom prst="line">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F6D6BC67-3280-4715-91DA-60302DB6103B}">
      <dsp:nvSpPr>
        <dsp:cNvPr id="0" name=""/>
        <dsp:cNvSpPr/>
      </dsp:nvSpPr>
      <dsp:spPr>
        <a:xfrm rot="8100000">
          <a:off x="58023" y="423845"/>
          <a:ext cx="270494" cy="270494"/>
        </a:xfrm>
        <a:prstGeom prst="teardrop">
          <a:avLst>
            <a:gd name="adj" fmla="val 115000"/>
          </a:avLst>
        </a:prstGeom>
        <a:solidFill>
          <a:schemeClr val="accent5">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DE18D6-52B1-4981-B9FC-1C13C19217CF}">
      <dsp:nvSpPr>
        <dsp:cNvPr id="0" name=""/>
        <dsp:cNvSpPr/>
      </dsp:nvSpPr>
      <dsp:spPr>
        <a:xfrm>
          <a:off x="88072" y="453894"/>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D59FAB65-7B1E-414B-9CDA-7BE672DC1EF2}">
      <dsp:nvSpPr>
        <dsp:cNvPr id="0" name=""/>
        <dsp:cNvSpPr/>
      </dsp:nvSpPr>
      <dsp:spPr>
        <a:xfrm>
          <a:off x="384538" y="750360"/>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152400" bIns="228600" numCol="1" spcCol="1270" anchor="t" anchorCtr="0">
          <a:noAutofit/>
        </a:bodyPr>
        <a:lstStyle/>
        <a:p>
          <a:pPr marL="0" lvl="0" indent="0" algn="l" defTabSz="1066800">
            <a:lnSpc>
              <a:spcPct val="90000"/>
            </a:lnSpc>
            <a:spcBef>
              <a:spcPct val="0"/>
            </a:spcBef>
            <a:spcAft>
              <a:spcPct val="35000"/>
            </a:spcAft>
            <a:buNone/>
          </a:pPr>
          <a:r>
            <a:rPr lang="en-US" sz="2400" kern="1200" dirty="0" err="1"/>
            <a:t>Ritos</a:t>
          </a:r>
          <a:r>
            <a:rPr lang="en-US" sz="2400" kern="1200" dirty="0"/>
            <a:t> </a:t>
          </a:r>
          <a:r>
            <a:rPr lang="en-US" sz="2400" kern="1200" dirty="0" err="1"/>
            <a:t>Iniciales</a:t>
          </a:r>
          <a:endParaRPr lang="en-US" sz="2400" kern="1200" dirty="0"/>
        </a:p>
      </dsp:txBody>
      <dsp:txXfrm>
        <a:off x="384538" y="750360"/>
        <a:ext cx="3667482" cy="1088758"/>
      </dsp:txXfrm>
    </dsp:sp>
    <dsp:sp modelId="{98758DBB-3FD4-4592-8F12-30E84ADC503B}">
      <dsp:nvSpPr>
        <dsp:cNvPr id="0" name=""/>
        <dsp:cNvSpPr/>
      </dsp:nvSpPr>
      <dsp:spPr>
        <a:xfrm>
          <a:off x="384538" y="367823"/>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dirty="0"/>
            <a:t>Cuaresma 2026</a:t>
          </a:r>
        </a:p>
      </dsp:txBody>
      <dsp:txXfrm>
        <a:off x="384538" y="367823"/>
        <a:ext cx="3667482" cy="382536"/>
      </dsp:txXfrm>
    </dsp:sp>
    <dsp:sp modelId="{406A5C00-30AC-453F-8C85-FCDAA8714521}">
      <dsp:nvSpPr>
        <dsp:cNvPr id="0" name=""/>
        <dsp:cNvSpPr/>
      </dsp:nvSpPr>
      <dsp:spPr>
        <a:xfrm>
          <a:off x="193270" y="750360"/>
          <a:ext cx="0" cy="1088758"/>
        </a:xfrm>
        <a:prstGeom prst="line">
          <a:avLst/>
        </a:prstGeom>
        <a:noFill/>
        <a:ln w="12700" cap="rnd"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92009C0-2265-437D-9257-A10DD105BCB8}">
      <dsp:nvSpPr>
        <dsp:cNvPr id="0" name=""/>
        <dsp:cNvSpPr/>
      </dsp:nvSpPr>
      <dsp:spPr>
        <a:xfrm>
          <a:off x="158842" y="1804690"/>
          <a:ext cx="68856" cy="68856"/>
        </a:xfrm>
        <a:prstGeom prst="ellipse">
          <a:avLst/>
        </a:prstGeom>
        <a:solidFill>
          <a:schemeClr val="accent5">
            <a:hueOff val="0"/>
            <a:satOff val="0"/>
            <a:lumOff val="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237880-B6F3-475D-8698-93515380A4FB}">
      <dsp:nvSpPr>
        <dsp:cNvPr id="0" name=""/>
        <dsp:cNvSpPr/>
      </dsp:nvSpPr>
      <dsp:spPr>
        <a:xfrm rot="18900000">
          <a:off x="2260454" y="2983898"/>
          <a:ext cx="270494" cy="270494"/>
        </a:xfrm>
        <a:prstGeom prst="teardrop">
          <a:avLst>
            <a:gd name="adj" fmla="val 115000"/>
          </a:avLst>
        </a:prstGeom>
        <a:solidFill>
          <a:schemeClr val="accent5">
            <a:hueOff val="-223985"/>
            <a:satOff val="-3461"/>
            <a:lumOff val="-7059"/>
            <a:alphaOff val="0"/>
          </a:schemeClr>
        </a:solidFill>
        <a:ln w="22225" cap="rnd" cmpd="sng" algn="ctr">
          <a:solidFill>
            <a:schemeClr val="accent5">
              <a:hueOff val="-223985"/>
              <a:satOff val="-3461"/>
              <a:lumOff val="-70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A44B0A-497F-4994-B420-37756256B949}">
      <dsp:nvSpPr>
        <dsp:cNvPr id="0" name=""/>
        <dsp:cNvSpPr/>
      </dsp:nvSpPr>
      <dsp:spPr>
        <a:xfrm>
          <a:off x="2290503" y="3013948"/>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254CC886-64EF-4E20-B9CA-8B46682F67A1}">
      <dsp:nvSpPr>
        <dsp:cNvPr id="0" name=""/>
        <dsp:cNvSpPr/>
      </dsp:nvSpPr>
      <dsp:spPr>
        <a:xfrm>
          <a:off x="2586969" y="1839119"/>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0" rIns="0" bIns="152400" numCol="1" spcCol="1270" anchor="b" anchorCtr="0">
          <a:noAutofit/>
        </a:bodyPr>
        <a:lstStyle/>
        <a:p>
          <a:pPr marL="0" lvl="0" indent="0" algn="l" defTabSz="1066800">
            <a:lnSpc>
              <a:spcPct val="90000"/>
            </a:lnSpc>
            <a:spcBef>
              <a:spcPct val="0"/>
            </a:spcBef>
            <a:spcAft>
              <a:spcPct val="35000"/>
            </a:spcAft>
            <a:buNone/>
          </a:pPr>
          <a:r>
            <a:rPr lang="en-US" sz="2400" kern="1200" dirty="0" err="1"/>
            <a:t>Liturgia</a:t>
          </a:r>
          <a:r>
            <a:rPr lang="en-US" sz="2400" kern="1200" dirty="0"/>
            <a:t> de la Palabra</a:t>
          </a:r>
        </a:p>
      </dsp:txBody>
      <dsp:txXfrm>
        <a:off x="2586969" y="1839119"/>
        <a:ext cx="3667482" cy="1088758"/>
      </dsp:txXfrm>
    </dsp:sp>
    <dsp:sp modelId="{3C83D545-AD7B-4AC1-BF1E-FDA0E204B294}">
      <dsp:nvSpPr>
        <dsp:cNvPr id="0" name=""/>
        <dsp:cNvSpPr/>
      </dsp:nvSpPr>
      <dsp:spPr>
        <a:xfrm>
          <a:off x="2586969" y="2927877"/>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dirty="0" err="1"/>
            <a:t>Otoño</a:t>
          </a:r>
          <a:r>
            <a:rPr lang="en-US" sz="2800" kern="1200" dirty="0"/>
            <a:t> 2026</a:t>
          </a:r>
        </a:p>
      </dsp:txBody>
      <dsp:txXfrm>
        <a:off x="2586969" y="2927877"/>
        <a:ext cx="3667482" cy="382536"/>
      </dsp:txXfrm>
    </dsp:sp>
    <dsp:sp modelId="{DAE2D50F-0F6B-49E5-8961-8C3767492204}">
      <dsp:nvSpPr>
        <dsp:cNvPr id="0" name=""/>
        <dsp:cNvSpPr/>
      </dsp:nvSpPr>
      <dsp:spPr>
        <a:xfrm>
          <a:off x="2395701" y="1839119"/>
          <a:ext cx="0" cy="1088758"/>
        </a:xfrm>
        <a:prstGeom prst="line">
          <a:avLst/>
        </a:prstGeom>
        <a:noFill/>
        <a:ln w="12700" cap="rnd" cmpd="sng" algn="ctr">
          <a:solidFill>
            <a:schemeClr val="accent5">
              <a:hueOff val="-223985"/>
              <a:satOff val="-3461"/>
              <a:lumOff val="-7059"/>
              <a:alphaOff val="0"/>
            </a:schemeClr>
          </a:solidFill>
          <a:prstDash val="dash"/>
        </a:ln>
        <a:effectLst/>
      </dsp:spPr>
      <dsp:style>
        <a:lnRef idx="1">
          <a:scrgbClr r="0" g="0" b="0"/>
        </a:lnRef>
        <a:fillRef idx="0">
          <a:scrgbClr r="0" g="0" b="0"/>
        </a:fillRef>
        <a:effectRef idx="0">
          <a:scrgbClr r="0" g="0" b="0"/>
        </a:effectRef>
        <a:fontRef idx="minor"/>
      </dsp:style>
    </dsp:sp>
    <dsp:sp modelId="{418A4A68-A45F-4108-8383-5CDF58017984}">
      <dsp:nvSpPr>
        <dsp:cNvPr id="0" name=""/>
        <dsp:cNvSpPr/>
      </dsp:nvSpPr>
      <dsp:spPr>
        <a:xfrm>
          <a:off x="2361272" y="1804690"/>
          <a:ext cx="68856" cy="68856"/>
        </a:xfrm>
        <a:prstGeom prst="ellipse">
          <a:avLst/>
        </a:prstGeom>
        <a:solidFill>
          <a:schemeClr val="accent5">
            <a:hueOff val="-223985"/>
            <a:satOff val="-3461"/>
            <a:lumOff val="-7059"/>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9C75C1-67FE-4DA2-8CE9-671C324A6DFF}">
      <dsp:nvSpPr>
        <dsp:cNvPr id="0" name=""/>
        <dsp:cNvSpPr/>
      </dsp:nvSpPr>
      <dsp:spPr>
        <a:xfrm rot="8100000">
          <a:off x="4462884" y="423845"/>
          <a:ext cx="270494" cy="270494"/>
        </a:xfrm>
        <a:prstGeom prst="teardrop">
          <a:avLst>
            <a:gd name="adj" fmla="val 115000"/>
          </a:avLst>
        </a:prstGeom>
        <a:solidFill>
          <a:schemeClr val="accent5">
            <a:hueOff val="-447971"/>
            <a:satOff val="-6923"/>
            <a:lumOff val="-14119"/>
            <a:alphaOff val="0"/>
          </a:schemeClr>
        </a:solidFill>
        <a:ln w="22225" cap="rnd" cmpd="sng" algn="ctr">
          <a:solidFill>
            <a:schemeClr val="accent5">
              <a:hueOff val="-447971"/>
              <a:satOff val="-6923"/>
              <a:lumOff val="-1411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CA9552-F29F-447B-929B-7329FCC36035}">
      <dsp:nvSpPr>
        <dsp:cNvPr id="0" name=""/>
        <dsp:cNvSpPr/>
      </dsp:nvSpPr>
      <dsp:spPr>
        <a:xfrm>
          <a:off x="4492934" y="453894"/>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8B2D5588-46E3-4B12-A56C-244A512DAC99}">
      <dsp:nvSpPr>
        <dsp:cNvPr id="0" name=""/>
        <dsp:cNvSpPr/>
      </dsp:nvSpPr>
      <dsp:spPr>
        <a:xfrm>
          <a:off x="4789400" y="750360"/>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152400" bIns="228600" numCol="1" spcCol="1270" anchor="t" anchorCtr="0">
          <a:noAutofit/>
        </a:bodyPr>
        <a:lstStyle/>
        <a:p>
          <a:pPr marL="0" lvl="0" indent="0" algn="l" defTabSz="1066800">
            <a:lnSpc>
              <a:spcPct val="90000"/>
            </a:lnSpc>
            <a:spcBef>
              <a:spcPct val="0"/>
            </a:spcBef>
            <a:spcAft>
              <a:spcPct val="35000"/>
            </a:spcAft>
            <a:buNone/>
          </a:pPr>
          <a:r>
            <a:rPr lang="en-US" sz="2400" kern="1200" dirty="0" err="1"/>
            <a:t>Liturgia</a:t>
          </a:r>
          <a:r>
            <a:rPr lang="en-US" sz="2400" kern="1200" dirty="0"/>
            <a:t> de la </a:t>
          </a:r>
          <a:r>
            <a:rPr lang="en-US" sz="2400" kern="1200" dirty="0" err="1"/>
            <a:t>Eucaristía</a:t>
          </a:r>
          <a:endParaRPr lang="en-US" sz="2400" kern="1200" dirty="0"/>
        </a:p>
      </dsp:txBody>
      <dsp:txXfrm>
        <a:off x="4789400" y="750360"/>
        <a:ext cx="3667482" cy="1088758"/>
      </dsp:txXfrm>
    </dsp:sp>
    <dsp:sp modelId="{0067B130-1590-43BC-A588-3A3082A7F9D0}">
      <dsp:nvSpPr>
        <dsp:cNvPr id="0" name=""/>
        <dsp:cNvSpPr/>
      </dsp:nvSpPr>
      <dsp:spPr>
        <a:xfrm>
          <a:off x="4789400" y="367823"/>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dirty="0"/>
            <a:t>Cuaresma/Pascua 2027</a:t>
          </a:r>
        </a:p>
      </dsp:txBody>
      <dsp:txXfrm>
        <a:off x="4789400" y="367823"/>
        <a:ext cx="3667482" cy="382536"/>
      </dsp:txXfrm>
    </dsp:sp>
    <dsp:sp modelId="{23C76D27-4C40-4949-BFD6-D74E3F09D72F}">
      <dsp:nvSpPr>
        <dsp:cNvPr id="0" name=""/>
        <dsp:cNvSpPr/>
      </dsp:nvSpPr>
      <dsp:spPr>
        <a:xfrm>
          <a:off x="4598131" y="750360"/>
          <a:ext cx="0" cy="1088758"/>
        </a:xfrm>
        <a:prstGeom prst="line">
          <a:avLst/>
        </a:prstGeom>
        <a:noFill/>
        <a:ln w="12700" cap="rnd" cmpd="sng" algn="ctr">
          <a:solidFill>
            <a:schemeClr val="accent5">
              <a:hueOff val="-447971"/>
              <a:satOff val="-6923"/>
              <a:lumOff val="-14119"/>
              <a:alphaOff val="0"/>
            </a:schemeClr>
          </a:solidFill>
          <a:prstDash val="dash"/>
        </a:ln>
        <a:effectLst/>
      </dsp:spPr>
      <dsp:style>
        <a:lnRef idx="1">
          <a:scrgbClr r="0" g="0" b="0"/>
        </a:lnRef>
        <a:fillRef idx="0">
          <a:scrgbClr r="0" g="0" b="0"/>
        </a:fillRef>
        <a:effectRef idx="0">
          <a:scrgbClr r="0" g="0" b="0"/>
        </a:effectRef>
        <a:fontRef idx="minor"/>
      </dsp:style>
    </dsp:sp>
    <dsp:sp modelId="{16309266-9794-4F44-983E-2B51311C19E6}">
      <dsp:nvSpPr>
        <dsp:cNvPr id="0" name=""/>
        <dsp:cNvSpPr/>
      </dsp:nvSpPr>
      <dsp:spPr>
        <a:xfrm>
          <a:off x="4563703" y="1804690"/>
          <a:ext cx="68856" cy="68856"/>
        </a:xfrm>
        <a:prstGeom prst="ellipse">
          <a:avLst/>
        </a:prstGeom>
        <a:solidFill>
          <a:schemeClr val="accent5">
            <a:hueOff val="-447971"/>
            <a:satOff val="-6923"/>
            <a:lumOff val="-14119"/>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56DD49-78BB-4E84-9872-1A6F3C065D3B}">
      <dsp:nvSpPr>
        <dsp:cNvPr id="0" name=""/>
        <dsp:cNvSpPr/>
      </dsp:nvSpPr>
      <dsp:spPr>
        <a:xfrm rot="18900000">
          <a:off x="6665315" y="2983898"/>
          <a:ext cx="270494" cy="270494"/>
        </a:xfrm>
        <a:prstGeom prst="teardrop">
          <a:avLst>
            <a:gd name="adj" fmla="val 115000"/>
          </a:avLst>
        </a:prstGeom>
        <a:solidFill>
          <a:schemeClr val="accent5">
            <a:hueOff val="-671956"/>
            <a:satOff val="-10384"/>
            <a:lumOff val="-21178"/>
            <a:alphaOff val="0"/>
          </a:schemeClr>
        </a:solidFill>
        <a:ln w="22225" cap="rnd" cmpd="sng" algn="ctr">
          <a:solidFill>
            <a:schemeClr val="accent5">
              <a:hueOff val="-671956"/>
              <a:satOff val="-10384"/>
              <a:lumOff val="-2117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F46ACA-6918-4D24-926A-F982A037340B}">
      <dsp:nvSpPr>
        <dsp:cNvPr id="0" name=""/>
        <dsp:cNvSpPr/>
      </dsp:nvSpPr>
      <dsp:spPr>
        <a:xfrm>
          <a:off x="6695365" y="3013948"/>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9CE4A9BD-5E8F-42D5-A928-377AF48C42E6}">
      <dsp:nvSpPr>
        <dsp:cNvPr id="0" name=""/>
        <dsp:cNvSpPr/>
      </dsp:nvSpPr>
      <dsp:spPr>
        <a:xfrm>
          <a:off x="6991831" y="1839119"/>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0" rIns="0" bIns="152400" numCol="1" spcCol="1270" anchor="b" anchorCtr="0">
          <a:noAutofit/>
        </a:bodyPr>
        <a:lstStyle/>
        <a:p>
          <a:pPr marL="0" lvl="0" indent="0" algn="l" defTabSz="1066800">
            <a:lnSpc>
              <a:spcPct val="90000"/>
            </a:lnSpc>
            <a:spcBef>
              <a:spcPct val="0"/>
            </a:spcBef>
            <a:spcAft>
              <a:spcPct val="35000"/>
            </a:spcAft>
            <a:buNone/>
          </a:pPr>
          <a:r>
            <a:rPr lang="en-US" sz="2400" kern="1200" dirty="0" err="1"/>
            <a:t>Comunión</a:t>
          </a:r>
          <a:r>
            <a:rPr lang="en-US" sz="2400" kern="1200" dirty="0"/>
            <a:t> y </a:t>
          </a:r>
          <a:r>
            <a:rPr lang="en-US" sz="2400" kern="1200" dirty="0" err="1"/>
            <a:t>Ritos</a:t>
          </a:r>
          <a:r>
            <a:rPr lang="en-US" sz="2400" kern="1200" dirty="0"/>
            <a:t> de </a:t>
          </a:r>
          <a:r>
            <a:rPr lang="en-US" sz="2400" kern="1200" dirty="0" err="1"/>
            <a:t>Conclusión</a:t>
          </a:r>
          <a:endParaRPr lang="en-US" sz="2400" kern="1200" dirty="0"/>
        </a:p>
      </dsp:txBody>
      <dsp:txXfrm>
        <a:off x="6991831" y="1839119"/>
        <a:ext cx="3667482" cy="1088758"/>
      </dsp:txXfrm>
    </dsp:sp>
    <dsp:sp modelId="{2A7B27C4-C4FC-462A-90FF-D9B1D81F80DB}">
      <dsp:nvSpPr>
        <dsp:cNvPr id="0" name=""/>
        <dsp:cNvSpPr/>
      </dsp:nvSpPr>
      <dsp:spPr>
        <a:xfrm>
          <a:off x="6991831" y="2927877"/>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dirty="0" err="1"/>
            <a:t>Otoño</a:t>
          </a:r>
          <a:r>
            <a:rPr lang="en-US" sz="2800" kern="1200" dirty="0"/>
            <a:t> 2027</a:t>
          </a:r>
        </a:p>
      </dsp:txBody>
      <dsp:txXfrm>
        <a:off x="6991831" y="2927877"/>
        <a:ext cx="3667482" cy="382536"/>
      </dsp:txXfrm>
    </dsp:sp>
    <dsp:sp modelId="{2F1D7D8E-8983-4CED-9AE2-488B87DDA5A0}">
      <dsp:nvSpPr>
        <dsp:cNvPr id="0" name=""/>
        <dsp:cNvSpPr/>
      </dsp:nvSpPr>
      <dsp:spPr>
        <a:xfrm>
          <a:off x="6800562" y="1839119"/>
          <a:ext cx="0" cy="1088758"/>
        </a:xfrm>
        <a:prstGeom prst="line">
          <a:avLst/>
        </a:prstGeom>
        <a:noFill/>
        <a:ln w="12700" cap="rnd" cmpd="sng" algn="ctr">
          <a:solidFill>
            <a:schemeClr val="accent5">
              <a:hueOff val="-671956"/>
              <a:satOff val="-10384"/>
              <a:lumOff val="-21178"/>
              <a:alphaOff val="0"/>
            </a:schemeClr>
          </a:solidFill>
          <a:prstDash val="dash"/>
        </a:ln>
        <a:effectLst/>
      </dsp:spPr>
      <dsp:style>
        <a:lnRef idx="1">
          <a:scrgbClr r="0" g="0" b="0"/>
        </a:lnRef>
        <a:fillRef idx="0">
          <a:scrgbClr r="0" g="0" b="0"/>
        </a:fillRef>
        <a:effectRef idx="0">
          <a:scrgbClr r="0" g="0" b="0"/>
        </a:effectRef>
        <a:fontRef idx="minor"/>
      </dsp:style>
    </dsp:sp>
    <dsp:sp modelId="{3E9058FE-46D1-407B-A9D8-57C5E246EF44}">
      <dsp:nvSpPr>
        <dsp:cNvPr id="0" name=""/>
        <dsp:cNvSpPr/>
      </dsp:nvSpPr>
      <dsp:spPr>
        <a:xfrm>
          <a:off x="6766134" y="1804690"/>
          <a:ext cx="68856" cy="68856"/>
        </a:xfrm>
        <a:prstGeom prst="ellipse">
          <a:avLst/>
        </a:prstGeom>
        <a:solidFill>
          <a:schemeClr val="accent5">
            <a:hueOff val="-671956"/>
            <a:satOff val="-10384"/>
            <a:lumOff val="-21178"/>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1D786C-BD7F-43FF-A8F4-F6C46CC98A36}" type="datetimeFigureOut">
              <a:t>3/15/26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9F45BC-27E5-42DD-A6FE-7ED05E4F917A}" type="slidenum">
              <a:t>‹#›</a:t>
            </a:fld>
            <a:endParaRPr lang="en-US"/>
          </a:p>
        </p:txBody>
      </p:sp>
    </p:spTree>
    <p:extLst>
      <p:ext uri="{BB962C8B-B14F-4D97-AF65-F5344CB8AC3E}">
        <p14:creationId xmlns:p14="http://schemas.microsoft.com/office/powerpoint/2010/main" val="3779528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071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3BC84-CDD8-60F5-AB87-63B2A72F8F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27ED04-6913-7715-84BE-426F5967E8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23D671-4130-FB82-26ED-A5A6242F1EEB}"/>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05A64E0E-D21A-07BF-2989-63557A202511}"/>
              </a:ext>
            </a:extLst>
          </p:cNvPr>
          <p:cNvSpPr>
            <a:spLocks noGrp="1"/>
          </p:cNvSpPr>
          <p:nvPr>
            <p:ph type="sldNum" sz="quarter" idx="5"/>
          </p:nvPr>
        </p:nvSpPr>
        <p:spPr/>
        <p:txBody>
          <a:bodyPr/>
          <a:lstStyle/>
          <a:p>
            <a:fld id="{4A9F45BC-27E5-42DD-A6FE-7ED05E4F917A}" type="slidenum">
              <a:rPr lang="en-US" smtClean="0"/>
              <a:t>11</a:t>
            </a:fld>
            <a:endParaRPr lang="en-US"/>
          </a:p>
        </p:txBody>
      </p:sp>
    </p:spTree>
    <p:extLst>
      <p:ext uri="{BB962C8B-B14F-4D97-AF65-F5344CB8AC3E}">
        <p14:creationId xmlns:p14="http://schemas.microsoft.com/office/powerpoint/2010/main" val="2441286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A60E6-48E7-FB22-95C9-A8D5D5A205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A37953-9F6C-D106-96E7-073B220FF2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E4E47-FFA3-E51E-5FF8-1C48A5AC8FAE}"/>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958DBBE7-7063-43B7-5E52-DA5A417B3E7C}"/>
              </a:ext>
            </a:extLst>
          </p:cNvPr>
          <p:cNvSpPr>
            <a:spLocks noGrp="1"/>
          </p:cNvSpPr>
          <p:nvPr>
            <p:ph type="sldNum" sz="quarter" idx="5"/>
          </p:nvPr>
        </p:nvSpPr>
        <p:spPr/>
        <p:txBody>
          <a:bodyPr/>
          <a:lstStyle/>
          <a:p>
            <a:fld id="{4A9F45BC-27E5-42DD-A6FE-7ED05E4F917A}" type="slidenum">
              <a:rPr lang="en-US" smtClean="0"/>
              <a:t>12</a:t>
            </a:fld>
            <a:endParaRPr lang="en-US"/>
          </a:p>
        </p:txBody>
      </p:sp>
    </p:spTree>
    <p:extLst>
      <p:ext uri="{BB962C8B-B14F-4D97-AF65-F5344CB8AC3E}">
        <p14:creationId xmlns:p14="http://schemas.microsoft.com/office/powerpoint/2010/main" val="1843600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95EB6-02FF-2056-7F73-F0ED6B463E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0E0195-3C0E-501E-5E81-4D29907BC4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6AC209-BB34-D226-8693-CFB701F8463E}"/>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440864E6-E647-4248-4CE5-EA3C2338121F}"/>
              </a:ext>
            </a:extLst>
          </p:cNvPr>
          <p:cNvSpPr>
            <a:spLocks noGrp="1"/>
          </p:cNvSpPr>
          <p:nvPr>
            <p:ph type="sldNum" sz="quarter" idx="5"/>
          </p:nvPr>
        </p:nvSpPr>
        <p:spPr/>
        <p:txBody>
          <a:bodyPr/>
          <a:lstStyle/>
          <a:p>
            <a:fld id="{4A9F45BC-27E5-42DD-A6FE-7ED05E4F917A}" type="slidenum">
              <a:rPr lang="en-US" smtClean="0"/>
              <a:t>13</a:t>
            </a:fld>
            <a:endParaRPr lang="en-US"/>
          </a:p>
        </p:txBody>
      </p:sp>
    </p:spTree>
    <p:extLst>
      <p:ext uri="{BB962C8B-B14F-4D97-AF65-F5344CB8AC3E}">
        <p14:creationId xmlns:p14="http://schemas.microsoft.com/office/powerpoint/2010/main" val="3799432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F1849-D07F-3589-48EC-C2A5539E00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3CC1D6-9921-CF72-2036-E3DB3808C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550ECA-DC3A-D98D-FB60-065A4B77D7AC}"/>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436094CC-868E-0872-72E4-D64E1A3D17C8}"/>
              </a:ext>
            </a:extLst>
          </p:cNvPr>
          <p:cNvSpPr>
            <a:spLocks noGrp="1"/>
          </p:cNvSpPr>
          <p:nvPr>
            <p:ph type="sldNum" sz="quarter" idx="5"/>
          </p:nvPr>
        </p:nvSpPr>
        <p:spPr/>
        <p:txBody>
          <a:bodyPr/>
          <a:lstStyle/>
          <a:p>
            <a:fld id="{4A9F45BC-27E5-42DD-A6FE-7ED05E4F917A}" type="slidenum">
              <a:rPr lang="en-US" smtClean="0"/>
              <a:t>14</a:t>
            </a:fld>
            <a:endParaRPr lang="en-US"/>
          </a:p>
        </p:txBody>
      </p:sp>
    </p:spTree>
    <p:extLst>
      <p:ext uri="{BB962C8B-B14F-4D97-AF65-F5344CB8AC3E}">
        <p14:creationId xmlns:p14="http://schemas.microsoft.com/office/powerpoint/2010/main" val="2694260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896C9-055E-3520-52CF-B20786B5F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C3F279-E955-CC8A-C39C-0563512926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78D5C5-96D5-1376-BCAB-4B020ACB044A}"/>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E38353E5-C75C-BEFF-4CE2-85585DCA4E0D}"/>
              </a:ext>
            </a:extLst>
          </p:cNvPr>
          <p:cNvSpPr>
            <a:spLocks noGrp="1"/>
          </p:cNvSpPr>
          <p:nvPr>
            <p:ph type="sldNum" sz="quarter" idx="5"/>
          </p:nvPr>
        </p:nvSpPr>
        <p:spPr/>
        <p:txBody>
          <a:bodyPr/>
          <a:lstStyle/>
          <a:p>
            <a:fld id="{4A9F45BC-27E5-42DD-A6FE-7ED05E4F917A}" type="slidenum">
              <a:rPr lang="en-US" smtClean="0"/>
              <a:t>15</a:t>
            </a:fld>
            <a:endParaRPr lang="en-US"/>
          </a:p>
        </p:txBody>
      </p:sp>
    </p:spTree>
    <p:extLst>
      <p:ext uri="{BB962C8B-B14F-4D97-AF65-F5344CB8AC3E}">
        <p14:creationId xmlns:p14="http://schemas.microsoft.com/office/powerpoint/2010/main" val="708665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6C957-5DF5-622C-5DE0-4822D7E953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C0A1B1-225F-6802-DC52-79A0A0D40F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CFFE1F-CD9A-4CA6-CD23-B4446261DCD1}"/>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2A96772E-43DB-2486-DBB2-78B672160F8F}"/>
              </a:ext>
            </a:extLst>
          </p:cNvPr>
          <p:cNvSpPr>
            <a:spLocks noGrp="1"/>
          </p:cNvSpPr>
          <p:nvPr>
            <p:ph type="sldNum" sz="quarter" idx="5"/>
          </p:nvPr>
        </p:nvSpPr>
        <p:spPr/>
        <p:txBody>
          <a:bodyPr/>
          <a:lstStyle/>
          <a:p>
            <a:fld id="{4A9F45BC-27E5-42DD-A6FE-7ED05E4F917A}" type="slidenum">
              <a:rPr lang="en-US" smtClean="0"/>
              <a:t>16</a:t>
            </a:fld>
            <a:endParaRPr lang="en-US"/>
          </a:p>
        </p:txBody>
      </p:sp>
    </p:spTree>
    <p:extLst>
      <p:ext uri="{BB962C8B-B14F-4D97-AF65-F5344CB8AC3E}">
        <p14:creationId xmlns:p14="http://schemas.microsoft.com/office/powerpoint/2010/main" val="2551064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third phase during Lent and Easter 2027 centers on the Paschal Mystery, the heart of Christian faith. Catechetical programs will explore sacramental theology, focusing on Baptism, Eucharist, and the Triduum. Parishes will be encouraged to plan vibrant celebrations of Holy Week, incorporating traditional rites with pastoral sensitivity. Clergy and liturgical leaders will receive advanced training on presiding at complex liturgies, while music ministers will prepare repertoires that reflect the solemnity and joy of the season. Communication efforts will include diocesan-wide video messages, parish-level workshops, and digital resources for families. This phase also emphasizes mystagogical catechesis, helping parishioners reflect on the meaning of the sacraments they celebrate. By immersing the faithful in the Paschal Mystery, Lent/Easter 2027 seeks to renew not only liturgical practice but also the spiritual life of the entire diocesan community.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370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23A58-AC64-0E04-53E1-439A20E549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2982FF-65D3-D642-C5DF-010CBEAF92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32A711-A9B7-F9D4-EB00-3429E420E8D0}"/>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1013C3DC-3280-5B73-FB07-6E023D90BCA8}"/>
              </a:ext>
            </a:extLst>
          </p:cNvPr>
          <p:cNvSpPr>
            <a:spLocks noGrp="1"/>
          </p:cNvSpPr>
          <p:nvPr>
            <p:ph type="sldNum" sz="quarter" idx="5"/>
          </p:nvPr>
        </p:nvSpPr>
        <p:spPr/>
        <p:txBody>
          <a:bodyPr/>
          <a:lstStyle/>
          <a:p>
            <a:fld id="{4A9F45BC-27E5-42DD-A6FE-7ED05E4F917A}" type="slidenum">
              <a:rPr lang="en-US" smtClean="0"/>
              <a:t>18</a:t>
            </a:fld>
            <a:endParaRPr lang="en-US"/>
          </a:p>
        </p:txBody>
      </p:sp>
    </p:spTree>
    <p:extLst>
      <p:ext uri="{BB962C8B-B14F-4D97-AF65-F5344CB8AC3E}">
        <p14:creationId xmlns:p14="http://schemas.microsoft.com/office/powerpoint/2010/main" val="2640812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E1AC2-2284-473A-3A9D-18DB5BD0E8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B625B9-D471-00CC-32CA-3D06786732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45850E-2971-8A9B-1F14-5FAC71922020}"/>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FF5242A9-5077-4EDF-5EB5-D4D98781E567}"/>
              </a:ext>
            </a:extLst>
          </p:cNvPr>
          <p:cNvSpPr>
            <a:spLocks noGrp="1"/>
          </p:cNvSpPr>
          <p:nvPr>
            <p:ph type="sldNum" sz="quarter" idx="5"/>
          </p:nvPr>
        </p:nvSpPr>
        <p:spPr/>
        <p:txBody>
          <a:bodyPr/>
          <a:lstStyle/>
          <a:p>
            <a:fld id="{4A9F45BC-27E5-42DD-A6FE-7ED05E4F917A}" type="slidenum">
              <a:rPr lang="en-US" smtClean="0"/>
              <a:t>19</a:t>
            </a:fld>
            <a:endParaRPr lang="en-US"/>
          </a:p>
        </p:txBody>
      </p:sp>
    </p:spTree>
    <p:extLst>
      <p:ext uri="{BB962C8B-B14F-4D97-AF65-F5344CB8AC3E}">
        <p14:creationId xmlns:p14="http://schemas.microsoft.com/office/powerpoint/2010/main" val="1731730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00D85-35FF-E4E9-67DF-D75064B6E7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4E5852-0CBD-864C-4F33-F78E666862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A3F458-FBEF-B451-FC2F-E10610521ABE}"/>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6F3E3C4A-1D4D-DFD1-45B7-A3392F3ADD9D}"/>
              </a:ext>
            </a:extLst>
          </p:cNvPr>
          <p:cNvSpPr>
            <a:spLocks noGrp="1"/>
          </p:cNvSpPr>
          <p:nvPr>
            <p:ph type="sldNum" sz="quarter" idx="5"/>
          </p:nvPr>
        </p:nvSpPr>
        <p:spPr/>
        <p:txBody>
          <a:bodyPr/>
          <a:lstStyle/>
          <a:p>
            <a:fld id="{4A9F45BC-27E5-42DD-A6FE-7ED05E4F917A}" type="slidenum">
              <a:rPr lang="en-US" smtClean="0"/>
              <a:t>20</a:t>
            </a:fld>
            <a:endParaRPr lang="en-US"/>
          </a:p>
        </p:txBody>
      </p:sp>
    </p:spTree>
    <p:extLst>
      <p:ext uri="{BB962C8B-B14F-4D97-AF65-F5344CB8AC3E}">
        <p14:creationId xmlns:p14="http://schemas.microsoft.com/office/powerpoint/2010/main" val="1158190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ECD39-C260-58D9-9CED-3CEC8948FB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263B5-B76D-6D50-404D-233CF9ABC5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0BA839-028B-427E-08B6-0518C12DF71C}"/>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55143331-DD44-716C-25C2-3A1209D71991}"/>
              </a:ext>
            </a:extLst>
          </p:cNvPr>
          <p:cNvSpPr>
            <a:spLocks noGrp="1"/>
          </p:cNvSpPr>
          <p:nvPr>
            <p:ph type="sldNum" sz="quarter" idx="5"/>
          </p:nvPr>
        </p:nvSpPr>
        <p:spPr/>
        <p:txBody>
          <a:bodyPr/>
          <a:lstStyle/>
          <a:p>
            <a:fld id="{4A9F45BC-27E5-42DD-A6FE-7ED05E4F917A}" type="slidenum">
              <a:rPr lang="en-US" smtClean="0"/>
              <a:t>2</a:t>
            </a:fld>
            <a:endParaRPr lang="en-US"/>
          </a:p>
        </p:txBody>
      </p:sp>
    </p:spTree>
    <p:extLst>
      <p:ext uri="{BB962C8B-B14F-4D97-AF65-F5344CB8AC3E}">
        <p14:creationId xmlns:p14="http://schemas.microsoft.com/office/powerpoint/2010/main" val="2486707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final phase in Fall 2027 focuses on evaluating the impact of the renewal and integrating best practices into parish life. Diocesan leadership will conduct surveys and listening sessions to gather feedback from clergy, ministers, and parishioners. Metrics will include participation rates, quality of liturgical celebrations, and effectiveness of catechetical programs. Based on this data, the diocese will develop guidelines for sustaining renewal efforts, ensuring that improvements become permanent features of parish life. This phase also addresses challenges encountered during the process, offering solutions and additional resources where needed. Communication strategies will celebrate successes, share testimonies, and outline next steps for ongoing formation. By concluding with evaluation and integration, the plan ensures that liturgical renewal is not a temporary initiative but a lasting transformation rooted in the Church’s mission.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9837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3B0AE-56EA-9DD9-0960-7112CC8CFF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75E293-F354-7C67-4223-37EAFE8E74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C5E0C-D431-8184-3327-E01C2B7162CE}"/>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2AD25DEC-EDD7-BD58-310A-13CB9EDAC64D}"/>
              </a:ext>
            </a:extLst>
          </p:cNvPr>
          <p:cNvSpPr>
            <a:spLocks noGrp="1"/>
          </p:cNvSpPr>
          <p:nvPr>
            <p:ph type="sldNum" sz="quarter" idx="5"/>
          </p:nvPr>
        </p:nvSpPr>
        <p:spPr/>
        <p:txBody>
          <a:bodyPr/>
          <a:lstStyle/>
          <a:p>
            <a:fld id="{4A9F45BC-27E5-42DD-A6FE-7ED05E4F917A}" type="slidenum">
              <a:rPr lang="en-US" smtClean="0"/>
              <a:t>22</a:t>
            </a:fld>
            <a:endParaRPr lang="en-US"/>
          </a:p>
        </p:txBody>
      </p:sp>
    </p:spTree>
    <p:extLst>
      <p:ext uri="{BB962C8B-B14F-4D97-AF65-F5344CB8AC3E}">
        <p14:creationId xmlns:p14="http://schemas.microsoft.com/office/powerpoint/2010/main" val="2233246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A4C03-37E2-F07D-4D83-37860ADE27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B74DE3-778A-015B-F8A1-2E7D983B99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CBE975-46D1-A8CE-59FD-E9BB6B79CFC1}"/>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52CD3C75-1416-810D-A92D-548748D49214}"/>
              </a:ext>
            </a:extLst>
          </p:cNvPr>
          <p:cNvSpPr>
            <a:spLocks noGrp="1"/>
          </p:cNvSpPr>
          <p:nvPr>
            <p:ph type="sldNum" sz="quarter" idx="5"/>
          </p:nvPr>
        </p:nvSpPr>
        <p:spPr/>
        <p:txBody>
          <a:bodyPr/>
          <a:lstStyle/>
          <a:p>
            <a:fld id="{4A9F45BC-27E5-42DD-A6FE-7ED05E4F917A}" type="slidenum">
              <a:rPr lang="en-US" smtClean="0"/>
              <a:t>3</a:t>
            </a:fld>
            <a:endParaRPr lang="en-US"/>
          </a:p>
        </p:txBody>
      </p:sp>
    </p:spTree>
    <p:extLst>
      <p:ext uri="{BB962C8B-B14F-4D97-AF65-F5344CB8AC3E}">
        <p14:creationId xmlns:p14="http://schemas.microsoft.com/office/powerpoint/2010/main" val="2396839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4D32C-45DF-A55C-62B2-02D251796C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69AEB9-67CB-0541-44F2-952C1836FB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73ABF-4D2F-28EF-70C7-C32FFC2C897E}"/>
              </a:ext>
            </a:extLst>
          </p:cNvPr>
          <p:cNvSpPr>
            <a:spLocks noGrp="1"/>
          </p:cNvSpPr>
          <p:nvPr>
            <p:ph type="body" idx="1"/>
          </p:nvPr>
        </p:nvSpPr>
        <p:spPr/>
        <p:txBody>
          <a:bodyPr/>
          <a:lstStyle/>
          <a:p>
            <a:r>
              <a:rPr lang="en-US"/>
              <a:t>
---
The diocesan initiative for liturgical renewal aims to deepen the spiritual life of parishes by fostering authentic participation in the sacred liturgy over a two-year period. This plan is rooted in the Church’s call for ongoing renewal, emphasizing reverence, beauty, and active engagement with the Eucharist as the source and summit of Christian life. The objectives include strengthening catechesis on liturgical theology, enhancing the quality of celebrations, and equipping clergy and lay ministers with resources to lead renewal efforts effectively. By focusing on seasonal phases aligned with the liturgical calendar, the plan ensures that renewal is not a one-time event but a sustained journey of formation and transformation. Key goals include improving homiletic quality, promoting sacred music that reflects the Church’s tradition, and fostering a culture of prayerful preparation among ministers and congregations. This vision also addresses pastoral challenges such as balancing tradition with accessibility, ensuring inclusivity while maintaining doctrinal integrity, and responding to cultural diversity within the diocese. Ultimately, the renewal seeks to inspire a deeper encounter with Christ through the liturgy, strengthening parish identity and unity across communities.
Image source: Microsoft 365 content library
</a:t>
            </a:r>
          </a:p>
        </p:txBody>
      </p:sp>
      <p:sp>
        <p:nvSpPr>
          <p:cNvPr id="4" name="Slide Number Placeholder 3">
            <a:extLst>
              <a:ext uri="{FF2B5EF4-FFF2-40B4-BE49-F238E27FC236}">
                <a16:creationId xmlns:a16="http://schemas.microsoft.com/office/drawing/2014/main" id="{E627B870-64A6-969C-2A4D-FE6B7A75F56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041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diocesan initiative for liturgical renewal aims to deepen the spiritual life of parishes by fostering authentic participation in the sacred liturgy over a two-year period. This plan is rooted in the Church’s call for ongoing renewal, emphasizing reverence, beauty, and active engagement with the Eucharist as the source and summit of Christian life. The objectives include strengthening catechesis on liturgical theology, enhancing the quality of celebrations, and equipping clergy and lay ministers with resources to lead renewal efforts effectively. By focusing on seasonal phases aligned with the liturgical calendar, the plan ensures that renewal is not a one-time event but a sustained journey of formation and transformation. Key goals include improving homiletic quality, promoting sacred music that reflects the Church’s tradition, and fostering a culture of prayerful preparation among ministers and congregations. This vision also addresses pastoral challenges such as balancing tradition with accessibility, ensuring inclusivity while maintaining doctrinal integrity, and responding to cultural diversity within the diocese. Ultimately, the renewal seeks to inspire a deeper encounter with Christ through the liturgy, strengthening parish identity and unity across communities.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629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The two-year arc is structured around four major phases corresponding to key liturgical seasons: Lent 2026, Fall 2026, Lent/Easter 2027, and Fall 2027. Each phase builds upon the previous, creating a rhythm of catechesis, formation, and implementation. Lent 2026 initiates the renewal with a focus on penitential practices and Eucharistic devotion, encouraging parishes to adopt resources for deepening prayer and sacramental life. Fall 2026 emphasizes community engagement and the enrichment of Sunday worship, introducing training modules for music ministers and lectors. Lent/Easter 2027 centers on the Paschal Mystery, integrating catechetical series on sacramental theology and fostering vibrant celebrations of the Triduum. Finally, Fall 2027 consolidates the renewal by evaluating progress, addressing challenges, and embedding best practices into parish life. A timeline graphic will illustrate these phases, highlighting key milestones such as clergy workshops, parish toolkit distribution, and diocesan-wide liturgical celebrations. This phased approach ensures gradual implementation, allowing time for feedback and adaptation while maintaining momentum. By aligning with the liturgical calendar, the plan leverages natural opportunities for spiritual renewal and catechesis, making the process both organic and impactful.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777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The first phase during Lent 2026 sets the tone for the entire renewal process. Its primary focus is on deepening Eucharistic devotion and fostering a spirit of penitence. Parishes will receive catechetical materials emphasizing the theology of the Eucharist and the importance of active participation in Mass. Initiatives include promoting Eucharistic Adoration, enhancing the quality of homilies, and encouraging personal and communal prayer practices. Clergy workshops will address preaching during penitential seasons, while lay ministers will be trained to support liturgical preparation and execution. Communication strategies will highlight the spiritual significance of Lent, using diocesan channels to share reflections, video messages, and parish success stories. This phase also introduces the concept of renewal as a journey, inviting parishioners to commit to ongoing formation. By grounding the process in prayer and sacramental life, Lent 2026 establishes a strong foundation for subsequent phases, ensuring that renewal is not merely procedural but deeply spiritual.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10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first phase during Lent 2026 sets the tone for the entire renewal process. Its primary focus is on deepening Eucharistic devotion and fostering a spirit of penitence. Parishes will receive catechetical materials emphasizing the theology of the Eucharist and the importance of active participation in Mass. Initiatives include promoting Eucharistic Adoration, enhancing the quality of homilies, and encouraging personal and communal prayer practices. Clergy workshops will address preaching during penitential seasons, while lay ministers will be trained to support liturgical preparation and execution. Communication strategies will highlight the spiritual significance of Lent, using diocesan channels to share reflections, video messages, and parish success stories. This phase also introduces the concept of renewal as a journey, inviting parishioners to commit to ongoing formation. By grounding the process in prayer and sacramental life, Lent 2026 establishes a strong foundation for subsequent phases, ensuring that renewal is not merely procedural but deeply spiritual.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10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7DA5F-EC61-DFEC-ADA6-844B633B54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93D081-4B03-D144-EA8F-3D6DCD393B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061014-BE77-823C-F547-003BB50A0592}"/>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286BAA54-21D8-5405-A231-7A1D6D00FB1A}"/>
              </a:ext>
            </a:extLst>
          </p:cNvPr>
          <p:cNvSpPr>
            <a:spLocks noGrp="1"/>
          </p:cNvSpPr>
          <p:nvPr>
            <p:ph type="sldNum" sz="quarter" idx="5"/>
          </p:nvPr>
        </p:nvSpPr>
        <p:spPr/>
        <p:txBody>
          <a:bodyPr/>
          <a:lstStyle/>
          <a:p>
            <a:fld id="{4A9F45BC-27E5-42DD-A6FE-7ED05E4F917A}" type="slidenum">
              <a:rPr lang="en-US" smtClean="0"/>
              <a:t>10</a:t>
            </a:fld>
            <a:endParaRPr lang="en-US"/>
          </a:p>
        </p:txBody>
      </p:sp>
    </p:spTree>
    <p:extLst>
      <p:ext uri="{BB962C8B-B14F-4D97-AF65-F5344CB8AC3E}">
        <p14:creationId xmlns:p14="http://schemas.microsoft.com/office/powerpoint/2010/main" val="726543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39174FB3-ACF6-4A9B-9D1F-91EEB8A6966E}" type="datetime2">
              <a:rPr lang="en-US" smtClean="0"/>
              <a:t>Sunday, March 15, 2026</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r>
              <a:rPr lang="en-US"/>
              <a:t>Sample Footer Text</a:t>
            </a: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14888030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174FB3-ACF6-4A9B-9D1F-91EEB8A6966E}" type="datetime2">
              <a:rPr lang="en-US" smtClean="0"/>
              <a:t>Sunday, March 15, 2026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409961105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39174FB3-ACF6-4A9B-9D1F-91EEB8A6966E}" type="datetime2">
              <a:rPr lang="en-US" smtClean="0"/>
              <a:t>Sunday, March 15, 2026</a:t>
            </a:fld>
            <a:endParaRPr lang="en-US"/>
          </a:p>
        </p:txBody>
      </p:sp>
      <p:sp>
        <p:nvSpPr>
          <p:cNvPr id="5" name="Footer Placeholder 4"/>
          <p:cNvSpPr>
            <a:spLocks noGrp="1"/>
          </p:cNvSpPr>
          <p:nvPr>
            <p:ph type="ftr" sz="quarter" idx="11"/>
          </p:nvPr>
        </p:nvSpPr>
        <p:spPr>
          <a:xfrm>
            <a:off x="774923" y="5951811"/>
            <a:ext cx="7896279" cy="365125"/>
          </a:xfrm>
        </p:spPr>
        <p:txBody>
          <a:bodyPr/>
          <a:lstStyle/>
          <a:p>
            <a:r>
              <a:rPr lang="en-US"/>
              <a:t>Sample Footer Text</a:t>
            </a: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30215893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12572"/>
            <a:ext cx="6858000" cy="923544"/>
          </a:xfrm>
        </p:spPr>
        <p:txBody>
          <a:bodyPr anchor="b"/>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31520" y="1380744"/>
            <a:ext cx="6858000" cy="4608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86917188-FC72-8B54-8EBD-7107C6956DBB}"/>
              </a:ext>
            </a:extLst>
          </p:cNvPr>
          <p:cNvSpPr>
            <a:spLocks noGrp="1"/>
          </p:cNvSpPr>
          <p:nvPr>
            <p:ph type="pic" sz="quarter" idx="15" hasCustomPrompt="1"/>
          </p:nvPr>
        </p:nvSpPr>
        <p:spPr>
          <a:xfrm>
            <a:off x="8491126" y="603504"/>
            <a:ext cx="3085177" cy="5202936"/>
          </a:xfrm>
          <a:blipFill>
            <a:blip r:embed="rId2">
              <a:alphaModFix amt="70000"/>
            </a:blip>
            <a:stretch>
              <a:fillRect/>
            </a:stretch>
          </a:blipFill>
        </p:spPr>
        <p:txBody>
          <a:bodyPr/>
          <a:lstStyle>
            <a:lvl1pPr marL="0" indent="0">
              <a:buNone/>
              <a:defRPr/>
            </a:lvl1pPr>
          </a:lstStyle>
          <a:p>
            <a:r>
              <a:rPr lang="en-US"/>
              <a:t> </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8CA907A-57F4-4BE4-B9CF-66B2A48FC3D2}" type="datetime2">
              <a:rPr lang="en-US" smtClean="0"/>
              <a:t>Sunday, March 15, 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bg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678402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886200"/>
            <a:ext cx="3649468" cy="2048256"/>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4" name="Picture Placeholder 3">
            <a:extLst>
              <a:ext uri="{FF2B5EF4-FFF2-40B4-BE49-F238E27FC236}">
                <a16:creationId xmlns:a16="http://schemas.microsoft.com/office/drawing/2014/main" id="{DC72D447-6660-458A-13D3-C4FF07038659}"/>
              </a:ext>
            </a:extLst>
          </p:cNvPr>
          <p:cNvSpPr>
            <a:spLocks noGrp="1"/>
          </p:cNvSpPr>
          <p:nvPr>
            <p:ph type="pic" sz="quarter" idx="15" hasCustomPrompt="1"/>
          </p:nvPr>
        </p:nvSpPr>
        <p:spPr>
          <a:xfrm>
            <a:off x="731518" y="0"/>
            <a:ext cx="3520440" cy="3648456"/>
          </a:xfrm>
          <a:blipFill>
            <a:blip r:embed="rId2">
              <a:alphaModFix amt="70000"/>
            </a:blip>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148072" y="704088"/>
            <a:ext cx="6428232" cy="523036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B5151AB-126F-4C4D-9C0D-9B9B07DC1CFA}" type="datetime2">
              <a:rPr lang="en-US" smtClean="0"/>
              <a:t>Sunday, March 15, 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70357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Title with Pictur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4791456"/>
            <a:ext cx="10570464" cy="1170432"/>
          </a:xfrm>
        </p:spPr>
        <p:txBody>
          <a:bodyPr vert="horz" lIns="91440" tIns="45720" rIns="91440" bIns="45720" rtlCol="0" anchor="b">
            <a:normAutofit/>
          </a:bodyPr>
          <a:lstStyle>
            <a:lvl1pPr>
              <a:defRPr lang="en-US" sz="4000" cap="all" spc="700" baseline="0">
                <a:solidFill>
                  <a:schemeClr val="tx1"/>
                </a:solidFill>
              </a:defRPr>
            </a:lvl1pPr>
          </a:lstStyle>
          <a:p>
            <a:pPr lvl="0">
              <a:lnSpc>
                <a:spcPct val="110000"/>
              </a:lnSpc>
            </a:pPr>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6025896"/>
            <a:ext cx="10579608" cy="429768"/>
          </a:xfrm>
        </p:spPr>
        <p:txBody>
          <a:bodyPr vert="horz" lIns="91440" tIns="45720" rIns="91440" bIns="45720" rtlCol="0">
            <a:normAutofit/>
          </a:bodyPr>
          <a:lstStyle>
            <a:lvl1pPr marL="0" indent="0">
              <a:buNone/>
              <a:defRPr lang="en-US" sz="1600" cap="all" spc="400" baseline="0">
                <a:solidFill>
                  <a:schemeClr val="tx1"/>
                </a:solidFill>
                <a:latin typeface="+mj-lt"/>
              </a:defRPr>
            </a:lvl1pPr>
          </a:lstStyle>
          <a:p>
            <a:pPr lvl="0"/>
            <a:r>
              <a:rPr lang="en-US"/>
              <a:t>Click to edit Master subtitle style</a:t>
            </a:r>
          </a:p>
        </p:txBody>
      </p:sp>
      <p:sp>
        <p:nvSpPr>
          <p:cNvPr id="17" name="Picture Placeholder 16">
            <a:extLst>
              <a:ext uri="{FF2B5EF4-FFF2-40B4-BE49-F238E27FC236}">
                <a16:creationId xmlns:a16="http://schemas.microsoft.com/office/drawing/2014/main" id="{CC20621E-D3A1-DE2F-A48A-0A5F27957211}"/>
              </a:ext>
            </a:extLst>
          </p:cNvPr>
          <p:cNvSpPr>
            <a:spLocks noGrp="1"/>
          </p:cNvSpPr>
          <p:nvPr>
            <p:ph type="pic" sz="quarter" idx="13" hasCustomPrompt="1"/>
          </p:nvPr>
        </p:nvSpPr>
        <p:spPr>
          <a:xfrm>
            <a:off x="0" y="0"/>
            <a:ext cx="12192000" cy="4572000"/>
          </a:xfrm>
          <a:blipFill dpi="0" rotWithShape="1">
            <a:blip r:embed="rId2">
              <a:alphaModFix amt="70000"/>
            </a:blip>
            <a:srcRect/>
            <a:stretch>
              <a:fillRect/>
            </a:stretch>
          </a:blipFill>
        </p:spPr>
        <p:txBody>
          <a:bodyPr/>
          <a:lstStyle>
            <a:lvl1pPr marL="0" indent="0">
              <a:buNone/>
              <a:defRPr/>
            </a:lvl1pPr>
          </a:lstStyle>
          <a:p>
            <a:r>
              <a:rPr lang="en-US"/>
              <a:t> </a:t>
            </a:r>
          </a:p>
        </p:txBody>
      </p:sp>
      <p:sp>
        <p:nvSpPr>
          <p:cNvPr id="19" name="Footer Placeholder 18">
            <a:extLst>
              <a:ext uri="{FF2B5EF4-FFF2-40B4-BE49-F238E27FC236}">
                <a16:creationId xmlns:a16="http://schemas.microsoft.com/office/drawing/2014/main" id="{382602B3-F8C3-D957-5C3F-DF1749FA8532}"/>
              </a:ext>
            </a:extLst>
          </p:cNvPr>
          <p:cNvSpPr>
            <a:spLocks noGrp="1"/>
          </p:cNvSpPr>
          <p:nvPr>
            <p:ph type="ftr" sz="quarter" idx="15"/>
          </p:nvPr>
        </p:nvSpPr>
        <p:spPr>
          <a:xfrm>
            <a:off x="731520" y="6455664"/>
            <a:ext cx="3557016" cy="365760"/>
          </a:xfrm>
        </p:spPr>
        <p:txBody>
          <a:bodyPr/>
          <a:lstStyle>
            <a:lvl1pPr>
              <a:defRPr>
                <a:solidFill>
                  <a:schemeClr val="tx1"/>
                </a:solidFill>
                <a:effectLst/>
              </a:defRPr>
            </a:lvl1pPr>
          </a:lstStyle>
          <a:p>
            <a:r>
              <a:rPr lang="en-US"/>
              <a:t>Sample Footer Text</a:t>
            </a:r>
          </a:p>
        </p:txBody>
      </p:sp>
      <p:sp>
        <p:nvSpPr>
          <p:cNvPr id="18" name="Date Placeholder 17">
            <a:extLst>
              <a:ext uri="{FF2B5EF4-FFF2-40B4-BE49-F238E27FC236}">
                <a16:creationId xmlns:a16="http://schemas.microsoft.com/office/drawing/2014/main" id="{A0E38CC7-EEB9-1AD7-7B03-603746FE3FF6}"/>
              </a:ext>
            </a:extLst>
          </p:cNvPr>
          <p:cNvSpPr>
            <a:spLocks noGrp="1"/>
          </p:cNvSpPr>
          <p:nvPr>
            <p:ph type="dt" sz="half" idx="14"/>
          </p:nvPr>
        </p:nvSpPr>
        <p:spPr/>
        <p:txBody>
          <a:bodyPr/>
          <a:lstStyle>
            <a:lvl1pPr>
              <a:defRPr>
                <a:solidFill>
                  <a:schemeClr val="tx1"/>
                </a:solidFill>
              </a:defRPr>
            </a:lvl1pPr>
          </a:lstStyle>
          <a:p>
            <a:fld id="{3D4AF38C-0923-462D-8E8F-DFB1FB3CD655}" type="datetime2">
              <a:rPr lang="en-US" smtClean="0"/>
              <a:t>Sunday, March 15, 2026</a:t>
            </a:fld>
            <a:endParaRPr lang="en-US"/>
          </a:p>
        </p:txBody>
      </p:sp>
      <p:sp>
        <p:nvSpPr>
          <p:cNvPr id="20" name="Slide Number Placeholder 19">
            <a:extLst>
              <a:ext uri="{FF2B5EF4-FFF2-40B4-BE49-F238E27FC236}">
                <a16:creationId xmlns:a16="http://schemas.microsoft.com/office/drawing/2014/main" id="{B153FF4E-D18A-13B0-6B0A-CF7AF0A5232B}"/>
              </a:ext>
            </a:extLst>
          </p:cNvPr>
          <p:cNvSpPr>
            <a:spLocks noGrp="1"/>
          </p:cNvSpPr>
          <p:nvPr>
            <p:ph type="sldNum" sz="quarter" idx="16"/>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06270062"/>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174FB3-ACF6-4A9B-9D1F-91EEB8A6966E}" type="datetime2">
              <a:rPr lang="en-US" smtClean="0"/>
              <a:t>Sunday, March 15, 2026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a:xfrm>
            <a:off x="10558300" y="5956137"/>
            <a:ext cx="1052508" cy="365125"/>
          </a:xfrm>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34253002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39174FB3-ACF6-4A9B-9D1F-91EEB8A6966E}" type="datetime2">
              <a:rPr lang="en-US" smtClean="0"/>
              <a:t>Sunday, March 15, 2026</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a:t>Sample Footer Text</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32354109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174FB3-ACF6-4A9B-9D1F-91EEB8A6966E}" type="datetime2">
              <a:rPr lang="en-US" smtClean="0"/>
              <a:t>Sunday, March 15, 2026</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425916843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174FB3-ACF6-4A9B-9D1F-91EEB8A6966E}" type="datetime2">
              <a:rPr lang="en-US" smtClean="0"/>
              <a:t>Sunday, March 15, 2026</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51344850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82AE4565-505C-457E-BFE9-7CA5ED3C51C4}" type="datetime2">
              <a:rPr lang="en-US" smtClean="0"/>
              <a:t>Sunday, March 15, 2026</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91324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174FB3-ACF6-4A9B-9D1F-91EEB8A6966E}" type="datetime2">
              <a:rPr lang="en-US" smtClean="0"/>
              <a:t>Sunday, March 15, 2026</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69248199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4B8D072B-0F30-4743-AD00-90BD7F92FC91}" type="datetime2">
              <a:rPr lang="en-US" smtClean="0"/>
              <a:t>Sunday, March 15, 2026</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r>
              <a:rPr lang="en-US"/>
              <a:t>Sample Footer Text</a:t>
            </a: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215115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174FB3-ACF6-4A9B-9D1F-91EEB8A6966E}" type="datetime2">
              <a:rPr lang="en-US" smtClean="0"/>
              <a:t>Sunday, March 15, 2026</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14546060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39174FB3-ACF6-4A9B-9D1F-91EEB8A6966E}" type="datetime2">
              <a:rPr lang="en-US" smtClean="0"/>
              <a:t>Sunday, March 15, 2026</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r>
              <a:rPr lang="en-US"/>
              <a:t>Sample Footer Text</a:t>
            </a: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CC057153-B650-4DEB-B370-79DDCFDCE934}" type="slidenum">
              <a:rPr lang="en-US" smtClean="0"/>
              <a:pPr/>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063199893"/>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20" r:id="rId12"/>
    <p:sldLayoutId id="2147483922" r:id="rId13"/>
    <p:sldLayoutId id="2147483923" r:id="rId14"/>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hyperlink" Target="https://www.unionbetweenchristians.com/2024/06/catholic-diocese-of-san-jose-nueva.html"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vatican.va/content/francesco/es/motu_proprio/documents/papa-francesco-motu-proprio-20210110_spiritus-domini.html"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hyperlink" Target="https://cz.pinterest.com/pin/30568189346781171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hyperlink" Target="https://stocktondiocese.org/photoalbums/catholic-social-teaching-training-2024"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descr="A large room with many people in it&#10;&#10;AI-generated content may be incorrect.">
            <a:extLst>
              <a:ext uri="{FF2B5EF4-FFF2-40B4-BE49-F238E27FC236}">
                <a16:creationId xmlns:a16="http://schemas.microsoft.com/office/drawing/2014/main" id="{064DBD04-9ADE-E84C-51A0-F82008C99DD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783" r="14121" b="1"/>
          <a:stretch>
            <a:fillRect/>
          </a:stretch>
        </p:blipFill>
        <p:spPr>
          <a:xfrm>
            <a:off x="446533" y="723899"/>
            <a:ext cx="6202841" cy="5666666"/>
          </a:xfrm>
          <a:prstGeom prst="rect">
            <a:avLst/>
          </a:prstGeom>
        </p:spPr>
      </p:pic>
      <p:sp>
        <p:nvSpPr>
          <p:cNvPr id="2" name="Title 1">
            <a:extLst>
              <a:ext uri="{FF2B5EF4-FFF2-40B4-BE49-F238E27FC236}">
                <a16:creationId xmlns:a16="http://schemas.microsoft.com/office/drawing/2014/main" id="{2EF27206-7902-4F97-EA41-20E283169BFE}"/>
              </a:ext>
            </a:extLst>
          </p:cNvPr>
          <p:cNvSpPr>
            <a:spLocks noGrp="1"/>
          </p:cNvSpPr>
          <p:nvPr>
            <p:ph type="ctrTitle"/>
          </p:nvPr>
        </p:nvSpPr>
        <p:spPr>
          <a:xfrm>
            <a:off x="6920754" y="930954"/>
            <a:ext cx="4824714" cy="3232725"/>
          </a:xfrm>
        </p:spPr>
        <p:txBody>
          <a:bodyPr vert="horz" lIns="91440" tIns="45720" rIns="91440" bIns="45720" rtlCol="0" anchor="b">
            <a:noAutofit/>
          </a:bodyPr>
          <a:lstStyle/>
          <a:p>
            <a:pPr>
              <a:lnSpc>
                <a:spcPct val="90000"/>
              </a:lnSpc>
            </a:pPr>
            <a:r>
              <a:rPr lang="en-US" dirty="0">
                <a:solidFill>
                  <a:srgbClr val="FFFFFF"/>
                </a:solidFill>
              </a:rPr>
              <a:t>Renovación </a:t>
            </a:r>
            <a:r>
              <a:rPr lang="en-US" dirty="0" err="1">
                <a:solidFill>
                  <a:srgbClr val="FFFFFF"/>
                </a:solidFill>
              </a:rPr>
              <a:t>litúrgica</a:t>
            </a:r>
            <a:br>
              <a:rPr lang="en-US" dirty="0">
                <a:solidFill>
                  <a:srgbClr val="FFFFFF"/>
                </a:solidFill>
              </a:rPr>
            </a:br>
            <a:r>
              <a:rPr lang="en-US" dirty="0">
                <a:solidFill>
                  <a:srgbClr val="FFFFFF"/>
                </a:solidFill>
              </a:rPr>
              <a:t>FORMACIÓN para </a:t>
            </a:r>
            <a:r>
              <a:rPr lang="en-US" dirty="0" err="1">
                <a:solidFill>
                  <a:srgbClr val="FFFFFF"/>
                </a:solidFill>
              </a:rPr>
              <a:t>el</a:t>
            </a:r>
            <a:r>
              <a:rPr lang="en-US" dirty="0">
                <a:solidFill>
                  <a:srgbClr val="FFFFFF"/>
                </a:solidFill>
              </a:rPr>
              <a:t> </a:t>
            </a:r>
            <a:r>
              <a:rPr lang="en-US" dirty="0" err="1">
                <a:solidFill>
                  <a:srgbClr val="FFFFFF"/>
                </a:solidFill>
              </a:rPr>
              <a:t>ministerio</a:t>
            </a:r>
            <a:r>
              <a:rPr lang="en-US" dirty="0">
                <a:solidFill>
                  <a:srgbClr val="FFFFFF"/>
                </a:solidFill>
              </a:rPr>
              <a:t> de </a:t>
            </a:r>
            <a:r>
              <a:rPr lang="en-US" dirty="0" err="1">
                <a:solidFill>
                  <a:srgbClr val="FFFFFF"/>
                </a:solidFill>
              </a:rPr>
              <a:t>acólitos</a:t>
            </a:r>
            <a:br>
              <a:rPr lang="en-US" dirty="0"/>
            </a:br>
            <a:endParaRPr lang="en-US" dirty="0">
              <a:solidFill>
                <a:srgbClr val="FFFFFF"/>
              </a:solidFill>
            </a:endParaRPr>
          </a:p>
        </p:txBody>
      </p:sp>
      <p:sp>
        <p:nvSpPr>
          <p:cNvPr id="3" name="Subtitle 2">
            <a:extLst>
              <a:ext uri="{FF2B5EF4-FFF2-40B4-BE49-F238E27FC236}">
                <a16:creationId xmlns:a16="http://schemas.microsoft.com/office/drawing/2014/main" id="{910C6B01-3B03-F0ED-1023-CEB4665C127A}"/>
              </a:ext>
            </a:extLst>
          </p:cNvPr>
          <p:cNvSpPr>
            <a:spLocks noGrp="1"/>
          </p:cNvSpPr>
          <p:nvPr>
            <p:ph type="subTitle" idx="1"/>
          </p:nvPr>
        </p:nvSpPr>
        <p:spPr>
          <a:xfrm>
            <a:off x="7261934" y="4163679"/>
            <a:ext cx="4115917" cy="1733655"/>
          </a:xfrm>
        </p:spPr>
        <p:txBody>
          <a:bodyPr vert="horz" lIns="91440" tIns="45720" rIns="91440" bIns="45720" rtlCol="0" anchor="t">
            <a:normAutofit/>
          </a:bodyPr>
          <a:lstStyle/>
          <a:p>
            <a:r>
              <a:rPr lang="en-US" sz="2800" i="1" dirty="0" err="1">
                <a:solidFill>
                  <a:schemeClr val="accent5"/>
                </a:solidFill>
              </a:rPr>
              <a:t>Renovados</a:t>
            </a:r>
            <a:r>
              <a:rPr lang="en-US" sz="2800" i="1" dirty="0">
                <a:solidFill>
                  <a:schemeClr val="accent5"/>
                </a:solidFill>
              </a:rPr>
              <a:t> </a:t>
            </a:r>
            <a:r>
              <a:rPr lang="en-US" sz="2800" i="1" dirty="0" err="1">
                <a:solidFill>
                  <a:schemeClr val="accent5"/>
                </a:solidFill>
              </a:rPr>
              <a:t>en</a:t>
            </a:r>
            <a:r>
              <a:rPr lang="en-US" sz="2800" i="1" dirty="0">
                <a:solidFill>
                  <a:schemeClr val="accent5"/>
                </a:solidFill>
              </a:rPr>
              <a:t> la Mesa del </a:t>
            </a:r>
            <a:r>
              <a:rPr lang="en-US" sz="2800" i="1" dirty="0" err="1">
                <a:solidFill>
                  <a:schemeClr val="accent5"/>
                </a:solidFill>
              </a:rPr>
              <a:t>Señor</a:t>
            </a:r>
            <a:endParaRPr lang="en-US" sz="2800" dirty="0">
              <a:solidFill>
                <a:schemeClr val="accent5"/>
              </a:solidFill>
            </a:endParaRPr>
          </a:p>
          <a:p>
            <a:endParaRPr lang="en-US" sz="2800" dirty="0">
              <a:solidFill>
                <a:schemeClr val="accent5"/>
              </a:solidFill>
              <a:latin typeface="+mn-lt"/>
            </a:endParaRPr>
          </a:p>
        </p:txBody>
      </p:sp>
      <p:sp>
        <p:nvSpPr>
          <p:cNvPr id="4" name="TextBox 3">
            <a:extLst>
              <a:ext uri="{FF2B5EF4-FFF2-40B4-BE49-F238E27FC236}">
                <a16:creationId xmlns:a16="http://schemas.microsoft.com/office/drawing/2014/main" id="{4CBF41CD-3DBD-76D6-DC53-9E3F19C59193}"/>
              </a:ext>
            </a:extLst>
          </p:cNvPr>
          <p:cNvSpPr txBox="1"/>
          <p:nvPr/>
        </p:nvSpPr>
        <p:spPr>
          <a:xfrm>
            <a:off x="7620000" y="5486400"/>
            <a:ext cx="3176337" cy="369332"/>
          </a:xfrm>
          <a:prstGeom prst="rect">
            <a:avLst/>
          </a:prstGeom>
          <a:noFill/>
        </p:spPr>
        <p:txBody>
          <a:bodyPr wrap="square" rtlCol="0">
            <a:spAutoFit/>
          </a:bodyPr>
          <a:lstStyle/>
          <a:p>
            <a:r>
              <a:rPr lang="en-US" dirty="0" err="1"/>
              <a:t>Febrero</a:t>
            </a:r>
            <a:r>
              <a:rPr lang="en-US" dirty="0"/>
              <a:t> de 2026</a:t>
            </a:r>
          </a:p>
        </p:txBody>
      </p:sp>
    </p:spTree>
    <p:extLst>
      <p:ext uri="{BB962C8B-B14F-4D97-AF65-F5344CB8AC3E}">
        <p14:creationId xmlns:p14="http://schemas.microsoft.com/office/powerpoint/2010/main" val="74599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9606A-060B-7929-B140-5B05515161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314BD1-6D00-91C0-0BF6-3B1699BF0C3B}"/>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10BC0E3E-14B4-9CE8-9C09-1EC4B86C4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1A398D34-54A1-82ED-5F70-DEE7BF235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D8605F35-DFC4-89AB-2BE0-CEC4CC804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C4CD3052-28D3-5A54-6F73-2AA654966C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A71419D1-9D48-2CC5-645F-D54588E518F6}"/>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orientaciones</a:t>
            </a:r>
            <a:r>
              <a:rPr lang="en-US" sz="3600" b="1" cap="small" dirty="0"/>
              <a:t> </a:t>
            </a:r>
            <a:r>
              <a:rPr lang="en-US" sz="3600" b="1" cap="small" dirty="0" err="1"/>
              <a:t>diocesanas</a:t>
            </a:r>
            <a:r>
              <a:rPr lang="en-US" sz="3600" b="1" cap="small" dirty="0"/>
              <a:t> para </a:t>
            </a:r>
            <a:r>
              <a:rPr lang="en-US" sz="3600" b="1" cap="small" dirty="0" err="1"/>
              <a:t>los</a:t>
            </a:r>
            <a:r>
              <a:rPr lang="en-US" sz="3600" b="1" cap="small" dirty="0"/>
              <a:t> </a:t>
            </a:r>
            <a:r>
              <a:rPr lang="en-US" sz="3600" b="1" cap="small" dirty="0" err="1"/>
              <a:t>acólitos</a:t>
            </a:r>
            <a:endParaRPr lang="en-US" sz="3600" dirty="0"/>
          </a:p>
        </p:txBody>
      </p:sp>
      <p:sp>
        <p:nvSpPr>
          <p:cNvPr id="10" name="Rectangle 9">
            <a:extLst>
              <a:ext uri="{FF2B5EF4-FFF2-40B4-BE49-F238E27FC236}">
                <a16:creationId xmlns:a16="http://schemas.microsoft.com/office/drawing/2014/main" id="{388739C1-6CF6-6B17-F9FC-CF400E1C2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887DBAF6-6CA5-BBF4-C98C-CF7496824CB3}"/>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34978" y="1803705"/>
            <a:ext cx="11464002" cy="4597095"/>
          </a:xfrm>
          <a:solidFill>
            <a:schemeClr val="bg1"/>
          </a:solidFill>
        </p:spPr>
        <p:txBody>
          <a:bodyPr>
            <a:noAutofit/>
          </a:bodyPr>
          <a:lstStyle/>
          <a:p>
            <a:r>
              <a:rPr lang="en-US" sz="2800" i="1" dirty="0">
                <a:solidFill>
                  <a:schemeClr val="tx1"/>
                </a:solidFill>
              </a:rPr>
              <a:t>Las </a:t>
            </a:r>
            <a:r>
              <a:rPr lang="en-US" sz="2800" i="1" dirty="0" err="1">
                <a:solidFill>
                  <a:schemeClr val="tx1"/>
                </a:solidFill>
              </a:rPr>
              <a:t>siguientes</a:t>
            </a:r>
            <a:r>
              <a:rPr lang="en-US" sz="2800" i="1" dirty="0">
                <a:solidFill>
                  <a:schemeClr val="tx1"/>
                </a:solidFill>
              </a:rPr>
              <a:t> directrices </a:t>
            </a:r>
            <a:r>
              <a:rPr lang="en-US" sz="2800" i="1" dirty="0" err="1">
                <a:solidFill>
                  <a:schemeClr val="tx1"/>
                </a:solidFill>
              </a:rPr>
              <a:t>fueron</a:t>
            </a:r>
            <a:r>
              <a:rPr lang="en-US" sz="2800" i="1" dirty="0">
                <a:solidFill>
                  <a:schemeClr val="tx1"/>
                </a:solidFill>
              </a:rPr>
              <a:t> </a:t>
            </a:r>
            <a:r>
              <a:rPr lang="en-US" sz="2800" i="1" dirty="0" err="1">
                <a:solidFill>
                  <a:schemeClr val="tx1"/>
                </a:solidFill>
              </a:rPr>
              <a:t>elaboradas</a:t>
            </a:r>
            <a:r>
              <a:rPr lang="en-US" sz="2800" i="1" dirty="0">
                <a:solidFill>
                  <a:schemeClr val="tx1"/>
                </a:solidFill>
              </a:rPr>
              <a:t> </a:t>
            </a:r>
            <a:r>
              <a:rPr lang="en-US" sz="2800" i="1" dirty="0" err="1">
                <a:solidFill>
                  <a:schemeClr val="tx1"/>
                </a:solidFill>
              </a:rPr>
              <a:t>por</a:t>
            </a:r>
            <a:r>
              <a:rPr lang="en-US" sz="2800" i="1" dirty="0">
                <a:solidFill>
                  <a:schemeClr val="tx1"/>
                </a:solidFill>
              </a:rPr>
              <a:t> </a:t>
            </a:r>
            <a:r>
              <a:rPr lang="en-US" sz="2800" i="1" dirty="0" err="1">
                <a:solidFill>
                  <a:schemeClr val="tx1"/>
                </a:solidFill>
              </a:rPr>
              <a:t>el</a:t>
            </a:r>
            <a:r>
              <a:rPr lang="en-US" sz="2800" i="1" dirty="0">
                <a:solidFill>
                  <a:schemeClr val="tx1"/>
                </a:solidFill>
              </a:rPr>
              <a:t> </a:t>
            </a:r>
            <a:r>
              <a:rPr lang="en-US" sz="2800" i="1" dirty="0" err="1">
                <a:solidFill>
                  <a:schemeClr val="tx1"/>
                </a:solidFill>
              </a:rPr>
              <a:t>Comité</a:t>
            </a:r>
            <a:r>
              <a:rPr lang="en-US" sz="2800" i="1" dirty="0">
                <a:solidFill>
                  <a:schemeClr val="tx1"/>
                </a:solidFill>
              </a:rPr>
              <a:t> de </a:t>
            </a:r>
            <a:r>
              <a:rPr lang="en-US" sz="2800" i="1" dirty="0" err="1">
                <a:solidFill>
                  <a:schemeClr val="tx1"/>
                </a:solidFill>
              </a:rPr>
              <a:t>Liturgia</a:t>
            </a:r>
            <a:r>
              <a:rPr lang="en-US" sz="2800" i="1" dirty="0">
                <a:solidFill>
                  <a:schemeClr val="tx1"/>
                </a:solidFill>
              </a:rPr>
              <a:t> y </a:t>
            </a:r>
            <a:r>
              <a:rPr lang="en-US" sz="2800" i="1" dirty="0" err="1">
                <a:solidFill>
                  <a:schemeClr val="tx1"/>
                </a:solidFill>
              </a:rPr>
              <a:t>presentadas</a:t>
            </a:r>
            <a:r>
              <a:rPr lang="en-US" sz="2800" i="1" dirty="0">
                <a:solidFill>
                  <a:schemeClr val="tx1"/>
                </a:solidFill>
              </a:rPr>
              <a:t> a la </a:t>
            </a:r>
            <a:r>
              <a:rPr lang="en-US" sz="2800" i="1" dirty="0" err="1">
                <a:solidFill>
                  <a:schemeClr val="tx1"/>
                </a:solidFill>
              </a:rPr>
              <a:t>Conferencia</a:t>
            </a:r>
            <a:r>
              <a:rPr lang="en-US" sz="2800" i="1" dirty="0">
                <a:solidFill>
                  <a:schemeClr val="tx1"/>
                </a:solidFill>
              </a:rPr>
              <a:t> Nacional de </a:t>
            </a:r>
            <a:r>
              <a:rPr lang="en-US" sz="2800" i="1" dirty="0" err="1">
                <a:solidFill>
                  <a:schemeClr val="tx1"/>
                </a:solidFill>
              </a:rPr>
              <a:t>Obispos</a:t>
            </a:r>
            <a:r>
              <a:rPr lang="en-US" sz="2800" i="1" dirty="0">
                <a:solidFill>
                  <a:schemeClr val="tx1"/>
                </a:solidFill>
              </a:rPr>
              <a:t> </a:t>
            </a:r>
            <a:r>
              <a:rPr lang="en-US" sz="2800" i="1" dirty="0" err="1">
                <a:solidFill>
                  <a:schemeClr val="tx1"/>
                </a:solidFill>
              </a:rPr>
              <a:t>Católicos</a:t>
            </a:r>
            <a:r>
              <a:rPr lang="en-US" sz="2800" i="1" dirty="0">
                <a:solidFill>
                  <a:schemeClr val="tx1"/>
                </a:solidFill>
              </a:rPr>
              <a:t> para </a:t>
            </a:r>
            <a:r>
              <a:rPr lang="en-US" sz="2800" i="1" dirty="0" err="1">
                <a:solidFill>
                  <a:schemeClr val="tx1"/>
                </a:solidFill>
              </a:rPr>
              <a:t>su</a:t>
            </a:r>
            <a:r>
              <a:rPr lang="en-US" sz="2800" i="1" dirty="0">
                <a:solidFill>
                  <a:schemeClr val="tx1"/>
                </a:solidFill>
              </a:rPr>
              <a:t> </a:t>
            </a:r>
            <a:r>
              <a:rPr lang="en-US" sz="2800" i="1" dirty="0" err="1">
                <a:solidFill>
                  <a:schemeClr val="tx1"/>
                </a:solidFill>
              </a:rPr>
              <a:t>discusión</a:t>
            </a:r>
            <a:r>
              <a:rPr lang="en-US" sz="2800" i="1" dirty="0">
                <a:solidFill>
                  <a:schemeClr val="tx1"/>
                </a:solidFill>
              </a:rPr>
              <a:t> </a:t>
            </a:r>
            <a:r>
              <a:rPr lang="en-US" sz="2800" i="1" dirty="0" err="1">
                <a:solidFill>
                  <a:schemeClr val="tx1"/>
                </a:solidFill>
              </a:rPr>
              <a:t>en</a:t>
            </a:r>
            <a:r>
              <a:rPr lang="en-US" sz="2800" i="1" dirty="0">
                <a:solidFill>
                  <a:schemeClr val="tx1"/>
                </a:solidFill>
              </a:rPr>
              <a:t> la </a:t>
            </a:r>
            <a:r>
              <a:rPr lang="en-US" sz="2800" i="1" dirty="0" err="1">
                <a:solidFill>
                  <a:schemeClr val="tx1"/>
                </a:solidFill>
              </a:rPr>
              <a:t>Asamblea</a:t>
            </a:r>
            <a:r>
              <a:rPr lang="en-US" sz="2800" i="1" dirty="0">
                <a:solidFill>
                  <a:schemeClr val="tx1"/>
                </a:solidFill>
              </a:rPr>
              <a:t> Especial de </a:t>
            </a:r>
            <a:r>
              <a:rPr lang="en-US" sz="2800" i="1" dirty="0" err="1">
                <a:solidFill>
                  <a:schemeClr val="tx1"/>
                </a:solidFill>
              </a:rPr>
              <a:t>junio</a:t>
            </a:r>
            <a:r>
              <a:rPr lang="en-US" sz="2800" i="1" dirty="0">
                <a:solidFill>
                  <a:schemeClr val="tx1"/>
                </a:solidFill>
              </a:rPr>
              <a:t> de 1994, </a:t>
            </a:r>
            <a:r>
              <a:rPr lang="en-US" sz="2800" i="1" dirty="0" err="1">
                <a:solidFill>
                  <a:schemeClr val="tx1"/>
                </a:solidFill>
              </a:rPr>
              <a:t>el</a:t>
            </a:r>
            <a:r>
              <a:rPr lang="en-US" sz="2800" i="1" dirty="0">
                <a:solidFill>
                  <a:schemeClr val="tx1"/>
                </a:solidFill>
              </a:rPr>
              <a:t> </a:t>
            </a:r>
            <a:r>
              <a:rPr lang="en-US" sz="2800" i="1" dirty="0" err="1">
                <a:solidFill>
                  <a:schemeClr val="tx1"/>
                </a:solidFill>
              </a:rPr>
              <a:t>jueves</a:t>
            </a:r>
            <a:r>
              <a:rPr lang="en-US" sz="2800" i="1" dirty="0">
                <a:solidFill>
                  <a:schemeClr val="tx1"/>
                </a:solidFill>
              </a:rPr>
              <a:t> 16 de </a:t>
            </a:r>
            <a:r>
              <a:rPr lang="en-US" sz="2800" i="1" dirty="0" err="1">
                <a:solidFill>
                  <a:schemeClr val="tx1"/>
                </a:solidFill>
              </a:rPr>
              <a:t>junio</a:t>
            </a:r>
            <a:r>
              <a:rPr lang="en-US" sz="2800" i="1" dirty="0">
                <a:solidFill>
                  <a:schemeClr val="tx1"/>
                </a:solidFill>
              </a:rPr>
              <a:t> de 1994. Las directrices </a:t>
            </a:r>
            <a:r>
              <a:rPr lang="en-US" sz="2800" i="1" dirty="0" err="1">
                <a:solidFill>
                  <a:schemeClr val="tx1"/>
                </a:solidFill>
              </a:rPr>
              <a:t>sugeridas</a:t>
            </a:r>
            <a:r>
              <a:rPr lang="en-US" sz="2800" i="1" dirty="0">
                <a:solidFill>
                  <a:schemeClr val="tx1"/>
                </a:solidFill>
              </a:rPr>
              <a:t> —las </a:t>
            </a:r>
            <a:r>
              <a:rPr lang="en-US" sz="2800" i="1" dirty="0" err="1">
                <a:solidFill>
                  <a:schemeClr val="tx1"/>
                </a:solidFill>
              </a:rPr>
              <a:t>cuales</a:t>
            </a:r>
            <a:r>
              <a:rPr lang="en-US" sz="2800" i="1" dirty="0">
                <a:solidFill>
                  <a:schemeClr val="tx1"/>
                </a:solidFill>
              </a:rPr>
              <a:t> son </a:t>
            </a:r>
            <a:r>
              <a:rPr lang="en-US" sz="2800" i="1" dirty="0" err="1">
                <a:solidFill>
                  <a:schemeClr val="tx1"/>
                </a:solidFill>
              </a:rPr>
              <a:t>anteriores</a:t>
            </a:r>
            <a:r>
              <a:rPr lang="en-US" sz="2800" i="1" dirty="0">
                <a:solidFill>
                  <a:schemeClr val="tx1"/>
                </a:solidFill>
              </a:rPr>
              <a:t> a la Carta </a:t>
            </a:r>
            <a:r>
              <a:rPr lang="en-US" sz="2800" i="1" dirty="0" err="1">
                <a:solidFill>
                  <a:schemeClr val="tx1"/>
                </a:solidFill>
              </a:rPr>
              <a:t>Apostólica</a:t>
            </a:r>
            <a:r>
              <a:rPr lang="en-US" sz="2800" i="1" dirty="0">
                <a:solidFill>
                  <a:schemeClr val="tx1"/>
                </a:solidFill>
              </a:rPr>
              <a:t> motu proprio </a:t>
            </a:r>
            <a:r>
              <a:rPr lang="en-US" sz="2800" i="1" dirty="0">
                <a:solidFill>
                  <a:schemeClr val="tx1"/>
                </a:solidFill>
                <a:hlinkClick r:id="rId3"/>
              </a:rPr>
              <a:t>Spiritus Domini </a:t>
            </a:r>
            <a:r>
              <a:rPr lang="en-US" sz="2800" i="1" dirty="0">
                <a:solidFill>
                  <a:schemeClr val="tx1"/>
                </a:solidFill>
              </a:rPr>
              <a:t>(2021), </a:t>
            </a:r>
            <a:r>
              <a:rPr lang="en-US" sz="2800" i="1" dirty="0" err="1">
                <a:solidFill>
                  <a:schemeClr val="tx1"/>
                </a:solidFill>
              </a:rPr>
              <a:t>que</a:t>
            </a:r>
            <a:r>
              <a:rPr lang="en-US" sz="2800" i="1" dirty="0">
                <a:solidFill>
                  <a:schemeClr val="tx1"/>
                </a:solidFill>
              </a:rPr>
              <a:t> </a:t>
            </a:r>
            <a:r>
              <a:rPr lang="en-US" sz="2800" i="1" dirty="0" err="1">
                <a:solidFill>
                  <a:schemeClr val="tx1"/>
                </a:solidFill>
              </a:rPr>
              <a:t>abre</a:t>
            </a:r>
            <a:r>
              <a:rPr lang="en-US" sz="2800" i="1" dirty="0">
                <a:solidFill>
                  <a:schemeClr val="tx1"/>
                </a:solidFill>
              </a:rPr>
              <a:t> a las </a:t>
            </a:r>
            <a:r>
              <a:rPr lang="en-US" sz="2800" i="1" dirty="0" err="1">
                <a:solidFill>
                  <a:schemeClr val="tx1"/>
                </a:solidFill>
              </a:rPr>
              <a:t>mujeres</a:t>
            </a:r>
            <a:r>
              <a:rPr lang="en-US" sz="2800" i="1" dirty="0">
                <a:solidFill>
                  <a:schemeClr val="tx1"/>
                </a:solidFill>
              </a:rPr>
              <a:t> </a:t>
            </a:r>
            <a:r>
              <a:rPr lang="en-US" sz="2800" i="1" dirty="0" err="1">
                <a:solidFill>
                  <a:schemeClr val="tx1"/>
                </a:solidFill>
              </a:rPr>
              <a:t>el</a:t>
            </a:r>
            <a:r>
              <a:rPr lang="en-US" sz="2800" i="1" dirty="0">
                <a:solidFill>
                  <a:schemeClr val="tx1"/>
                </a:solidFill>
              </a:rPr>
              <a:t> </a:t>
            </a:r>
            <a:r>
              <a:rPr lang="en-US" sz="2800" i="1" dirty="0" err="1">
                <a:solidFill>
                  <a:schemeClr val="tx1"/>
                </a:solidFill>
              </a:rPr>
              <a:t>ministerio</a:t>
            </a:r>
            <a:r>
              <a:rPr lang="en-US" sz="2800" i="1" dirty="0">
                <a:solidFill>
                  <a:schemeClr val="tx1"/>
                </a:solidFill>
              </a:rPr>
              <a:t> </a:t>
            </a:r>
            <a:r>
              <a:rPr lang="en-US" sz="2800" i="1" dirty="0" err="1">
                <a:solidFill>
                  <a:schemeClr val="tx1"/>
                </a:solidFill>
              </a:rPr>
              <a:t>instituido</a:t>
            </a:r>
            <a:r>
              <a:rPr lang="en-US" sz="2800" i="1" dirty="0">
                <a:solidFill>
                  <a:schemeClr val="tx1"/>
                </a:solidFill>
              </a:rPr>
              <a:t> de </a:t>
            </a:r>
            <a:r>
              <a:rPr lang="en-US" sz="2800" i="1" dirty="0" err="1">
                <a:solidFill>
                  <a:schemeClr val="tx1"/>
                </a:solidFill>
              </a:rPr>
              <a:t>acólito</a:t>
            </a:r>
            <a:r>
              <a:rPr lang="en-US" sz="2800" i="1" dirty="0">
                <a:solidFill>
                  <a:schemeClr val="tx1"/>
                </a:solidFill>
              </a:rPr>
              <a:t>— </a:t>
            </a:r>
            <a:r>
              <a:rPr lang="en-US" sz="2800" i="1" dirty="0" err="1">
                <a:solidFill>
                  <a:schemeClr val="tx1"/>
                </a:solidFill>
              </a:rPr>
              <a:t>han</a:t>
            </a:r>
            <a:r>
              <a:rPr lang="en-US" sz="2800" i="1" dirty="0">
                <a:solidFill>
                  <a:schemeClr val="tx1"/>
                </a:solidFill>
              </a:rPr>
              <a:t> </a:t>
            </a:r>
            <a:r>
              <a:rPr lang="en-US" sz="2800" i="1" dirty="0" err="1">
                <a:solidFill>
                  <a:schemeClr val="tx1"/>
                </a:solidFill>
              </a:rPr>
              <a:t>sido</a:t>
            </a:r>
            <a:r>
              <a:rPr lang="en-US" sz="2800" i="1" dirty="0">
                <a:solidFill>
                  <a:schemeClr val="tx1"/>
                </a:solidFill>
              </a:rPr>
              <a:t> </a:t>
            </a:r>
            <a:r>
              <a:rPr lang="en-US" sz="2800" i="1" dirty="0" err="1">
                <a:solidFill>
                  <a:schemeClr val="tx1"/>
                </a:solidFill>
              </a:rPr>
              <a:t>ligeramente</a:t>
            </a:r>
            <a:r>
              <a:rPr lang="en-US" sz="2800" i="1" dirty="0">
                <a:solidFill>
                  <a:schemeClr val="tx1"/>
                </a:solidFill>
              </a:rPr>
              <a:t> </a:t>
            </a:r>
            <a:r>
              <a:rPr lang="en-US" sz="2800" i="1" dirty="0" err="1">
                <a:solidFill>
                  <a:schemeClr val="tx1"/>
                </a:solidFill>
              </a:rPr>
              <a:t>revisadas</a:t>
            </a:r>
            <a:r>
              <a:rPr lang="en-US" sz="2800" i="1" dirty="0">
                <a:solidFill>
                  <a:schemeClr val="tx1"/>
                </a:solidFill>
              </a:rPr>
              <a:t> de </a:t>
            </a:r>
            <a:r>
              <a:rPr lang="en-US" sz="2800" i="1" dirty="0" err="1">
                <a:solidFill>
                  <a:schemeClr val="tx1"/>
                </a:solidFill>
              </a:rPr>
              <a:t>acuerdo</a:t>
            </a:r>
            <a:r>
              <a:rPr lang="en-US" sz="2800" i="1" dirty="0">
                <a:solidFill>
                  <a:schemeClr val="tx1"/>
                </a:solidFill>
              </a:rPr>
              <a:t> con la </a:t>
            </a:r>
            <a:r>
              <a:rPr lang="en-US" sz="2800" i="1" dirty="0" err="1">
                <a:solidFill>
                  <a:schemeClr val="tx1"/>
                </a:solidFill>
              </a:rPr>
              <a:t>tercera</a:t>
            </a:r>
            <a:r>
              <a:rPr lang="en-US" sz="2800" i="1" dirty="0">
                <a:solidFill>
                  <a:schemeClr val="tx1"/>
                </a:solidFill>
              </a:rPr>
              <a:t> </a:t>
            </a:r>
            <a:r>
              <a:rPr lang="en-US" sz="2800" i="1" dirty="0" err="1">
                <a:solidFill>
                  <a:schemeClr val="tx1"/>
                </a:solidFill>
              </a:rPr>
              <a:t>edición</a:t>
            </a:r>
            <a:r>
              <a:rPr lang="en-US" sz="2800" i="1" dirty="0">
                <a:solidFill>
                  <a:schemeClr val="tx1"/>
                </a:solidFill>
              </a:rPr>
              <a:t> de la </a:t>
            </a:r>
            <a:r>
              <a:rPr lang="en-US" sz="2800" i="1" dirty="0" err="1">
                <a:solidFill>
                  <a:schemeClr val="tx1"/>
                </a:solidFill>
              </a:rPr>
              <a:t>Instrucción</a:t>
            </a:r>
            <a:r>
              <a:rPr lang="en-US" sz="2800" i="1" dirty="0">
                <a:solidFill>
                  <a:schemeClr val="tx1"/>
                </a:solidFill>
              </a:rPr>
              <a:t> General del Misal Romano. </a:t>
            </a:r>
            <a:r>
              <a:rPr lang="en-US" sz="2800" i="1" dirty="0" err="1">
                <a:solidFill>
                  <a:schemeClr val="tx1"/>
                </a:solidFill>
              </a:rPr>
              <a:t>Pueden</a:t>
            </a:r>
            <a:r>
              <a:rPr lang="en-US" sz="2800" i="1" dirty="0">
                <a:solidFill>
                  <a:schemeClr val="tx1"/>
                </a:solidFill>
              </a:rPr>
              <a:t> </a:t>
            </a:r>
            <a:r>
              <a:rPr lang="en-US" sz="2800" i="1" dirty="0" err="1">
                <a:solidFill>
                  <a:schemeClr val="tx1"/>
                </a:solidFill>
              </a:rPr>
              <a:t>utilizarse</a:t>
            </a:r>
            <a:r>
              <a:rPr lang="en-US" sz="2800" i="1" dirty="0">
                <a:solidFill>
                  <a:schemeClr val="tx1"/>
                </a:solidFill>
              </a:rPr>
              <a:t> </a:t>
            </a:r>
            <a:r>
              <a:rPr lang="en-US" sz="2800" i="1" dirty="0" err="1">
                <a:solidFill>
                  <a:schemeClr val="tx1"/>
                </a:solidFill>
              </a:rPr>
              <a:t>como</a:t>
            </a:r>
            <a:r>
              <a:rPr lang="en-US" sz="2800" i="1" dirty="0">
                <a:solidFill>
                  <a:schemeClr val="tx1"/>
                </a:solidFill>
              </a:rPr>
              <a:t> base para la </a:t>
            </a:r>
            <a:r>
              <a:rPr lang="en-US" sz="2800" i="1" dirty="0" err="1">
                <a:solidFill>
                  <a:schemeClr val="tx1"/>
                </a:solidFill>
              </a:rPr>
              <a:t>elaboración</a:t>
            </a:r>
            <a:r>
              <a:rPr lang="en-US" sz="2800" i="1" dirty="0">
                <a:solidFill>
                  <a:schemeClr val="tx1"/>
                </a:solidFill>
              </a:rPr>
              <a:t> de directrices </a:t>
            </a:r>
            <a:r>
              <a:rPr lang="en-US" sz="2800" i="1" dirty="0" err="1">
                <a:solidFill>
                  <a:schemeClr val="tx1"/>
                </a:solidFill>
              </a:rPr>
              <a:t>diocesanas</a:t>
            </a:r>
            <a:r>
              <a:rPr lang="en-US" sz="2800" i="1" dirty="0">
                <a:solidFill>
                  <a:schemeClr val="tx1"/>
                </a:solidFill>
              </a:rPr>
              <a:t>.</a:t>
            </a:r>
            <a:endParaRPr lang="en-US" sz="2800" dirty="0">
              <a:solidFill>
                <a:schemeClr val="tx1"/>
              </a:solidFill>
            </a:endParaRPr>
          </a:p>
          <a:p>
            <a:r>
              <a:rPr lang="en-US" sz="2000" dirty="0">
                <a:solidFill>
                  <a:schemeClr val="tx1"/>
                </a:solidFill>
              </a:rPr>
              <a:t>Enlace:</a:t>
            </a:r>
            <a:r>
              <a:rPr lang="en-US" dirty="0">
                <a:solidFill>
                  <a:schemeClr val="tx1"/>
                </a:solidFill>
              </a:rPr>
              <a:t> </a:t>
            </a:r>
            <a:r>
              <a:rPr lang="en-US" u="sng" dirty="0">
                <a:solidFill>
                  <a:schemeClr val="tx1"/>
                </a:solidFill>
              </a:rPr>
              <a:t>https://</a:t>
            </a:r>
            <a:r>
              <a:rPr lang="en-US" u="sng" dirty="0" err="1">
                <a:solidFill>
                  <a:schemeClr val="tx1"/>
                </a:solidFill>
              </a:rPr>
              <a:t>www.usccb.org</a:t>
            </a:r>
            <a:r>
              <a:rPr lang="en-US" u="sng" dirty="0">
                <a:solidFill>
                  <a:schemeClr val="tx1"/>
                </a:solidFill>
              </a:rPr>
              <a:t>/es/prayer-and-worship/the-mass/frequently-asked-questions/guidelines-for-altar-servers</a:t>
            </a:r>
            <a:endParaRPr lang="en-US" sz="1600" dirty="0">
              <a:solidFill>
                <a:schemeClr val="tx1"/>
              </a:solidFill>
            </a:endParaRPr>
          </a:p>
        </p:txBody>
      </p:sp>
    </p:spTree>
    <p:extLst>
      <p:ext uri="{BB962C8B-B14F-4D97-AF65-F5344CB8AC3E}">
        <p14:creationId xmlns:p14="http://schemas.microsoft.com/office/powerpoint/2010/main" val="7472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4DB5-E872-CCFE-01A1-113DF986F3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7DAEA8-171C-551E-B56E-360FB739BB1E}"/>
              </a:ext>
            </a:extLst>
          </p:cNvPr>
          <p:cNvSpPr>
            <a:spLocks noGrp="1"/>
          </p:cNvSpPr>
          <p:nvPr>
            <p:ph type="title"/>
          </p:nvPr>
        </p:nvSpPr>
        <p:spPr>
          <a:xfrm>
            <a:off x="581193" y="120958"/>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172F9CAE-8F72-6B77-72B2-700F3809E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A28F072F-1DE6-8BB0-0BE5-E22EFFB846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852F7643-656A-106B-252E-678D06D26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4C17EC8E-9626-FA6C-7458-A9F1DB939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F852189A-C8F6-8E7F-F5FA-AFA78A6BF3D4}"/>
              </a:ext>
            </a:extLst>
          </p:cNvPr>
          <p:cNvSpPr txBox="1">
            <a:spLocks/>
          </p:cNvSpPr>
          <p:nvPr/>
        </p:nvSpPr>
        <p:spPr>
          <a:xfrm>
            <a:off x="440286" y="453643"/>
            <a:ext cx="11088138" cy="1067585"/>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orientaciones</a:t>
            </a:r>
            <a:r>
              <a:rPr lang="en-US" sz="3600" b="1" cap="small" dirty="0"/>
              <a:t> </a:t>
            </a:r>
            <a:r>
              <a:rPr lang="en-US" sz="3600" b="1" cap="small" dirty="0" err="1"/>
              <a:t>diocesanas</a:t>
            </a:r>
            <a:r>
              <a:rPr lang="en-US" sz="3600" b="1" cap="small" dirty="0"/>
              <a:t> para </a:t>
            </a:r>
            <a:r>
              <a:rPr lang="en-US" sz="3600" b="1" cap="small" dirty="0" err="1"/>
              <a:t>los</a:t>
            </a:r>
            <a:r>
              <a:rPr lang="en-US" sz="3600" b="1" cap="small" dirty="0"/>
              <a:t> </a:t>
            </a:r>
            <a:r>
              <a:rPr lang="en-US" sz="3600" b="1" cap="small" dirty="0" err="1"/>
              <a:t>acólitos</a:t>
            </a:r>
            <a:endParaRPr lang="en-US" sz="3600" dirty="0"/>
          </a:p>
        </p:txBody>
      </p:sp>
      <p:sp>
        <p:nvSpPr>
          <p:cNvPr id="10" name="Rectangle 9">
            <a:extLst>
              <a:ext uri="{FF2B5EF4-FFF2-40B4-BE49-F238E27FC236}">
                <a16:creationId xmlns:a16="http://schemas.microsoft.com/office/drawing/2014/main" id="{CDB648A5-850D-63DF-7F53-267E1AB05F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97551FFF-1F8D-0B9D-280D-DAEBF68F1110}"/>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510" y="2180496"/>
            <a:ext cx="12191999" cy="4704951"/>
          </a:xfrm>
          <a:solidFill>
            <a:schemeClr val="bg1"/>
          </a:solidFill>
        </p:spPr>
        <p:txBody>
          <a:bodyPr>
            <a:noAutofit/>
          </a:bodyPr>
          <a:lstStyle/>
          <a:p>
            <a:pPr marL="305435" indent="-305435"/>
            <a:r>
              <a:rPr lang="en-US" sz="2400" b="1" dirty="0">
                <a:solidFill>
                  <a:schemeClr val="tx1"/>
                </a:solidFill>
              </a:rPr>
              <a:t>El obispo </a:t>
            </a:r>
            <a:r>
              <a:rPr lang="en-US" sz="2400" b="1" dirty="0" err="1">
                <a:solidFill>
                  <a:schemeClr val="tx1"/>
                </a:solidFill>
              </a:rPr>
              <a:t>diocesano</a:t>
            </a:r>
            <a:r>
              <a:rPr lang="en-US" sz="2400" b="1" dirty="0">
                <a:solidFill>
                  <a:schemeClr val="tx1"/>
                </a:solidFill>
              </a:rPr>
              <a:t> </a:t>
            </a:r>
            <a:r>
              <a:rPr lang="en-US" sz="2400" b="1" dirty="0" err="1">
                <a:solidFill>
                  <a:schemeClr val="tx1"/>
                </a:solidFill>
              </a:rPr>
              <a:t>puede</a:t>
            </a:r>
            <a:r>
              <a:rPr lang="en-US" sz="2400" b="1" dirty="0">
                <a:solidFill>
                  <a:schemeClr val="tx1"/>
                </a:solidFill>
              </a:rPr>
              <a:t> </a:t>
            </a:r>
            <a:r>
              <a:rPr lang="en-US" sz="2400" b="1" dirty="0" err="1">
                <a:solidFill>
                  <a:schemeClr val="tx1"/>
                </a:solidFill>
              </a:rPr>
              <a:t>permitir</a:t>
            </a:r>
            <a:r>
              <a:rPr lang="en-US" sz="2400" b="1" dirty="0">
                <a:solidFill>
                  <a:schemeClr val="tx1"/>
                </a:solidFill>
              </a:rPr>
              <a:t> </a:t>
            </a:r>
            <a:r>
              <a:rPr lang="en-US" sz="2400" b="1" dirty="0" err="1">
                <a:solidFill>
                  <a:schemeClr val="tx1"/>
                </a:solidFill>
              </a:rPr>
              <a:t>que</a:t>
            </a:r>
            <a:r>
              <a:rPr lang="en-US" sz="2400" b="1" dirty="0">
                <a:solidFill>
                  <a:schemeClr val="tx1"/>
                </a:solidFill>
              </a:rPr>
              <a:t> las </a:t>
            </a:r>
            <a:r>
              <a:rPr lang="en-US" sz="2400" b="1" dirty="0" err="1">
                <a:solidFill>
                  <a:schemeClr val="tx1"/>
                </a:solidFill>
              </a:rPr>
              <a:t>funciones</a:t>
            </a:r>
            <a:r>
              <a:rPr lang="en-US" sz="2400" b="1" dirty="0">
                <a:solidFill>
                  <a:schemeClr val="tx1"/>
                </a:solidFill>
              </a:rPr>
              <a:t> </a:t>
            </a:r>
            <a:r>
              <a:rPr lang="en-US" sz="2400" b="1" dirty="0" err="1">
                <a:solidFill>
                  <a:schemeClr val="tx1"/>
                </a:solidFill>
              </a:rPr>
              <a:t>litúrgicas</a:t>
            </a:r>
            <a:r>
              <a:rPr lang="en-US" sz="2400" b="1" dirty="0">
                <a:solidFill>
                  <a:schemeClr val="tx1"/>
                </a:solidFill>
              </a:rPr>
              <a:t> del </a:t>
            </a:r>
            <a:r>
              <a:rPr lang="en-US" sz="2400" b="1" dirty="0" err="1">
                <a:solidFill>
                  <a:schemeClr val="tx1"/>
                </a:solidFill>
              </a:rPr>
              <a:t>acólito</a:t>
            </a:r>
            <a:r>
              <a:rPr lang="en-US" sz="2400" b="1" dirty="0">
                <a:solidFill>
                  <a:schemeClr val="tx1"/>
                </a:solidFill>
              </a:rPr>
              <a:t> </a:t>
            </a:r>
            <a:r>
              <a:rPr lang="en-US" sz="2400" b="1" dirty="0" err="1">
                <a:solidFill>
                  <a:schemeClr val="tx1"/>
                </a:solidFill>
              </a:rPr>
              <a:t>instituido</a:t>
            </a:r>
            <a:r>
              <a:rPr lang="en-US" sz="2400" b="1" dirty="0">
                <a:solidFill>
                  <a:schemeClr val="tx1"/>
                </a:solidFill>
              </a:rPr>
              <a:t> </a:t>
            </a:r>
            <a:r>
              <a:rPr lang="en-US" sz="2400" b="1" dirty="0" err="1">
                <a:solidFill>
                  <a:schemeClr val="tx1"/>
                </a:solidFill>
              </a:rPr>
              <a:t>sean</a:t>
            </a:r>
            <a:r>
              <a:rPr lang="en-US" sz="2400" b="1" dirty="0">
                <a:solidFill>
                  <a:schemeClr val="tx1"/>
                </a:solidFill>
              </a:rPr>
              <a:t> </a:t>
            </a:r>
            <a:r>
              <a:rPr lang="en-US" sz="2400" b="1" dirty="0" err="1">
                <a:solidFill>
                  <a:schemeClr val="tx1"/>
                </a:solidFill>
              </a:rPr>
              <a:t>desempeñadas</a:t>
            </a:r>
            <a:r>
              <a:rPr lang="en-US" sz="2400" b="1" dirty="0">
                <a:solidFill>
                  <a:schemeClr val="tx1"/>
                </a:solidFill>
              </a:rPr>
              <a:t> </a:t>
            </a:r>
            <a:r>
              <a:rPr lang="en-US" sz="2400" b="1" dirty="0" err="1">
                <a:solidFill>
                  <a:schemeClr val="tx1"/>
                </a:solidFill>
              </a:rPr>
              <a:t>por</a:t>
            </a:r>
            <a:r>
              <a:rPr lang="en-US" sz="2400" b="1" dirty="0">
                <a:solidFill>
                  <a:schemeClr val="tx1"/>
                </a:solidFill>
              </a:rPr>
              <a:t> </a:t>
            </a:r>
            <a:r>
              <a:rPr lang="en-US" sz="2400" b="1" dirty="0" err="1">
                <a:solidFill>
                  <a:schemeClr val="tx1"/>
                </a:solidFill>
              </a:rPr>
              <a:t>acólitos</a:t>
            </a:r>
            <a:r>
              <a:rPr lang="en-US" sz="2400" b="1" dirty="0">
                <a:solidFill>
                  <a:schemeClr val="tx1"/>
                </a:solidFill>
              </a:rPr>
              <a:t>/</a:t>
            </a:r>
            <a:r>
              <a:rPr lang="en-US" sz="2400" b="1" dirty="0" err="1">
                <a:solidFill>
                  <a:schemeClr val="tx1"/>
                </a:solidFill>
              </a:rPr>
              <a:t>monaguillos</a:t>
            </a:r>
            <a:r>
              <a:rPr lang="en-US" sz="2400" b="1" dirty="0">
                <a:solidFill>
                  <a:schemeClr val="tx1"/>
                </a:solidFill>
              </a:rPr>
              <a:t>.</a:t>
            </a:r>
            <a:endParaRPr lang="en-US" dirty="0"/>
          </a:p>
          <a:p>
            <a:pPr marL="305435" indent="-305435"/>
            <a:r>
              <a:rPr lang="en-US" sz="2400" b="1" dirty="0">
                <a:solidFill>
                  <a:schemeClr val="tx1"/>
                </a:solidFill>
              </a:rPr>
              <a:t>El </a:t>
            </a:r>
            <a:r>
              <a:rPr lang="en-US" sz="2400" b="1" dirty="0" err="1">
                <a:solidFill>
                  <a:schemeClr val="tx1"/>
                </a:solidFill>
              </a:rPr>
              <a:t>término</a:t>
            </a:r>
            <a:r>
              <a:rPr lang="en-US" sz="2400" b="1" dirty="0">
                <a:solidFill>
                  <a:schemeClr val="tx1"/>
                </a:solidFill>
              </a:rPr>
              <a:t> “</a:t>
            </a:r>
            <a:r>
              <a:rPr lang="en-US" sz="2400" b="1" dirty="0" err="1">
                <a:solidFill>
                  <a:schemeClr val="tx1"/>
                </a:solidFill>
              </a:rPr>
              <a:t>monaguillo</a:t>
            </a:r>
            <a:r>
              <a:rPr lang="en-US" sz="2400" b="1" dirty="0">
                <a:solidFill>
                  <a:schemeClr val="tx1"/>
                </a:solidFill>
              </a:rPr>
              <a:t>” </a:t>
            </a:r>
            <a:r>
              <a:rPr lang="en-US" sz="2400" b="1" dirty="0" err="1">
                <a:solidFill>
                  <a:schemeClr val="tx1"/>
                </a:solidFill>
              </a:rPr>
              <a:t>debe</a:t>
            </a:r>
            <a:r>
              <a:rPr lang="en-US" sz="2400" b="1" dirty="0">
                <a:solidFill>
                  <a:schemeClr val="tx1"/>
                </a:solidFill>
              </a:rPr>
              <a:t> </a:t>
            </a:r>
            <a:r>
              <a:rPr lang="en-US" sz="2400" b="1" dirty="0" err="1">
                <a:solidFill>
                  <a:schemeClr val="tx1"/>
                </a:solidFill>
              </a:rPr>
              <a:t>utilizarse</a:t>
            </a:r>
            <a:r>
              <a:rPr lang="en-US" sz="2400" b="1" dirty="0">
                <a:solidFill>
                  <a:schemeClr val="tx1"/>
                </a:solidFill>
              </a:rPr>
              <a:t> para </a:t>
            </a:r>
            <a:r>
              <a:rPr lang="en-US" sz="2400" b="1" dirty="0" err="1">
                <a:solidFill>
                  <a:schemeClr val="tx1"/>
                </a:solidFill>
              </a:rPr>
              <a:t>aquellos</a:t>
            </a:r>
            <a:r>
              <a:rPr lang="en-US" sz="2400" b="1" dirty="0">
                <a:solidFill>
                  <a:schemeClr val="tx1"/>
                </a:solidFill>
              </a:rPr>
              <a:t> </a:t>
            </a:r>
            <a:r>
              <a:rPr lang="en-US" sz="2400" b="1" dirty="0" err="1">
                <a:solidFill>
                  <a:schemeClr val="tx1"/>
                </a:solidFill>
              </a:rPr>
              <a:t>que</a:t>
            </a:r>
            <a:r>
              <a:rPr lang="en-US" sz="2400" b="1" dirty="0">
                <a:solidFill>
                  <a:schemeClr val="tx1"/>
                </a:solidFill>
              </a:rPr>
              <a:t> </a:t>
            </a:r>
            <a:r>
              <a:rPr lang="en-US" sz="2400" b="1" dirty="0" err="1">
                <a:solidFill>
                  <a:schemeClr val="tx1"/>
                </a:solidFill>
              </a:rPr>
              <a:t>desempeñan</a:t>
            </a:r>
            <a:r>
              <a:rPr lang="en-US" sz="2400" b="1" dirty="0">
                <a:solidFill>
                  <a:schemeClr val="tx1"/>
                </a:solidFill>
              </a:rPr>
              <a:t> las </a:t>
            </a:r>
            <a:r>
              <a:rPr lang="en-US" sz="2400" b="1" dirty="0" err="1">
                <a:solidFill>
                  <a:schemeClr val="tx1"/>
                </a:solidFill>
              </a:rPr>
              <a:t>funciones</a:t>
            </a:r>
            <a:r>
              <a:rPr lang="en-US" sz="2400" b="1" dirty="0">
                <a:solidFill>
                  <a:schemeClr val="tx1"/>
                </a:solidFill>
              </a:rPr>
              <a:t> del </a:t>
            </a:r>
            <a:r>
              <a:rPr lang="en-US" sz="2400" b="1" dirty="0" err="1">
                <a:solidFill>
                  <a:schemeClr val="tx1"/>
                </a:solidFill>
              </a:rPr>
              <a:t>acólito</a:t>
            </a:r>
            <a:r>
              <a:rPr lang="en-US" sz="2400" b="1" dirty="0">
                <a:solidFill>
                  <a:schemeClr val="tx1"/>
                </a:solidFill>
              </a:rPr>
              <a:t> </a:t>
            </a:r>
            <a:r>
              <a:rPr lang="en-US" sz="2400" b="1" dirty="0" err="1">
                <a:solidFill>
                  <a:schemeClr val="tx1"/>
                </a:solidFill>
              </a:rPr>
              <a:t>instituido</a:t>
            </a:r>
            <a:r>
              <a:rPr lang="en-US" sz="2400" b="1" dirty="0">
                <a:solidFill>
                  <a:schemeClr val="tx1"/>
                </a:solidFill>
              </a:rPr>
              <a:t>.</a:t>
            </a:r>
          </a:p>
          <a:p>
            <a:pPr marL="305435" indent="-305435"/>
            <a:r>
              <a:rPr lang="en-US" sz="2400" b="1" dirty="0">
                <a:solidFill>
                  <a:schemeClr val="tx1"/>
                </a:solidFill>
              </a:rPr>
              <a:t>Los </a:t>
            </a:r>
            <a:r>
              <a:rPr lang="en-US" sz="2400" b="1" dirty="0" err="1">
                <a:solidFill>
                  <a:schemeClr val="tx1"/>
                </a:solidFill>
              </a:rPr>
              <a:t>monaguillos</a:t>
            </a:r>
            <a:r>
              <a:rPr lang="en-US" sz="2400" b="1" dirty="0">
                <a:solidFill>
                  <a:schemeClr val="tx1"/>
                </a:solidFill>
              </a:rPr>
              <a:t> </a:t>
            </a:r>
            <a:r>
              <a:rPr lang="en-US" sz="2400" b="1" dirty="0" err="1">
                <a:solidFill>
                  <a:schemeClr val="tx1"/>
                </a:solidFill>
              </a:rPr>
              <a:t>deben</a:t>
            </a:r>
            <a:r>
              <a:rPr lang="en-US" sz="2400" b="1" dirty="0">
                <a:solidFill>
                  <a:schemeClr val="tx1"/>
                </a:solidFill>
              </a:rPr>
              <a:t> ser lo </a:t>
            </a:r>
            <a:r>
              <a:rPr lang="en-US" sz="2400" b="1" dirty="0" err="1">
                <a:solidFill>
                  <a:schemeClr val="tx1"/>
                </a:solidFill>
              </a:rPr>
              <a:t>suficientemente</a:t>
            </a:r>
            <a:r>
              <a:rPr lang="en-US" sz="2400" b="1" dirty="0">
                <a:solidFill>
                  <a:schemeClr val="tx1"/>
                </a:solidFill>
              </a:rPr>
              <a:t> maduros para </a:t>
            </a:r>
            <a:r>
              <a:rPr lang="en-US" sz="2400" b="1" dirty="0" err="1">
                <a:solidFill>
                  <a:schemeClr val="tx1"/>
                </a:solidFill>
              </a:rPr>
              <a:t>comprender</a:t>
            </a:r>
            <a:r>
              <a:rPr lang="en-US" sz="2400" b="1" dirty="0">
                <a:solidFill>
                  <a:schemeClr val="tx1"/>
                </a:solidFill>
              </a:rPr>
              <a:t> sus </a:t>
            </a:r>
            <a:r>
              <a:rPr lang="en-US" sz="2400" b="1" dirty="0" err="1">
                <a:solidFill>
                  <a:schemeClr val="tx1"/>
                </a:solidFill>
              </a:rPr>
              <a:t>responsabilidades</a:t>
            </a:r>
            <a:r>
              <a:rPr lang="en-US" sz="2400" b="1" dirty="0">
                <a:solidFill>
                  <a:schemeClr val="tx1"/>
                </a:solidFill>
              </a:rPr>
              <a:t> y </a:t>
            </a:r>
            <a:r>
              <a:rPr lang="en-US" sz="2400" b="1" dirty="0" err="1">
                <a:solidFill>
                  <a:schemeClr val="tx1"/>
                </a:solidFill>
              </a:rPr>
              <a:t>haber</a:t>
            </a:r>
            <a:r>
              <a:rPr lang="en-US" sz="2400" b="1" dirty="0">
                <a:solidFill>
                  <a:schemeClr val="tx1"/>
                </a:solidFill>
              </a:rPr>
              <a:t> </a:t>
            </a:r>
            <a:r>
              <a:rPr lang="en-US" sz="2400" b="1" dirty="0" err="1">
                <a:solidFill>
                  <a:schemeClr val="tx1"/>
                </a:solidFill>
              </a:rPr>
              <a:t>recibido</a:t>
            </a:r>
            <a:r>
              <a:rPr lang="en-US" sz="2400" b="1" dirty="0">
                <a:solidFill>
                  <a:schemeClr val="tx1"/>
                </a:solidFill>
              </a:rPr>
              <a:t> </a:t>
            </a:r>
            <a:r>
              <a:rPr lang="en-US" sz="2400" b="1" dirty="0" err="1">
                <a:solidFill>
                  <a:schemeClr val="tx1"/>
                </a:solidFill>
              </a:rPr>
              <a:t>ya</a:t>
            </a:r>
            <a:r>
              <a:rPr lang="en-US" sz="2400" b="1" dirty="0">
                <a:solidFill>
                  <a:schemeClr val="tx1"/>
                </a:solidFill>
              </a:rPr>
              <a:t> la Sagrada </a:t>
            </a:r>
            <a:r>
              <a:rPr lang="en-US" sz="2400" b="1" dirty="0" err="1">
                <a:solidFill>
                  <a:schemeClr val="tx1"/>
                </a:solidFill>
              </a:rPr>
              <a:t>Comunión</a:t>
            </a:r>
            <a:r>
              <a:rPr lang="en-US" sz="2400" b="1" dirty="0">
                <a:solidFill>
                  <a:schemeClr val="tx1"/>
                </a:solidFill>
              </a:rPr>
              <a:t> </a:t>
            </a:r>
            <a:r>
              <a:rPr lang="en-US" sz="2400" b="1" dirty="0" err="1">
                <a:solidFill>
                  <a:schemeClr val="tx1"/>
                </a:solidFill>
              </a:rPr>
              <a:t>por</a:t>
            </a:r>
            <a:r>
              <a:rPr lang="en-US" sz="2400" b="1" dirty="0">
                <a:solidFill>
                  <a:schemeClr val="tx1"/>
                </a:solidFill>
              </a:rPr>
              <a:t> </a:t>
            </a:r>
            <a:r>
              <a:rPr lang="en-US" sz="2400" b="1" dirty="0" err="1">
                <a:solidFill>
                  <a:schemeClr val="tx1"/>
                </a:solidFill>
              </a:rPr>
              <a:t>primera</a:t>
            </a:r>
            <a:r>
              <a:rPr lang="en-US" sz="2400" b="1" dirty="0">
                <a:solidFill>
                  <a:schemeClr val="tx1"/>
                </a:solidFill>
              </a:rPr>
              <a:t> </a:t>
            </a:r>
            <a:r>
              <a:rPr lang="en-US" sz="2400" b="1" dirty="0" err="1">
                <a:solidFill>
                  <a:schemeClr val="tx1"/>
                </a:solidFill>
              </a:rPr>
              <a:t>vez</a:t>
            </a:r>
            <a:r>
              <a:rPr lang="en-US" sz="2400" b="1" dirty="0">
                <a:solidFill>
                  <a:schemeClr val="tx1"/>
                </a:solidFill>
              </a:rPr>
              <a:t>.</a:t>
            </a:r>
          </a:p>
          <a:p>
            <a:r>
              <a:rPr lang="en-US" sz="2400" b="1" dirty="0">
                <a:solidFill>
                  <a:schemeClr val="tx1"/>
                </a:solidFill>
              </a:rPr>
              <a:t>Los </a:t>
            </a:r>
            <a:r>
              <a:rPr lang="en-US" sz="2400" b="1" dirty="0" err="1">
                <a:solidFill>
                  <a:schemeClr val="tx1"/>
                </a:solidFill>
              </a:rPr>
              <a:t>monaguillos</a:t>
            </a:r>
            <a:r>
              <a:rPr lang="en-US" sz="2400" b="1" dirty="0">
                <a:solidFill>
                  <a:schemeClr val="tx1"/>
                </a:solidFill>
              </a:rPr>
              <a:t> </a:t>
            </a:r>
            <a:r>
              <a:rPr lang="en-US" sz="2400" b="1" dirty="0" err="1">
                <a:solidFill>
                  <a:schemeClr val="tx1"/>
                </a:solidFill>
              </a:rPr>
              <a:t>deben</a:t>
            </a:r>
            <a:r>
              <a:rPr lang="en-US" sz="2400" b="1" dirty="0">
                <a:solidFill>
                  <a:schemeClr val="tx1"/>
                </a:solidFill>
              </a:rPr>
              <a:t> </a:t>
            </a:r>
            <a:r>
              <a:rPr lang="en-US" sz="2400" b="1" dirty="0" err="1">
                <a:solidFill>
                  <a:schemeClr val="tx1"/>
                </a:solidFill>
              </a:rPr>
              <a:t>recibir</a:t>
            </a:r>
            <a:r>
              <a:rPr lang="en-US" sz="2400" b="1" dirty="0">
                <a:solidFill>
                  <a:schemeClr val="tx1"/>
                </a:solidFill>
              </a:rPr>
              <a:t> </a:t>
            </a:r>
            <a:r>
              <a:rPr lang="en-US" sz="2400" b="1" dirty="0" err="1">
                <a:solidFill>
                  <a:schemeClr val="tx1"/>
                </a:solidFill>
              </a:rPr>
              <a:t>una</a:t>
            </a:r>
            <a:r>
              <a:rPr lang="en-US" sz="2400" b="1" dirty="0">
                <a:solidFill>
                  <a:schemeClr val="tx1"/>
                </a:solidFill>
              </a:rPr>
              <a:t> </a:t>
            </a:r>
            <a:r>
              <a:rPr lang="en-US" sz="2400" b="1" dirty="0" err="1">
                <a:solidFill>
                  <a:schemeClr val="tx1"/>
                </a:solidFill>
              </a:rPr>
              <a:t>formación</a:t>
            </a:r>
            <a:r>
              <a:rPr lang="en-US" sz="2400" b="1" dirty="0">
                <a:solidFill>
                  <a:schemeClr val="tx1"/>
                </a:solidFill>
              </a:rPr>
              <a:t> </a:t>
            </a:r>
            <a:r>
              <a:rPr lang="en-US" sz="2400" b="1" dirty="0" err="1">
                <a:solidFill>
                  <a:schemeClr val="tx1"/>
                </a:solidFill>
              </a:rPr>
              <a:t>adecuada</a:t>
            </a:r>
            <a:r>
              <a:rPr lang="en-US" sz="2400" b="1" dirty="0">
                <a:solidFill>
                  <a:schemeClr val="tx1"/>
                </a:solidFill>
              </a:rPr>
              <a:t> antes de </a:t>
            </a:r>
            <a:r>
              <a:rPr lang="en-US" sz="2400" b="1" dirty="0" err="1">
                <a:solidFill>
                  <a:schemeClr val="tx1"/>
                </a:solidFill>
              </a:rPr>
              <a:t>comenzar</a:t>
            </a:r>
            <a:r>
              <a:rPr lang="en-US" sz="2400" b="1" dirty="0">
                <a:solidFill>
                  <a:schemeClr val="tx1"/>
                </a:solidFill>
              </a:rPr>
              <a:t> a </a:t>
            </a:r>
            <a:r>
              <a:rPr lang="en-US" sz="2400" b="1" dirty="0" err="1">
                <a:solidFill>
                  <a:schemeClr val="tx1"/>
                </a:solidFill>
              </a:rPr>
              <a:t>desempeñar</a:t>
            </a:r>
            <a:r>
              <a:rPr lang="en-US" sz="2400" b="1" dirty="0">
                <a:solidFill>
                  <a:schemeClr val="tx1"/>
                </a:solidFill>
              </a:rPr>
              <a:t> sus </a:t>
            </a:r>
            <a:r>
              <a:rPr lang="en-US" sz="2400" b="1" dirty="0" err="1">
                <a:solidFill>
                  <a:schemeClr val="tx1"/>
                </a:solidFill>
              </a:rPr>
              <a:t>funciones</a:t>
            </a:r>
            <a:r>
              <a:rPr lang="en-US" sz="2400" b="1" dirty="0">
                <a:solidFill>
                  <a:schemeClr val="tx1"/>
                </a:solidFill>
              </a:rPr>
              <a:t>.</a:t>
            </a:r>
          </a:p>
          <a:p>
            <a:pPr marL="305435" indent="-305435"/>
            <a:r>
              <a:rPr lang="en-US" sz="2400" b="1" dirty="0">
                <a:solidFill>
                  <a:schemeClr val="tx1"/>
                </a:solidFill>
              </a:rPr>
              <a:t>Dado </a:t>
            </a:r>
            <a:r>
              <a:rPr lang="en-US" sz="2400" b="1" dirty="0" err="1">
                <a:solidFill>
                  <a:schemeClr val="tx1"/>
                </a:solidFill>
              </a:rPr>
              <a:t>que</a:t>
            </a:r>
            <a:r>
              <a:rPr lang="en-US" sz="2400" b="1" dirty="0">
                <a:solidFill>
                  <a:schemeClr val="tx1"/>
                </a:solidFill>
              </a:rPr>
              <a:t> </a:t>
            </a:r>
            <a:r>
              <a:rPr lang="en-US" sz="2400" b="1" dirty="0" err="1">
                <a:solidFill>
                  <a:schemeClr val="tx1"/>
                </a:solidFill>
              </a:rPr>
              <a:t>el</a:t>
            </a:r>
            <a:r>
              <a:rPr lang="en-US" sz="2400" b="1" dirty="0">
                <a:solidFill>
                  <a:schemeClr val="tx1"/>
                </a:solidFill>
              </a:rPr>
              <a:t> </a:t>
            </a:r>
            <a:r>
              <a:rPr lang="en-US" sz="2400" b="1" dirty="0" err="1">
                <a:solidFill>
                  <a:schemeClr val="tx1"/>
                </a:solidFill>
              </a:rPr>
              <a:t>papel</a:t>
            </a:r>
            <a:r>
              <a:rPr lang="en-US" sz="2400" b="1" dirty="0">
                <a:solidFill>
                  <a:schemeClr val="tx1"/>
                </a:solidFill>
              </a:rPr>
              <a:t> del </a:t>
            </a:r>
            <a:r>
              <a:rPr lang="en-US" sz="2400" b="1" dirty="0" err="1">
                <a:solidFill>
                  <a:schemeClr val="tx1"/>
                </a:solidFill>
              </a:rPr>
              <a:t>monaguillo</a:t>
            </a:r>
            <a:r>
              <a:rPr lang="en-US" sz="2400" b="1" dirty="0">
                <a:solidFill>
                  <a:schemeClr val="tx1"/>
                </a:solidFill>
              </a:rPr>
              <a:t> es fundamental para la </a:t>
            </a:r>
            <a:r>
              <a:rPr lang="en-US" sz="2400" b="1" dirty="0" err="1">
                <a:solidFill>
                  <a:schemeClr val="tx1"/>
                </a:solidFill>
              </a:rPr>
              <a:t>celebración</a:t>
            </a:r>
            <a:r>
              <a:rPr lang="en-US" sz="2400" b="1" dirty="0">
                <a:solidFill>
                  <a:schemeClr val="tx1"/>
                </a:solidFill>
              </a:rPr>
              <a:t> </a:t>
            </a:r>
            <a:r>
              <a:rPr lang="en-US" sz="2400" b="1" dirty="0" err="1">
                <a:solidFill>
                  <a:schemeClr val="tx1"/>
                </a:solidFill>
              </a:rPr>
              <a:t>ordinaria</a:t>
            </a:r>
            <a:r>
              <a:rPr lang="en-US" sz="2400" b="1" dirty="0">
                <a:solidFill>
                  <a:schemeClr val="tx1"/>
                </a:solidFill>
              </a:rPr>
              <a:t> de la Misa, al </a:t>
            </a:r>
            <a:r>
              <a:rPr lang="en-US" sz="2400" b="1" dirty="0" err="1">
                <a:solidFill>
                  <a:schemeClr val="tx1"/>
                </a:solidFill>
              </a:rPr>
              <a:t>menos</a:t>
            </a:r>
            <a:r>
              <a:rPr lang="en-US" sz="2400" b="1" dirty="0">
                <a:solidFill>
                  <a:schemeClr val="tx1"/>
                </a:solidFill>
              </a:rPr>
              <a:t> un </a:t>
            </a:r>
            <a:r>
              <a:rPr lang="en-US" sz="2400" b="1" dirty="0" err="1">
                <a:solidFill>
                  <a:schemeClr val="tx1"/>
                </a:solidFill>
              </a:rPr>
              <a:t>acólito</a:t>
            </a:r>
            <a:r>
              <a:rPr lang="en-US" sz="2400" b="1" dirty="0">
                <a:solidFill>
                  <a:schemeClr val="tx1"/>
                </a:solidFill>
              </a:rPr>
              <a:t> </a:t>
            </a:r>
            <a:r>
              <a:rPr lang="en-US" sz="2400" b="1" dirty="0" err="1">
                <a:solidFill>
                  <a:schemeClr val="tx1"/>
                </a:solidFill>
              </a:rPr>
              <a:t>debe</a:t>
            </a:r>
            <a:r>
              <a:rPr lang="en-US" sz="2400" b="1" dirty="0">
                <a:solidFill>
                  <a:schemeClr val="tx1"/>
                </a:solidFill>
              </a:rPr>
              <a:t> </a:t>
            </a:r>
            <a:r>
              <a:rPr lang="en-US" sz="2400" b="1" dirty="0" err="1">
                <a:solidFill>
                  <a:schemeClr val="tx1"/>
                </a:solidFill>
              </a:rPr>
              <a:t>asistir</a:t>
            </a:r>
            <a:r>
              <a:rPr lang="en-US" sz="2400" b="1" dirty="0">
                <a:solidFill>
                  <a:schemeClr val="tx1"/>
                </a:solidFill>
              </a:rPr>
              <a:t> al </a:t>
            </a:r>
            <a:r>
              <a:rPr lang="en-US" sz="2400" b="1" dirty="0" err="1">
                <a:solidFill>
                  <a:schemeClr val="tx1"/>
                </a:solidFill>
              </a:rPr>
              <a:t>sacerdote</a:t>
            </a:r>
            <a:r>
              <a:rPr lang="en-US" sz="2400" b="1" dirty="0">
                <a:solidFill>
                  <a:schemeClr val="tx1"/>
                </a:solidFill>
              </a:rPr>
              <a:t>.</a:t>
            </a:r>
          </a:p>
          <a:p>
            <a:pPr marL="305435" indent="-305435"/>
            <a:r>
              <a:rPr lang="en-US" sz="2400" b="1" dirty="0">
                <a:solidFill>
                  <a:schemeClr val="tx1"/>
                </a:solidFill>
              </a:rPr>
              <a:t>Los </a:t>
            </a:r>
            <a:r>
              <a:rPr lang="en-US" sz="2400" b="1" dirty="0" err="1">
                <a:solidFill>
                  <a:schemeClr val="tx1"/>
                </a:solidFill>
              </a:rPr>
              <a:t>acólitos</a:t>
            </a:r>
            <a:r>
              <a:rPr lang="en-US" sz="2400" b="1" dirty="0">
                <a:solidFill>
                  <a:schemeClr val="tx1"/>
                </a:solidFill>
              </a:rPr>
              <a:t>, </a:t>
            </a:r>
            <a:r>
              <a:rPr lang="en-US" sz="2400" b="1" dirty="0" err="1">
                <a:solidFill>
                  <a:schemeClr val="tx1"/>
                </a:solidFill>
              </a:rPr>
              <a:t>lectores</a:t>
            </a:r>
            <a:r>
              <a:rPr lang="en-US" sz="2400" b="1" dirty="0">
                <a:solidFill>
                  <a:schemeClr val="tx1"/>
                </a:solidFill>
              </a:rPr>
              <a:t> y </a:t>
            </a:r>
            <a:r>
              <a:rPr lang="en-US" sz="2400" b="1" dirty="0" err="1">
                <a:solidFill>
                  <a:schemeClr val="tx1"/>
                </a:solidFill>
              </a:rPr>
              <a:t>otros</a:t>
            </a:r>
            <a:r>
              <a:rPr lang="en-US" sz="2400" b="1" dirty="0">
                <a:solidFill>
                  <a:schemeClr val="tx1"/>
                </a:solidFill>
              </a:rPr>
              <a:t> </a:t>
            </a:r>
            <a:r>
              <a:rPr lang="en-US" sz="2400" b="1" dirty="0" err="1">
                <a:solidFill>
                  <a:schemeClr val="tx1"/>
                </a:solidFill>
              </a:rPr>
              <a:t>ministros</a:t>
            </a:r>
            <a:r>
              <a:rPr lang="en-US" sz="2400" b="1" dirty="0">
                <a:solidFill>
                  <a:schemeClr val="tx1"/>
                </a:solidFill>
              </a:rPr>
              <a:t> </a:t>
            </a:r>
            <a:r>
              <a:rPr lang="en-US" sz="2400" b="1" dirty="0" err="1">
                <a:solidFill>
                  <a:schemeClr val="tx1"/>
                </a:solidFill>
              </a:rPr>
              <a:t>laicos</a:t>
            </a:r>
            <a:r>
              <a:rPr lang="en-US" sz="2400" b="1" dirty="0">
                <a:solidFill>
                  <a:schemeClr val="tx1"/>
                </a:solidFill>
              </a:rPr>
              <a:t> </a:t>
            </a:r>
            <a:r>
              <a:rPr lang="en-US" sz="2400" b="1" dirty="0" err="1">
                <a:solidFill>
                  <a:schemeClr val="tx1"/>
                </a:solidFill>
              </a:rPr>
              <a:t>pueden</a:t>
            </a:r>
            <a:r>
              <a:rPr lang="en-US" sz="2400" b="1" dirty="0">
                <a:solidFill>
                  <a:schemeClr val="tx1"/>
                </a:solidFill>
              </a:rPr>
              <a:t> </a:t>
            </a:r>
            <a:r>
              <a:rPr lang="en-US" sz="2400" b="1" dirty="0" err="1">
                <a:solidFill>
                  <a:schemeClr val="tx1"/>
                </a:solidFill>
              </a:rPr>
              <a:t>vestir</a:t>
            </a:r>
            <a:r>
              <a:rPr lang="en-US" sz="2400" b="1" dirty="0">
                <a:solidFill>
                  <a:schemeClr val="tx1"/>
                </a:solidFill>
              </a:rPr>
              <a:t> alba u </a:t>
            </a:r>
            <a:r>
              <a:rPr lang="en-US" sz="2400" b="1" dirty="0" err="1">
                <a:solidFill>
                  <a:schemeClr val="tx1"/>
                </a:solidFill>
              </a:rPr>
              <a:t>otras</a:t>
            </a:r>
            <a:r>
              <a:rPr lang="en-US" sz="2400" b="1" dirty="0">
                <a:solidFill>
                  <a:schemeClr val="tx1"/>
                </a:solidFill>
              </a:rPr>
              <a:t> </a:t>
            </a:r>
            <a:r>
              <a:rPr lang="en-US" sz="2400" b="1" dirty="0" err="1">
                <a:solidFill>
                  <a:schemeClr val="tx1"/>
                </a:solidFill>
              </a:rPr>
              <a:t>vestiduras</a:t>
            </a:r>
            <a:r>
              <a:rPr lang="en-US" sz="2400" b="1" dirty="0">
                <a:solidFill>
                  <a:schemeClr val="tx1"/>
                </a:solidFill>
              </a:rPr>
              <a:t> </a:t>
            </a:r>
            <a:r>
              <a:rPr lang="en-US" sz="2400" b="1" dirty="0" err="1">
                <a:solidFill>
                  <a:schemeClr val="tx1"/>
                </a:solidFill>
              </a:rPr>
              <a:t>dignas</a:t>
            </a:r>
            <a:r>
              <a:rPr lang="en-US" sz="2400" b="1" dirty="0">
                <a:solidFill>
                  <a:schemeClr val="tx1"/>
                </a:solidFill>
              </a:rPr>
              <a:t> y </a:t>
            </a:r>
            <a:r>
              <a:rPr lang="en-US" sz="2400" b="1" dirty="0" err="1">
                <a:solidFill>
                  <a:schemeClr val="tx1"/>
                </a:solidFill>
              </a:rPr>
              <a:t>apropiadas</a:t>
            </a:r>
            <a:endParaRPr lang="en-US" sz="2400" b="1" dirty="0">
              <a:solidFill>
                <a:schemeClr val="tx1"/>
              </a:solidFill>
            </a:endParaRPr>
          </a:p>
          <a:p>
            <a:endParaRPr lang="en-US" sz="1600" dirty="0">
              <a:solidFill>
                <a:srgbClr val="0070C0"/>
              </a:solidFill>
            </a:endParaRPr>
          </a:p>
        </p:txBody>
      </p:sp>
    </p:spTree>
    <p:extLst>
      <p:ext uri="{BB962C8B-B14F-4D97-AF65-F5344CB8AC3E}">
        <p14:creationId xmlns:p14="http://schemas.microsoft.com/office/powerpoint/2010/main" val="240401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21C10-A23D-0AF8-595A-26D94ADB12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8EF55D-DF43-9717-0A58-FDDE967A6E0C}"/>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0841C7A1-B315-4E56-6174-1D46654F2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66C5E9C3-6806-1C6A-DDC5-725AE9501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E6F99434-0FF0-6D26-9649-234234461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EEB8030E-D587-9811-7F66-DC22D624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B3EF790C-BC0D-12B9-C176-074170088303}"/>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orientaciones</a:t>
            </a:r>
            <a:r>
              <a:rPr lang="en-US" sz="3600" b="1" cap="small" dirty="0"/>
              <a:t> </a:t>
            </a:r>
            <a:r>
              <a:rPr lang="en-US" sz="3600" b="1" cap="small" dirty="0" err="1"/>
              <a:t>diocesanas</a:t>
            </a:r>
            <a:r>
              <a:rPr lang="en-US" sz="3600" b="1" cap="small" dirty="0"/>
              <a:t> para </a:t>
            </a:r>
            <a:r>
              <a:rPr lang="en-US" sz="3600" b="1" cap="small" dirty="0" err="1"/>
              <a:t>los</a:t>
            </a:r>
            <a:r>
              <a:rPr lang="en-US" sz="3600" b="1" cap="small" dirty="0"/>
              <a:t> </a:t>
            </a:r>
            <a:r>
              <a:rPr lang="en-US" sz="3600" b="1" cap="small" dirty="0" err="1"/>
              <a:t>acólitos</a:t>
            </a:r>
            <a:endParaRPr lang="en-US" sz="3600" dirty="0"/>
          </a:p>
        </p:txBody>
      </p:sp>
      <p:sp>
        <p:nvSpPr>
          <p:cNvPr id="10" name="Rectangle 9">
            <a:extLst>
              <a:ext uri="{FF2B5EF4-FFF2-40B4-BE49-F238E27FC236}">
                <a16:creationId xmlns:a16="http://schemas.microsoft.com/office/drawing/2014/main" id="{74F2408B-501F-4B07-B176-5B70BC8450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B484F6F3-EC69-126F-F1F3-087EB2AABF4A}"/>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14960" y="1948909"/>
            <a:ext cx="11484019" cy="4451891"/>
          </a:xfrm>
          <a:solidFill>
            <a:schemeClr val="bg1"/>
          </a:solidFill>
        </p:spPr>
        <p:txBody>
          <a:bodyPr>
            <a:noAutofit/>
          </a:bodyPr>
          <a:lstStyle/>
          <a:p>
            <a:r>
              <a:rPr lang="en-US" sz="2400" b="1" dirty="0">
                <a:solidFill>
                  <a:schemeClr val="tx1"/>
                </a:solidFill>
              </a:rPr>
              <a:t>Los </a:t>
            </a:r>
            <a:r>
              <a:rPr lang="en-US" sz="2400" b="1" dirty="0" err="1">
                <a:solidFill>
                  <a:schemeClr val="tx1"/>
                </a:solidFill>
              </a:rPr>
              <a:t>monaguillos</a:t>
            </a:r>
            <a:r>
              <a:rPr lang="en-US" sz="2400" b="1" dirty="0">
                <a:solidFill>
                  <a:schemeClr val="tx1"/>
                </a:solidFill>
              </a:rPr>
              <a:t> </a:t>
            </a:r>
            <a:r>
              <a:rPr lang="en-US" sz="2400" b="1" dirty="0" err="1">
                <a:solidFill>
                  <a:schemeClr val="tx1"/>
                </a:solidFill>
              </a:rPr>
              <a:t>llevan</a:t>
            </a:r>
            <a:r>
              <a:rPr lang="en-US" sz="2400" b="1" dirty="0">
                <a:solidFill>
                  <a:schemeClr val="tx1"/>
                </a:solidFill>
              </a:rPr>
              <a:t> la </a:t>
            </a:r>
            <a:r>
              <a:rPr lang="en-US" sz="2400" b="1" dirty="0" err="1">
                <a:solidFill>
                  <a:schemeClr val="tx1"/>
                </a:solidFill>
              </a:rPr>
              <a:t>cruz</a:t>
            </a:r>
            <a:r>
              <a:rPr lang="en-US" sz="2400" b="1" dirty="0">
                <a:solidFill>
                  <a:schemeClr val="tx1"/>
                </a:solidFill>
              </a:rPr>
              <a:t>, las </a:t>
            </a:r>
            <a:r>
              <a:rPr lang="en-US" sz="2400" b="1" dirty="0" err="1">
                <a:solidFill>
                  <a:schemeClr val="tx1"/>
                </a:solidFill>
              </a:rPr>
              <a:t>velas</a:t>
            </a:r>
            <a:r>
              <a:rPr lang="en-US" sz="2400" b="1" dirty="0">
                <a:solidFill>
                  <a:schemeClr val="tx1"/>
                </a:solidFill>
              </a:rPr>
              <a:t> de </a:t>
            </a:r>
            <a:r>
              <a:rPr lang="en-US" sz="2400" b="1" dirty="0" err="1">
                <a:solidFill>
                  <a:schemeClr val="tx1"/>
                </a:solidFill>
              </a:rPr>
              <a:t>procesión</a:t>
            </a:r>
            <a:r>
              <a:rPr lang="en-US" sz="2400" b="1" dirty="0">
                <a:solidFill>
                  <a:schemeClr val="tx1"/>
                </a:solidFill>
              </a:rPr>
              <a:t>, </a:t>
            </a:r>
            <a:r>
              <a:rPr lang="en-US" sz="2400" b="1" dirty="0" err="1">
                <a:solidFill>
                  <a:schemeClr val="tx1"/>
                </a:solidFill>
              </a:rPr>
              <a:t>mantienen</a:t>
            </a:r>
            <a:r>
              <a:rPr lang="en-US" sz="2400" b="1" dirty="0">
                <a:solidFill>
                  <a:schemeClr val="tx1"/>
                </a:solidFill>
              </a:rPr>
              <a:t> </a:t>
            </a:r>
            <a:r>
              <a:rPr lang="en-US" sz="2400" b="1" dirty="0" err="1">
                <a:solidFill>
                  <a:schemeClr val="tx1"/>
                </a:solidFill>
              </a:rPr>
              <a:t>el</a:t>
            </a:r>
            <a:r>
              <a:rPr lang="en-US" sz="2400" b="1" dirty="0">
                <a:solidFill>
                  <a:schemeClr val="tx1"/>
                </a:solidFill>
              </a:rPr>
              <a:t> </a:t>
            </a:r>
            <a:r>
              <a:rPr lang="en-US" sz="2400" b="1" dirty="0" err="1">
                <a:solidFill>
                  <a:schemeClr val="tx1"/>
                </a:solidFill>
              </a:rPr>
              <a:t>libro</a:t>
            </a:r>
            <a:r>
              <a:rPr lang="en-US" sz="2400" b="1" dirty="0">
                <a:solidFill>
                  <a:schemeClr val="tx1"/>
                </a:solidFill>
              </a:rPr>
              <a:t> para </a:t>
            </a:r>
            <a:r>
              <a:rPr lang="en-US" sz="2400" b="1" dirty="0" err="1">
                <a:solidFill>
                  <a:schemeClr val="tx1"/>
                </a:solidFill>
              </a:rPr>
              <a:t>el</a:t>
            </a:r>
            <a:r>
              <a:rPr lang="en-US" sz="2400" b="1" dirty="0">
                <a:solidFill>
                  <a:schemeClr val="tx1"/>
                </a:solidFill>
              </a:rPr>
              <a:t> </a:t>
            </a:r>
            <a:r>
              <a:rPr lang="en-US" sz="2400" b="1" dirty="0" err="1">
                <a:solidFill>
                  <a:schemeClr val="tx1"/>
                </a:solidFill>
              </a:rPr>
              <a:t>celebrante</a:t>
            </a:r>
            <a:r>
              <a:rPr lang="en-US" sz="2400" b="1" dirty="0">
                <a:solidFill>
                  <a:schemeClr val="tx1"/>
                </a:solidFill>
              </a:rPr>
              <a:t> </a:t>
            </a:r>
            <a:r>
              <a:rPr lang="en-US" sz="2400" b="1" dirty="0" err="1">
                <a:solidFill>
                  <a:schemeClr val="tx1"/>
                </a:solidFill>
              </a:rPr>
              <a:t>cuando</a:t>
            </a:r>
            <a:r>
              <a:rPr lang="en-US" sz="2400" b="1" dirty="0">
                <a:solidFill>
                  <a:schemeClr val="tx1"/>
                </a:solidFill>
              </a:rPr>
              <a:t> </a:t>
            </a:r>
            <a:r>
              <a:rPr lang="en-US" sz="2400" b="1" dirty="0" err="1">
                <a:solidFill>
                  <a:schemeClr val="tx1"/>
                </a:solidFill>
              </a:rPr>
              <a:t>éste</a:t>
            </a:r>
            <a:r>
              <a:rPr lang="en-US" sz="2400" b="1" dirty="0">
                <a:solidFill>
                  <a:schemeClr val="tx1"/>
                </a:solidFill>
              </a:rPr>
              <a:t> no </a:t>
            </a:r>
            <a:r>
              <a:rPr lang="en-US" sz="2400" b="1" dirty="0" err="1">
                <a:solidFill>
                  <a:schemeClr val="tx1"/>
                </a:solidFill>
              </a:rPr>
              <a:t>está</a:t>
            </a:r>
            <a:r>
              <a:rPr lang="en-US" sz="2400" b="1" dirty="0">
                <a:solidFill>
                  <a:schemeClr val="tx1"/>
                </a:solidFill>
              </a:rPr>
              <a:t> junto al altar, </a:t>
            </a:r>
            <a:r>
              <a:rPr lang="en-US" sz="2400" b="1" dirty="0" err="1">
                <a:solidFill>
                  <a:schemeClr val="tx1"/>
                </a:solidFill>
              </a:rPr>
              <a:t>llevan</a:t>
            </a:r>
            <a:r>
              <a:rPr lang="en-US" sz="2400" b="1" dirty="0">
                <a:solidFill>
                  <a:schemeClr val="tx1"/>
                </a:solidFill>
              </a:rPr>
              <a:t> </a:t>
            </a:r>
            <a:r>
              <a:rPr lang="en-US" sz="2400" b="1" dirty="0" err="1">
                <a:solidFill>
                  <a:schemeClr val="tx1"/>
                </a:solidFill>
              </a:rPr>
              <a:t>el</a:t>
            </a:r>
            <a:r>
              <a:rPr lang="en-US" sz="2400" b="1" dirty="0">
                <a:solidFill>
                  <a:schemeClr val="tx1"/>
                </a:solidFill>
              </a:rPr>
              <a:t> </a:t>
            </a:r>
            <a:r>
              <a:rPr lang="en-US" sz="2400" b="1" dirty="0" err="1">
                <a:solidFill>
                  <a:schemeClr val="tx1"/>
                </a:solidFill>
              </a:rPr>
              <a:t>incensario</a:t>
            </a:r>
            <a:r>
              <a:rPr lang="en-US" sz="2400" b="1" dirty="0">
                <a:solidFill>
                  <a:schemeClr val="tx1"/>
                </a:solidFill>
              </a:rPr>
              <a:t> y </a:t>
            </a:r>
            <a:r>
              <a:rPr lang="en-US" sz="2400" b="1" dirty="0" err="1">
                <a:solidFill>
                  <a:schemeClr val="tx1"/>
                </a:solidFill>
              </a:rPr>
              <a:t>el</a:t>
            </a:r>
            <a:r>
              <a:rPr lang="en-US" sz="2400" b="1" dirty="0">
                <a:solidFill>
                  <a:schemeClr val="tx1"/>
                </a:solidFill>
              </a:rPr>
              <a:t> </a:t>
            </a:r>
            <a:r>
              <a:rPr lang="en-US" sz="2400" b="1" dirty="0" err="1">
                <a:solidFill>
                  <a:schemeClr val="tx1"/>
                </a:solidFill>
              </a:rPr>
              <a:t>incienso</a:t>
            </a:r>
            <a:r>
              <a:rPr lang="en-US" sz="2400" b="1" dirty="0">
                <a:solidFill>
                  <a:schemeClr val="tx1"/>
                </a:solidFill>
              </a:rPr>
              <a:t>, </a:t>
            </a:r>
            <a:r>
              <a:rPr lang="en-US" sz="2400" b="1" dirty="0" err="1">
                <a:solidFill>
                  <a:schemeClr val="tx1"/>
                </a:solidFill>
              </a:rPr>
              <a:t>presentan</a:t>
            </a:r>
            <a:r>
              <a:rPr lang="en-US" sz="2400" b="1" dirty="0">
                <a:solidFill>
                  <a:schemeClr val="tx1"/>
                </a:solidFill>
              </a:rPr>
              <a:t> </a:t>
            </a:r>
            <a:r>
              <a:rPr lang="en-US" sz="2400" b="1" dirty="0" err="1">
                <a:solidFill>
                  <a:schemeClr val="tx1"/>
                </a:solidFill>
              </a:rPr>
              <a:t>el</a:t>
            </a:r>
            <a:r>
              <a:rPr lang="en-US" sz="2400" b="1" dirty="0">
                <a:solidFill>
                  <a:schemeClr val="tx1"/>
                </a:solidFill>
              </a:rPr>
              <a:t> pan, </a:t>
            </a:r>
            <a:r>
              <a:rPr lang="en-US" sz="2400" b="1" dirty="0" err="1">
                <a:solidFill>
                  <a:schemeClr val="tx1"/>
                </a:solidFill>
              </a:rPr>
              <a:t>el</a:t>
            </a:r>
            <a:r>
              <a:rPr lang="en-US" sz="2400" b="1" dirty="0">
                <a:solidFill>
                  <a:schemeClr val="tx1"/>
                </a:solidFill>
              </a:rPr>
              <a:t> vino, y </a:t>
            </a:r>
            <a:r>
              <a:rPr lang="en-US" sz="2400" b="1" dirty="0" err="1">
                <a:solidFill>
                  <a:schemeClr val="tx1"/>
                </a:solidFill>
              </a:rPr>
              <a:t>el</a:t>
            </a:r>
            <a:r>
              <a:rPr lang="en-US" sz="2400" b="1" dirty="0">
                <a:solidFill>
                  <a:schemeClr val="tx1"/>
                </a:solidFill>
              </a:rPr>
              <a:t> </a:t>
            </a:r>
            <a:r>
              <a:rPr lang="en-US" sz="2400" b="1" dirty="0" err="1">
                <a:solidFill>
                  <a:schemeClr val="tx1"/>
                </a:solidFill>
              </a:rPr>
              <a:t>agua</a:t>
            </a:r>
            <a:r>
              <a:rPr lang="en-US" sz="2400" b="1" dirty="0">
                <a:solidFill>
                  <a:schemeClr val="tx1"/>
                </a:solidFill>
              </a:rPr>
              <a:t> al </a:t>
            </a:r>
            <a:r>
              <a:rPr lang="en-US" sz="2400" b="1" dirty="0" err="1">
                <a:solidFill>
                  <a:schemeClr val="tx1"/>
                </a:solidFill>
              </a:rPr>
              <a:t>sacerdote</a:t>
            </a:r>
            <a:r>
              <a:rPr lang="en-US" sz="2400" b="1" dirty="0">
                <a:solidFill>
                  <a:schemeClr val="tx1"/>
                </a:solidFill>
              </a:rPr>
              <a:t> </a:t>
            </a:r>
            <a:r>
              <a:rPr lang="en-US" sz="2400" b="1" dirty="0" err="1">
                <a:solidFill>
                  <a:schemeClr val="tx1"/>
                </a:solidFill>
              </a:rPr>
              <a:t>durante</a:t>
            </a:r>
            <a:r>
              <a:rPr lang="en-US" sz="2400" b="1" dirty="0">
                <a:solidFill>
                  <a:schemeClr val="tx1"/>
                </a:solidFill>
              </a:rPr>
              <a:t> la </a:t>
            </a:r>
            <a:r>
              <a:rPr lang="en-US" sz="2400" b="1" dirty="0" err="1">
                <a:solidFill>
                  <a:schemeClr val="tx1"/>
                </a:solidFill>
              </a:rPr>
              <a:t>preparación</a:t>
            </a:r>
            <a:r>
              <a:rPr lang="en-US" sz="2400" b="1" dirty="0">
                <a:solidFill>
                  <a:schemeClr val="tx1"/>
                </a:solidFill>
              </a:rPr>
              <a:t> de las ofrendas, o le </a:t>
            </a:r>
            <a:r>
              <a:rPr lang="en-US" sz="2400" b="1" dirty="0" err="1">
                <a:solidFill>
                  <a:schemeClr val="tx1"/>
                </a:solidFill>
              </a:rPr>
              <a:t>ayudan</a:t>
            </a:r>
            <a:r>
              <a:rPr lang="en-US" sz="2400" b="1" dirty="0">
                <a:solidFill>
                  <a:schemeClr val="tx1"/>
                </a:solidFill>
              </a:rPr>
              <a:t> </a:t>
            </a:r>
            <a:r>
              <a:rPr lang="en-US" sz="2400" b="1" dirty="0" err="1">
                <a:solidFill>
                  <a:schemeClr val="tx1"/>
                </a:solidFill>
              </a:rPr>
              <a:t>cuando</a:t>
            </a:r>
            <a:r>
              <a:rPr lang="en-US" sz="2400" b="1" dirty="0">
                <a:solidFill>
                  <a:schemeClr val="tx1"/>
                </a:solidFill>
              </a:rPr>
              <a:t> </a:t>
            </a:r>
            <a:r>
              <a:rPr lang="en-US" sz="2400" b="1" dirty="0" err="1">
                <a:solidFill>
                  <a:schemeClr val="tx1"/>
                </a:solidFill>
              </a:rPr>
              <a:t>recibe</a:t>
            </a:r>
            <a:r>
              <a:rPr lang="en-US" sz="2400" b="1" dirty="0">
                <a:solidFill>
                  <a:schemeClr val="tx1"/>
                </a:solidFill>
              </a:rPr>
              <a:t> </a:t>
            </a:r>
            <a:r>
              <a:rPr lang="en-US" sz="2400" b="1" dirty="0" err="1">
                <a:solidFill>
                  <a:schemeClr val="tx1"/>
                </a:solidFill>
              </a:rPr>
              <a:t>los</a:t>
            </a:r>
            <a:r>
              <a:rPr lang="en-US" sz="2400" b="1" dirty="0">
                <a:solidFill>
                  <a:schemeClr val="tx1"/>
                </a:solidFill>
              </a:rPr>
              <a:t> </a:t>
            </a:r>
            <a:r>
              <a:rPr lang="en-US" sz="2400" b="1" dirty="0" err="1">
                <a:solidFill>
                  <a:schemeClr val="tx1"/>
                </a:solidFill>
              </a:rPr>
              <a:t>dones</a:t>
            </a:r>
            <a:r>
              <a:rPr lang="en-US" sz="2400" b="1" dirty="0">
                <a:solidFill>
                  <a:schemeClr val="tx1"/>
                </a:solidFill>
              </a:rPr>
              <a:t> del pueblo, </a:t>
            </a:r>
            <a:r>
              <a:rPr lang="en-US" sz="2400" b="1" dirty="0" err="1">
                <a:solidFill>
                  <a:schemeClr val="tx1"/>
                </a:solidFill>
              </a:rPr>
              <a:t>lavan</a:t>
            </a:r>
            <a:r>
              <a:rPr lang="en-US" sz="2400" b="1" dirty="0">
                <a:solidFill>
                  <a:schemeClr val="tx1"/>
                </a:solidFill>
              </a:rPr>
              <a:t> las manos del </a:t>
            </a:r>
            <a:r>
              <a:rPr lang="en-US" sz="2400" b="1" dirty="0" err="1">
                <a:solidFill>
                  <a:schemeClr val="tx1"/>
                </a:solidFill>
              </a:rPr>
              <a:t>sacerdote</a:t>
            </a:r>
            <a:r>
              <a:rPr lang="en-US" sz="2400" b="1" dirty="0">
                <a:solidFill>
                  <a:schemeClr val="tx1"/>
                </a:solidFill>
              </a:rPr>
              <a:t> y </a:t>
            </a:r>
            <a:r>
              <a:rPr lang="en-US" sz="2400" b="1" dirty="0" err="1">
                <a:solidFill>
                  <a:schemeClr val="tx1"/>
                </a:solidFill>
              </a:rPr>
              <a:t>ayudan</a:t>
            </a:r>
            <a:r>
              <a:rPr lang="en-US" sz="2400" b="1" dirty="0">
                <a:solidFill>
                  <a:schemeClr val="tx1"/>
                </a:solidFill>
              </a:rPr>
              <a:t> al </a:t>
            </a:r>
            <a:r>
              <a:rPr lang="en-US" sz="2400" b="1" dirty="0" err="1">
                <a:solidFill>
                  <a:schemeClr val="tx1"/>
                </a:solidFill>
              </a:rPr>
              <a:t>celebrante</a:t>
            </a:r>
            <a:r>
              <a:rPr lang="en-US" sz="2400" b="1" dirty="0">
                <a:solidFill>
                  <a:schemeClr val="tx1"/>
                </a:solidFill>
              </a:rPr>
              <a:t> y al </a:t>
            </a:r>
            <a:r>
              <a:rPr lang="en-US" sz="2400" b="1" dirty="0" err="1">
                <a:solidFill>
                  <a:schemeClr val="tx1"/>
                </a:solidFill>
              </a:rPr>
              <a:t>diácono</a:t>
            </a:r>
            <a:r>
              <a:rPr lang="en-US" sz="2400" b="1" dirty="0">
                <a:solidFill>
                  <a:schemeClr val="tx1"/>
                </a:solidFill>
              </a:rPr>
              <a:t> </a:t>
            </a:r>
            <a:r>
              <a:rPr lang="en-US" sz="2400" b="1" dirty="0" err="1">
                <a:solidFill>
                  <a:schemeClr val="tx1"/>
                </a:solidFill>
              </a:rPr>
              <a:t>en</a:t>
            </a:r>
            <a:r>
              <a:rPr lang="en-US" sz="2400" b="1" dirty="0">
                <a:solidFill>
                  <a:schemeClr val="tx1"/>
                </a:solidFill>
              </a:rPr>
              <a:t> lo </a:t>
            </a:r>
            <a:r>
              <a:rPr lang="en-US" sz="2400" b="1" dirty="0" err="1">
                <a:solidFill>
                  <a:schemeClr val="tx1"/>
                </a:solidFill>
              </a:rPr>
              <a:t>necesario</a:t>
            </a:r>
            <a:r>
              <a:rPr lang="en-US" sz="2400" b="1" dirty="0">
                <a:solidFill>
                  <a:schemeClr val="tx1"/>
                </a:solidFill>
              </a:rPr>
              <a:t>.</a:t>
            </a:r>
          </a:p>
          <a:p>
            <a:r>
              <a:rPr lang="en-US" sz="2400" b="1" dirty="0">
                <a:solidFill>
                  <a:schemeClr val="tx1"/>
                </a:solidFill>
              </a:rPr>
              <a:t>Los </a:t>
            </a:r>
            <a:r>
              <a:rPr lang="en-US" sz="2400" b="1" dirty="0" err="1">
                <a:solidFill>
                  <a:schemeClr val="tx1"/>
                </a:solidFill>
              </a:rPr>
              <a:t>monaguillos</a:t>
            </a:r>
            <a:r>
              <a:rPr lang="en-US" sz="2400" b="1" dirty="0">
                <a:solidFill>
                  <a:schemeClr val="tx1"/>
                </a:solidFill>
              </a:rPr>
              <a:t> </a:t>
            </a:r>
            <a:r>
              <a:rPr lang="en-US" sz="2400" b="1" dirty="0" err="1">
                <a:solidFill>
                  <a:schemeClr val="tx1"/>
                </a:solidFill>
              </a:rPr>
              <a:t>responden</a:t>
            </a:r>
            <a:r>
              <a:rPr lang="en-US" sz="2400" b="1" dirty="0">
                <a:solidFill>
                  <a:schemeClr val="tx1"/>
                </a:solidFill>
              </a:rPr>
              <a:t> a las </a:t>
            </a:r>
            <a:r>
              <a:rPr lang="en-US" sz="2400" b="1" dirty="0" err="1">
                <a:solidFill>
                  <a:schemeClr val="tx1"/>
                </a:solidFill>
              </a:rPr>
              <a:t>oraciones</a:t>
            </a:r>
            <a:r>
              <a:rPr lang="en-US" sz="2400" b="1" dirty="0">
                <a:solidFill>
                  <a:schemeClr val="tx1"/>
                </a:solidFill>
              </a:rPr>
              <a:t> y </a:t>
            </a:r>
            <a:r>
              <a:rPr lang="en-US" sz="2400" b="1" dirty="0" err="1">
                <a:solidFill>
                  <a:schemeClr val="tx1"/>
                </a:solidFill>
              </a:rPr>
              <a:t>diálogos</a:t>
            </a:r>
            <a:r>
              <a:rPr lang="en-US" sz="2400" b="1" dirty="0">
                <a:solidFill>
                  <a:schemeClr val="tx1"/>
                </a:solidFill>
              </a:rPr>
              <a:t> del </a:t>
            </a:r>
            <a:r>
              <a:rPr lang="en-US" sz="2400" b="1" dirty="0" err="1">
                <a:solidFill>
                  <a:schemeClr val="tx1"/>
                </a:solidFill>
              </a:rPr>
              <a:t>sacerdote</a:t>
            </a:r>
            <a:r>
              <a:rPr lang="en-US" sz="2400" b="1" dirty="0">
                <a:solidFill>
                  <a:schemeClr val="tx1"/>
                </a:solidFill>
              </a:rPr>
              <a:t> junto con la </a:t>
            </a:r>
            <a:r>
              <a:rPr lang="en-US" sz="2400" b="1" dirty="0" err="1">
                <a:solidFill>
                  <a:schemeClr val="tx1"/>
                </a:solidFill>
              </a:rPr>
              <a:t>congregación</a:t>
            </a:r>
            <a:r>
              <a:rPr lang="en-US" sz="2400" b="1" dirty="0">
                <a:solidFill>
                  <a:schemeClr val="tx1"/>
                </a:solidFill>
              </a:rPr>
              <a:t>. También se </a:t>
            </a:r>
            <a:r>
              <a:rPr lang="en-US" sz="2400" b="1" dirty="0" err="1">
                <a:solidFill>
                  <a:schemeClr val="tx1"/>
                </a:solidFill>
              </a:rPr>
              <a:t>unen</a:t>
            </a:r>
            <a:r>
              <a:rPr lang="en-US" sz="2400" b="1" dirty="0">
                <a:solidFill>
                  <a:schemeClr val="tx1"/>
                </a:solidFill>
              </a:rPr>
              <a:t> al canto de </a:t>
            </a:r>
            <a:r>
              <a:rPr lang="en-US" sz="2400" b="1" dirty="0" err="1">
                <a:solidFill>
                  <a:schemeClr val="tx1"/>
                </a:solidFill>
              </a:rPr>
              <a:t>los</a:t>
            </a:r>
            <a:r>
              <a:rPr lang="en-US" sz="2400" b="1" dirty="0">
                <a:solidFill>
                  <a:schemeClr val="tx1"/>
                </a:solidFill>
              </a:rPr>
              <a:t> </a:t>
            </a:r>
            <a:r>
              <a:rPr lang="en-US" sz="2400" b="1" dirty="0" err="1">
                <a:solidFill>
                  <a:schemeClr val="tx1"/>
                </a:solidFill>
              </a:rPr>
              <a:t>himnos</a:t>
            </a:r>
            <a:r>
              <a:rPr lang="en-US" sz="2400" b="1" dirty="0">
                <a:solidFill>
                  <a:schemeClr val="tx1"/>
                </a:solidFill>
              </a:rPr>
              <a:t> </a:t>
            </a:r>
            <a:r>
              <a:rPr lang="en-US" sz="2400" b="1" dirty="0" err="1">
                <a:solidFill>
                  <a:schemeClr val="tx1"/>
                </a:solidFill>
              </a:rPr>
              <a:t>durante</a:t>
            </a:r>
            <a:r>
              <a:rPr lang="en-US" sz="2400" b="1" dirty="0">
                <a:solidFill>
                  <a:schemeClr val="tx1"/>
                </a:solidFill>
              </a:rPr>
              <a:t> la </a:t>
            </a:r>
            <a:r>
              <a:rPr lang="en-US" sz="2400" b="1" dirty="0" err="1">
                <a:solidFill>
                  <a:schemeClr val="tx1"/>
                </a:solidFill>
              </a:rPr>
              <a:t>liturgia</a:t>
            </a:r>
            <a:r>
              <a:rPr lang="en-US" sz="2400" b="1" dirty="0">
                <a:solidFill>
                  <a:schemeClr val="tx1"/>
                </a:solidFill>
              </a:rPr>
              <a:t>.</a:t>
            </a:r>
          </a:p>
          <a:p>
            <a:r>
              <a:rPr lang="en-US" sz="2400" b="1" dirty="0">
                <a:solidFill>
                  <a:schemeClr val="tx1"/>
                </a:solidFill>
              </a:rPr>
              <a:t>Los </a:t>
            </a:r>
            <a:r>
              <a:rPr lang="en-US" sz="2400" b="1" dirty="0" err="1">
                <a:solidFill>
                  <a:schemeClr val="tx1"/>
                </a:solidFill>
              </a:rPr>
              <a:t>monaguillos</a:t>
            </a:r>
            <a:r>
              <a:rPr lang="en-US" sz="2400" b="1" dirty="0">
                <a:solidFill>
                  <a:schemeClr val="tx1"/>
                </a:solidFill>
              </a:rPr>
              <a:t> </a:t>
            </a:r>
            <a:r>
              <a:rPr lang="en-US" sz="2400" b="1" dirty="0" err="1">
                <a:solidFill>
                  <a:schemeClr val="tx1"/>
                </a:solidFill>
              </a:rPr>
              <a:t>deben</a:t>
            </a:r>
            <a:r>
              <a:rPr lang="en-US" sz="2400" b="1" dirty="0">
                <a:solidFill>
                  <a:schemeClr val="tx1"/>
                </a:solidFill>
              </a:rPr>
              <a:t> </a:t>
            </a:r>
            <a:r>
              <a:rPr lang="en-US" sz="2400" b="1" dirty="0" err="1">
                <a:solidFill>
                  <a:schemeClr val="tx1"/>
                </a:solidFill>
              </a:rPr>
              <a:t>estar</a:t>
            </a:r>
            <a:r>
              <a:rPr lang="en-US" sz="2400" b="1" dirty="0">
                <a:solidFill>
                  <a:schemeClr val="tx1"/>
                </a:solidFill>
              </a:rPr>
              <a:t> </a:t>
            </a:r>
            <a:r>
              <a:rPr lang="en-US" sz="2400" b="1" dirty="0" err="1">
                <a:solidFill>
                  <a:schemeClr val="tx1"/>
                </a:solidFill>
              </a:rPr>
              <a:t>sentados</a:t>
            </a:r>
            <a:r>
              <a:rPr lang="en-US" sz="2400" b="1" dirty="0">
                <a:solidFill>
                  <a:schemeClr val="tx1"/>
                </a:solidFill>
              </a:rPr>
              <a:t> </a:t>
            </a:r>
            <a:r>
              <a:rPr lang="en-US" sz="2400" b="1" dirty="0" err="1">
                <a:solidFill>
                  <a:schemeClr val="tx1"/>
                </a:solidFill>
              </a:rPr>
              <a:t>en</a:t>
            </a:r>
            <a:r>
              <a:rPr lang="en-US" sz="2400" b="1" dirty="0">
                <a:solidFill>
                  <a:schemeClr val="tx1"/>
                </a:solidFill>
              </a:rPr>
              <a:t> un </a:t>
            </a:r>
            <a:r>
              <a:rPr lang="en-US" sz="2400" b="1" dirty="0" err="1">
                <a:solidFill>
                  <a:schemeClr val="tx1"/>
                </a:solidFill>
              </a:rPr>
              <a:t>lugar</a:t>
            </a:r>
            <a:r>
              <a:rPr lang="en-US" sz="2400" b="1" dirty="0">
                <a:solidFill>
                  <a:schemeClr val="tx1"/>
                </a:solidFill>
              </a:rPr>
              <a:t> </a:t>
            </a:r>
            <a:r>
              <a:rPr lang="en-US" sz="2400" b="1" dirty="0" err="1">
                <a:solidFill>
                  <a:schemeClr val="tx1"/>
                </a:solidFill>
              </a:rPr>
              <a:t>desde</a:t>
            </a:r>
            <a:r>
              <a:rPr lang="en-US" sz="2400" b="1" dirty="0">
                <a:solidFill>
                  <a:schemeClr val="tx1"/>
                </a:solidFill>
              </a:rPr>
              <a:t> </a:t>
            </a:r>
            <a:r>
              <a:rPr lang="en-US" sz="2400" b="1" dirty="0" err="1">
                <a:solidFill>
                  <a:schemeClr val="tx1"/>
                </a:solidFill>
              </a:rPr>
              <a:t>el</a:t>
            </a:r>
            <a:r>
              <a:rPr lang="en-US" sz="2400" b="1" dirty="0">
                <a:solidFill>
                  <a:schemeClr val="tx1"/>
                </a:solidFill>
              </a:rPr>
              <a:t> </a:t>
            </a:r>
            <a:r>
              <a:rPr lang="en-US" sz="2400" b="1" dirty="0" err="1">
                <a:solidFill>
                  <a:schemeClr val="tx1"/>
                </a:solidFill>
              </a:rPr>
              <a:t>que</a:t>
            </a:r>
            <a:r>
              <a:rPr lang="en-US" sz="2400" b="1" dirty="0">
                <a:solidFill>
                  <a:schemeClr val="tx1"/>
                </a:solidFill>
              </a:rPr>
              <a:t> </a:t>
            </a:r>
            <a:r>
              <a:rPr lang="en-US" sz="2400" b="1" dirty="0" err="1">
                <a:solidFill>
                  <a:schemeClr val="tx1"/>
                </a:solidFill>
              </a:rPr>
              <a:t>puedan</a:t>
            </a:r>
            <a:r>
              <a:rPr lang="en-US" sz="2400" b="1" dirty="0">
                <a:solidFill>
                  <a:schemeClr val="tx1"/>
                </a:solidFill>
              </a:rPr>
              <a:t> </a:t>
            </a:r>
            <a:r>
              <a:rPr lang="en-US" sz="2400" b="1" dirty="0" err="1">
                <a:solidFill>
                  <a:schemeClr val="tx1"/>
                </a:solidFill>
              </a:rPr>
              <a:t>fácilmente</a:t>
            </a:r>
            <a:r>
              <a:rPr lang="en-US" sz="2400" b="1" dirty="0">
                <a:solidFill>
                  <a:schemeClr val="tx1"/>
                </a:solidFill>
              </a:rPr>
              <a:t> </a:t>
            </a:r>
            <a:r>
              <a:rPr lang="en-US" sz="2400" b="1" dirty="0" err="1">
                <a:solidFill>
                  <a:schemeClr val="tx1"/>
                </a:solidFill>
              </a:rPr>
              <a:t>ayudar</a:t>
            </a:r>
            <a:r>
              <a:rPr lang="en-US" sz="2400" b="1" dirty="0">
                <a:solidFill>
                  <a:schemeClr val="tx1"/>
                </a:solidFill>
              </a:rPr>
              <a:t> al </a:t>
            </a:r>
            <a:r>
              <a:rPr lang="en-US" sz="2400" b="1" dirty="0" err="1">
                <a:solidFill>
                  <a:schemeClr val="tx1"/>
                </a:solidFill>
              </a:rPr>
              <a:t>celebrante</a:t>
            </a:r>
            <a:r>
              <a:rPr lang="en-US" sz="2400" b="1" dirty="0">
                <a:solidFill>
                  <a:schemeClr val="tx1"/>
                </a:solidFill>
              </a:rPr>
              <a:t> y al </a:t>
            </a:r>
            <a:r>
              <a:rPr lang="en-US" sz="2400" b="1" dirty="0" err="1">
                <a:solidFill>
                  <a:schemeClr val="tx1"/>
                </a:solidFill>
              </a:rPr>
              <a:t>diácono</a:t>
            </a:r>
            <a:r>
              <a:rPr lang="en-US" sz="2400" b="1" dirty="0">
                <a:solidFill>
                  <a:schemeClr val="tx1"/>
                </a:solidFill>
              </a:rPr>
              <a:t>.</a:t>
            </a:r>
            <a:endParaRPr lang="en-US" sz="1600" dirty="0">
              <a:solidFill>
                <a:srgbClr val="0070C0"/>
              </a:solidFill>
            </a:endParaRPr>
          </a:p>
        </p:txBody>
      </p:sp>
    </p:spTree>
    <p:extLst>
      <p:ext uri="{BB962C8B-B14F-4D97-AF65-F5344CB8AC3E}">
        <p14:creationId xmlns:p14="http://schemas.microsoft.com/office/powerpoint/2010/main" val="16580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9F67A-48ED-18D1-5562-954C47B2B6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831194-A75B-3D2F-0A29-58F58CFE0E21}"/>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a:t>ACTIVITY</a:t>
            </a:r>
          </a:p>
        </p:txBody>
      </p:sp>
      <p:sp>
        <p:nvSpPr>
          <p:cNvPr id="5" name="Rectangle 4">
            <a:extLst>
              <a:ext uri="{FF2B5EF4-FFF2-40B4-BE49-F238E27FC236}">
                <a16:creationId xmlns:a16="http://schemas.microsoft.com/office/drawing/2014/main" id="{1187B055-2B71-013F-B760-688700D39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368DB0B8-0C76-A228-CCBD-B3C73EA0C0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B7DC5D70-CB26-26DF-7F46-255B2E924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E60524D1-0EC4-35CF-EE0C-CEEE109E6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BA72BF32-2295-B320-6805-43B8B7542761}"/>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orientaciones</a:t>
            </a:r>
            <a:r>
              <a:rPr lang="en-US" sz="3600" b="1" cap="small" dirty="0"/>
              <a:t> </a:t>
            </a:r>
            <a:r>
              <a:rPr lang="en-US" sz="3600" b="1" cap="small" dirty="0" err="1"/>
              <a:t>diocesanas</a:t>
            </a:r>
            <a:r>
              <a:rPr lang="en-US" sz="3600" b="1" cap="small" dirty="0"/>
              <a:t> para </a:t>
            </a:r>
            <a:r>
              <a:rPr lang="en-US" sz="3600" b="1" cap="small" dirty="0" err="1"/>
              <a:t>los</a:t>
            </a:r>
            <a:r>
              <a:rPr lang="en-US" sz="3600" b="1" cap="small" dirty="0"/>
              <a:t> </a:t>
            </a:r>
            <a:r>
              <a:rPr lang="en-US" sz="3600" b="1" cap="small" dirty="0" err="1"/>
              <a:t>acólitos</a:t>
            </a:r>
            <a:endParaRPr lang="en-US" sz="3600" dirty="0"/>
          </a:p>
        </p:txBody>
      </p:sp>
      <p:sp>
        <p:nvSpPr>
          <p:cNvPr id="10" name="Rectangle 9">
            <a:extLst>
              <a:ext uri="{FF2B5EF4-FFF2-40B4-BE49-F238E27FC236}">
                <a16:creationId xmlns:a16="http://schemas.microsoft.com/office/drawing/2014/main" id="{7B6F8405-AFB1-369C-15BB-B3BEFD287F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TextBox 2">
            <a:extLst>
              <a:ext uri="{FF2B5EF4-FFF2-40B4-BE49-F238E27FC236}">
                <a16:creationId xmlns:a16="http://schemas.microsoft.com/office/drawing/2014/main" id="{0E649EA5-F94E-A14A-EF10-919171D59E58}"/>
              </a:ext>
            </a:extLst>
          </p:cNvPr>
          <p:cNvSpPr txBox="1"/>
          <p:nvPr/>
        </p:nvSpPr>
        <p:spPr>
          <a:xfrm>
            <a:off x="325120" y="2092960"/>
            <a:ext cx="4064000" cy="4449354"/>
          </a:xfrm>
          <a:prstGeom prst="rect">
            <a:avLst/>
          </a:prstGeom>
          <a:solidFill>
            <a:schemeClr val="bg1"/>
          </a:solidFill>
        </p:spPr>
        <p:txBody>
          <a:bodyPr wrap="square" rtlCol="0">
            <a:spAutoFit/>
          </a:bodyPr>
          <a:lstStyle/>
          <a:p>
            <a:endParaRPr lang="en-US"/>
          </a:p>
        </p:txBody>
      </p:sp>
      <p:sp>
        <p:nvSpPr>
          <p:cNvPr id="12" name="Content Placeholder 3">
            <a:extLst>
              <a:ext uri="{FF2B5EF4-FFF2-40B4-BE49-F238E27FC236}">
                <a16:creationId xmlns:a16="http://schemas.microsoft.com/office/drawing/2014/main" id="{0BAA8B56-0C53-82B6-F2B6-4C0A87A3CC6D}"/>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9642" y="1948909"/>
            <a:ext cx="11309338" cy="2859817"/>
          </a:xfrm>
          <a:solidFill>
            <a:schemeClr val="bg1"/>
          </a:solidFill>
        </p:spPr>
        <p:txBody>
          <a:bodyPr>
            <a:noAutofit/>
          </a:bodyPr>
          <a:lstStyle/>
          <a:p>
            <a:r>
              <a:rPr lang="en-US" sz="2400" b="1" dirty="0">
                <a:solidFill>
                  <a:schemeClr val="tx1"/>
                </a:solidFill>
              </a:rPr>
              <a:t>Los </a:t>
            </a:r>
            <a:r>
              <a:rPr lang="en-US" sz="2400" b="1" dirty="0" err="1">
                <a:solidFill>
                  <a:schemeClr val="tx1"/>
                </a:solidFill>
              </a:rPr>
              <a:t>monaguillos</a:t>
            </a:r>
            <a:r>
              <a:rPr lang="en-US" sz="2400" b="1" dirty="0">
                <a:solidFill>
                  <a:schemeClr val="tx1"/>
                </a:solidFill>
              </a:rPr>
              <a:t> no </a:t>
            </a:r>
            <a:r>
              <a:rPr lang="en-US" sz="2400" b="1" dirty="0" err="1">
                <a:solidFill>
                  <a:schemeClr val="tx1"/>
                </a:solidFill>
              </a:rPr>
              <a:t>deben</a:t>
            </a:r>
            <a:r>
              <a:rPr lang="en-US" sz="2400" b="1" dirty="0">
                <a:solidFill>
                  <a:schemeClr val="tx1"/>
                </a:solidFill>
              </a:rPr>
              <a:t> </a:t>
            </a:r>
            <a:r>
              <a:rPr lang="en-US" sz="2400" b="1" dirty="0" err="1">
                <a:solidFill>
                  <a:schemeClr val="tx1"/>
                </a:solidFill>
              </a:rPr>
              <a:t>distribuir</a:t>
            </a:r>
            <a:r>
              <a:rPr lang="en-US" sz="2400" b="1" dirty="0">
                <a:solidFill>
                  <a:schemeClr val="tx1"/>
                </a:solidFill>
              </a:rPr>
              <a:t> la sagrada </a:t>
            </a:r>
            <a:r>
              <a:rPr lang="en-US" sz="2400" b="1" dirty="0" err="1">
                <a:solidFill>
                  <a:schemeClr val="tx1"/>
                </a:solidFill>
              </a:rPr>
              <a:t>comunión</a:t>
            </a:r>
            <a:r>
              <a:rPr lang="en-US" sz="2400" b="1" dirty="0">
                <a:solidFill>
                  <a:schemeClr val="tx1"/>
                </a:solidFill>
              </a:rPr>
              <a:t> a no ser </a:t>
            </a:r>
            <a:r>
              <a:rPr lang="en-US" sz="2400" b="1" dirty="0" err="1">
                <a:solidFill>
                  <a:schemeClr val="tx1"/>
                </a:solidFill>
              </a:rPr>
              <a:t>que</a:t>
            </a:r>
            <a:r>
              <a:rPr lang="en-US" sz="2400" b="1" dirty="0">
                <a:solidFill>
                  <a:schemeClr val="tx1"/>
                </a:solidFill>
              </a:rPr>
              <a:t> </a:t>
            </a:r>
            <a:r>
              <a:rPr lang="en-US" sz="2400" b="1" dirty="0" err="1">
                <a:solidFill>
                  <a:schemeClr val="tx1"/>
                </a:solidFill>
              </a:rPr>
              <a:t>hayan</a:t>
            </a:r>
            <a:r>
              <a:rPr lang="en-US" sz="2400" b="1" dirty="0">
                <a:solidFill>
                  <a:schemeClr val="tx1"/>
                </a:solidFill>
              </a:rPr>
              <a:t> </a:t>
            </a:r>
            <a:r>
              <a:rPr lang="en-US" sz="2400" b="1" dirty="0" err="1">
                <a:solidFill>
                  <a:schemeClr val="tx1"/>
                </a:solidFill>
              </a:rPr>
              <a:t>sido</a:t>
            </a:r>
            <a:r>
              <a:rPr lang="en-US" sz="2400" b="1" dirty="0">
                <a:solidFill>
                  <a:schemeClr val="tx1"/>
                </a:solidFill>
              </a:rPr>
              <a:t> </a:t>
            </a:r>
            <a:r>
              <a:rPr lang="en-US" sz="2400" b="1" dirty="0" err="1">
                <a:solidFill>
                  <a:schemeClr val="tx1"/>
                </a:solidFill>
              </a:rPr>
              <a:t>designados</a:t>
            </a:r>
            <a:r>
              <a:rPr lang="en-US" sz="2400" b="1" dirty="0">
                <a:solidFill>
                  <a:schemeClr val="tx1"/>
                </a:solidFill>
              </a:rPr>
              <a:t> para </a:t>
            </a:r>
            <a:r>
              <a:rPr lang="en-US" sz="2400" b="1" dirty="0" err="1">
                <a:solidFill>
                  <a:schemeClr val="tx1"/>
                </a:solidFill>
              </a:rPr>
              <a:t>esta</a:t>
            </a:r>
            <a:r>
              <a:rPr lang="en-US" sz="2400" b="1" dirty="0">
                <a:solidFill>
                  <a:schemeClr val="tx1"/>
                </a:solidFill>
              </a:rPr>
              <a:t> </a:t>
            </a:r>
            <a:r>
              <a:rPr lang="en-US" sz="2400" b="1" dirty="0" err="1">
                <a:solidFill>
                  <a:schemeClr val="tx1"/>
                </a:solidFill>
              </a:rPr>
              <a:t>función</a:t>
            </a:r>
            <a:r>
              <a:rPr lang="en-US" sz="2400" b="1" dirty="0">
                <a:solidFill>
                  <a:schemeClr val="tx1"/>
                </a:solidFill>
              </a:rPr>
              <a:t> </a:t>
            </a:r>
            <a:r>
              <a:rPr lang="en-US" sz="2400" b="1" dirty="0" err="1">
                <a:solidFill>
                  <a:schemeClr val="tx1"/>
                </a:solidFill>
              </a:rPr>
              <a:t>por</a:t>
            </a:r>
            <a:r>
              <a:rPr lang="en-US" sz="2400" b="1" dirty="0">
                <a:solidFill>
                  <a:schemeClr val="tx1"/>
                </a:solidFill>
              </a:rPr>
              <a:t> </a:t>
            </a:r>
            <a:r>
              <a:rPr lang="en-US" sz="2400" b="1" dirty="0" err="1">
                <a:solidFill>
                  <a:schemeClr val="tx1"/>
                </a:solidFill>
              </a:rPr>
              <a:t>el</a:t>
            </a:r>
            <a:r>
              <a:rPr lang="en-US" sz="2400" b="1" dirty="0">
                <a:solidFill>
                  <a:schemeClr val="tx1"/>
                </a:solidFill>
              </a:rPr>
              <a:t> obispo.</a:t>
            </a:r>
          </a:p>
          <a:p>
            <a:r>
              <a:rPr lang="en-US" sz="2400" b="1" dirty="0">
                <a:solidFill>
                  <a:schemeClr val="tx1"/>
                </a:solidFill>
              </a:rPr>
              <a:t>Se </a:t>
            </a:r>
            <a:r>
              <a:rPr lang="en-US" sz="2400" b="1" dirty="0" err="1">
                <a:solidFill>
                  <a:schemeClr val="tx1"/>
                </a:solidFill>
              </a:rPr>
              <a:t>puede</a:t>
            </a:r>
            <a:r>
              <a:rPr lang="en-US" sz="2400" b="1" dirty="0">
                <a:solidFill>
                  <a:schemeClr val="tx1"/>
                </a:solidFill>
              </a:rPr>
              <a:t> usar la Bendición de </a:t>
            </a:r>
            <a:r>
              <a:rPr lang="en-US" sz="2400" b="1" dirty="0" err="1">
                <a:solidFill>
                  <a:schemeClr val="tx1"/>
                </a:solidFill>
              </a:rPr>
              <a:t>acólitos</a:t>
            </a:r>
            <a:r>
              <a:rPr lang="en-US" sz="2400" b="1" dirty="0">
                <a:solidFill>
                  <a:schemeClr val="tx1"/>
                </a:solidFill>
              </a:rPr>
              <a:t> (</a:t>
            </a:r>
            <a:r>
              <a:rPr lang="en-US" sz="2400" b="1" dirty="0" err="1">
                <a:solidFill>
                  <a:schemeClr val="tx1"/>
                </a:solidFill>
              </a:rPr>
              <a:t>Bendicional</a:t>
            </a:r>
            <a:r>
              <a:rPr lang="en-US" sz="2400" b="1" dirty="0">
                <a:solidFill>
                  <a:schemeClr val="tx1"/>
                </a:solidFill>
              </a:rPr>
              <a:t>, </a:t>
            </a:r>
            <a:r>
              <a:rPr lang="en-US" sz="2400" b="1" dirty="0" err="1">
                <a:solidFill>
                  <a:schemeClr val="tx1"/>
                </a:solidFill>
              </a:rPr>
              <a:t>nn</a:t>
            </a:r>
            <a:r>
              <a:rPr lang="en-US" sz="2400" b="1" dirty="0">
                <a:solidFill>
                  <a:schemeClr val="tx1"/>
                </a:solidFill>
              </a:rPr>
              <a:t>. 409-426) antes de </a:t>
            </a:r>
            <a:r>
              <a:rPr lang="en-US" sz="2400" b="1" dirty="0" err="1">
                <a:solidFill>
                  <a:schemeClr val="tx1"/>
                </a:solidFill>
              </a:rPr>
              <a:t>comenzar</a:t>
            </a:r>
            <a:r>
              <a:rPr lang="en-US" sz="2400" b="1" dirty="0">
                <a:solidFill>
                  <a:schemeClr val="tx1"/>
                </a:solidFill>
              </a:rPr>
              <a:t> </a:t>
            </a:r>
            <a:r>
              <a:rPr lang="en-US" sz="2400" b="1" dirty="0" err="1">
                <a:solidFill>
                  <a:schemeClr val="tx1"/>
                </a:solidFill>
              </a:rPr>
              <a:t>su</a:t>
            </a:r>
            <a:r>
              <a:rPr lang="en-US" sz="2400" b="1" dirty="0">
                <a:solidFill>
                  <a:schemeClr val="tx1"/>
                </a:solidFill>
              </a:rPr>
              <a:t> </a:t>
            </a:r>
            <a:r>
              <a:rPr lang="en-US" sz="2400" b="1" dirty="0" err="1">
                <a:solidFill>
                  <a:schemeClr val="tx1"/>
                </a:solidFill>
              </a:rPr>
              <a:t>función</a:t>
            </a:r>
            <a:r>
              <a:rPr lang="en-US" sz="2400" b="1" dirty="0">
                <a:solidFill>
                  <a:schemeClr val="tx1"/>
                </a:solidFill>
              </a:rPr>
              <a:t> </a:t>
            </a:r>
            <a:r>
              <a:rPr lang="en-US" sz="2400" b="1" dirty="0" err="1">
                <a:solidFill>
                  <a:schemeClr val="tx1"/>
                </a:solidFill>
              </a:rPr>
              <a:t>en</a:t>
            </a:r>
            <a:r>
              <a:rPr lang="en-US" sz="2400" b="1" dirty="0">
                <a:solidFill>
                  <a:schemeClr val="tx1"/>
                </a:solidFill>
              </a:rPr>
              <a:t> </a:t>
            </a:r>
            <a:r>
              <a:rPr lang="en-US" sz="2400" b="1" dirty="0" err="1">
                <a:solidFill>
                  <a:schemeClr val="tx1"/>
                </a:solidFill>
              </a:rPr>
              <a:t>este</a:t>
            </a:r>
            <a:r>
              <a:rPr lang="en-US" sz="2400" b="1" dirty="0">
                <a:solidFill>
                  <a:schemeClr val="tx1"/>
                </a:solidFill>
              </a:rPr>
              <a:t> </a:t>
            </a:r>
            <a:r>
              <a:rPr lang="en-US" sz="2400" b="1" dirty="0" err="1">
                <a:solidFill>
                  <a:schemeClr val="tx1"/>
                </a:solidFill>
              </a:rPr>
              <a:t>ministerio</a:t>
            </a:r>
            <a:r>
              <a:rPr lang="en-US" sz="2400" b="1" dirty="0">
                <a:solidFill>
                  <a:schemeClr val="tx1"/>
                </a:solidFill>
              </a:rPr>
              <a:t>.</a:t>
            </a:r>
          </a:p>
          <a:p>
            <a:endParaRPr lang="en-US" sz="2400" b="1" dirty="0">
              <a:solidFill>
                <a:schemeClr val="tx1"/>
              </a:solidFill>
            </a:endParaRPr>
          </a:p>
          <a:p>
            <a:endParaRPr lang="en-US" sz="1600" dirty="0">
              <a:solidFill>
                <a:srgbClr val="0070C0"/>
              </a:solidFill>
            </a:endParaRPr>
          </a:p>
        </p:txBody>
      </p:sp>
    </p:spTree>
    <p:extLst>
      <p:ext uri="{BB962C8B-B14F-4D97-AF65-F5344CB8AC3E}">
        <p14:creationId xmlns:p14="http://schemas.microsoft.com/office/powerpoint/2010/main" val="229713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99BCE-2C89-E396-2148-C3053F845A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D271D8-A13B-719F-8353-FB6DF6CB8918}"/>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10985DE9-EF82-ED8E-1064-27AFE25490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DE37E94E-B6D3-AC23-DA53-112BDBC8A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FA58AB8A-41C9-800D-487E-088AD5C8F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D362EF67-3B2B-C974-5204-212559AD13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E8CE2177-CC44-FFC8-3387-228CC6953D90}"/>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Definición</a:t>
            </a:r>
            <a:r>
              <a:rPr lang="en-US" sz="3600" b="1" cap="small" dirty="0"/>
              <a:t> de </a:t>
            </a:r>
            <a:r>
              <a:rPr lang="en-US" sz="3600" b="1" cap="small" dirty="0" err="1"/>
              <a:t>acólitos</a:t>
            </a:r>
            <a:endParaRPr lang="en-US" sz="3600" dirty="0"/>
          </a:p>
        </p:txBody>
      </p:sp>
      <p:sp>
        <p:nvSpPr>
          <p:cNvPr id="10" name="Rectangle 9">
            <a:extLst>
              <a:ext uri="{FF2B5EF4-FFF2-40B4-BE49-F238E27FC236}">
                <a16:creationId xmlns:a16="http://schemas.microsoft.com/office/drawing/2014/main" id="{E3695929-A8F2-0B33-7963-17320C3E1F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085C4F0F-6D19-3DC1-A16D-29FCBAA497E8}"/>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65760" y="1803705"/>
            <a:ext cx="11433219" cy="4597095"/>
          </a:xfrm>
          <a:solidFill>
            <a:schemeClr val="bg1"/>
          </a:solidFill>
        </p:spPr>
        <p:txBody>
          <a:bodyPr>
            <a:noAutofit/>
          </a:bodyPr>
          <a:lstStyle/>
          <a:p>
            <a:pPr marL="305435" indent="-305435"/>
            <a:r>
              <a:rPr lang="en-US" sz="2400" b="1" dirty="0">
                <a:solidFill>
                  <a:schemeClr val="tx1"/>
                </a:solidFill>
              </a:rPr>
              <a:t>Es un gran privilegio </a:t>
            </a:r>
            <a:r>
              <a:rPr lang="en-US" sz="2400" b="1" dirty="0" err="1">
                <a:solidFill>
                  <a:schemeClr val="tx1"/>
                </a:solidFill>
              </a:rPr>
              <a:t>servir</a:t>
            </a:r>
            <a:r>
              <a:rPr lang="en-US" sz="2400" b="1" dirty="0">
                <a:solidFill>
                  <a:schemeClr val="tx1"/>
                </a:solidFill>
              </a:rPr>
              <a:t> </a:t>
            </a:r>
            <a:r>
              <a:rPr lang="en-US" sz="2400" b="1" dirty="0" err="1">
                <a:solidFill>
                  <a:schemeClr val="tx1"/>
                </a:solidFill>
              </a:rPr>
              <a:t>en</a:t>
            </a:r>
            <a:r>
              <a:rPr lang="en-US" sz="2400" b="1" dirty="0">
                <a:solidFill>
                  <a:schemeClr val="tx1"/>
                </a:solidFill>
              </a:rPr>
              <a:t> </a:t>
            </a:r>
            <a:r>
              <a:rPr lang="en-US" sz="2400" b="1" dirty="0" err="1">
                <a:solidFill>
                  <a:schemeClr val="tx1"/>
                </a:solidFill>
              </a:rPr>
              <a:t>el</a:t>
            </a:r>
            <a:r>
              <a:rPr lang="en-US" sz="2400" b="1" dirty="0">
                <a:solidFill>
                  <a:schemeClr val="tx1"/>
                </a:solidFill>
              </a:rPr>
              <a:t> Altar de </a:t>
            </a:r>
            <a:r>
              <a:rPr lang="en-US" sz="2400" b="1" dirty="0" err="1">
                <a:solidFill>
                  <a:schemeClr val="tx1"/>
                </a:solidFill>
              </a:rPr>
              <a:t>nuestro</a:t>
            </a:r>
            <a:r>
              <a:rPr lang="en-US" sz="2400" b="1" dirty="0">
                <a:solidFill>
                  <a:schemeClr val="tx1"/>
                </a:solidFill>
              </a:rPr>
              <a:t> Dios. Nuestro amoroso Salvador se </a:t>
            </a:r>
            <a:r>
              <a:rPr lang="en-US" sz="2400" b="1" dirty="0" err="1">
                <a:solidFill>
                  <a:schemeClr val="tx1"/>
                </a:solidFill>
              </a:rPr>
              <a:t>hace</a:t>
            </a:r>
            <a:r>
              <a:rPr lang="en-US" sz="2400" b="1" dirty="0">
                <a:solidFill>
                  <a:schemeClr val="tx1"/>
                </a:solidFill>
              </a:rPr>
              <a:t> </a:t>
            </a:r>
            <a:r>
              <a:rPr lang="en-US" sz="2400" b="1" dirty="0" err="1">
                <a:solidFill>
                  <a:schemeClr val="tx1"/>
                </a:solidFill>
              </a:rPr>
              <a:t>presente</a:t>
            </a:r>
            <a:r>
              <a:rPr lang="en-US" sz="2400" b="1" dirty="0">
                <a:solidFill>
                  <a:schemeClr val="tx1"/>
                </a:solidFill>
              </a:rPr>
              <a:t> </a:t>
            </a:r>
            <a:r>
              <a:rPr lang="en-US" sz="2400" b="1" dirty="0" err="1">
                <a:solidFill>
                  <a:schemeClr val="tx1"/>
                </a:solidFill>
              </a:rPr>
              <a:t>en</a:t>
            </a:r>
            <a:r>
              <a:rPr lang="en-US" sz="2400" b="1" dirty="0">
                <a:solidFill>
                  <a:schemeClr val="tx1"/>
                </a:solidFill>
              </a:rPr>
              <a:t> </a:t>
            </a:r>
            <a:r>
              <a:rPr lang="en-US" sz="2400" b="1" dirty="0" err="1">
                <a:solidFill>
                  <a:schemeClr val="tx1"/>
                </a:solidFill>
              </a:rPr>
              <a:t>el</a:t>
            </a:r>
            <a:r>
              <a:rPr lang="en-US" sz="2400" b="1" dirty="0">
                <a:solidFill>
                  <a:schemeClr val="tx1"/>
                </a:solidFill>
              </a:rPr>
              <a:t> Altar, </a:t>
            </a:r>
            <a:r>
              <a:rPr lang="en-US" sz="2400" b="1" dirty="0" err="1">
                <a:solidFill>
                  <a:schemeClr val="tx1"/>
                </a:solidFill>
              </a:rPr>
              <a:t>tal</a:t>
            </a:r>
            <a:r>
              <a:rPr lang="en-US" sz="2400" b="1" dirty="0">
                <a:solidFill>
                  <a:schemeClr val="tx1"/>
                </a:solidFill>
              </a:rPr>
              <a:t> </a:t>
            </a:r>
            <a:r>
              <a:rPr lang="en-US" sz="2400" b="1" dirty="0" err="1">
                <a:solidFill>
                  <a:schemeClr val="tx1"/>
                </a:solidFill>
              </a:rPr>
              <a:t>como</a:t>
            </a:r>
            <a:r>
              <a:rPr lang="en-US" sz="2400" b="1" dirty="0">
                <a:solidFill>
                  <a:schemeClr val="tx1"/>
                </a:solidFill>
              </a:rPr>
              <a:t> lo </a:t>
            </a:r>
            <a:r>
              <a:rPr lang="en-US" sz="2400" b="1" dirty="0" err="1">
                <a:solidFill>
                  <a:schemeClr val="tx1"/>
                </a:solidFill>
              </a:rPr>
              <a:t>estuvo</a:t>
            </a:r>
            <a:r>
              <a:rPr lang="en-US" sz="2400" b="1" dirty="0">
                <a:solidFill>
                  <a:schemeClr val="tx1"/>
                </a:solidFill>
              </a:rPr>
              <a:t> </a:t>
            </a:r>
            <a:r>
              <a:rPr lang="en-US" sz="2400" b="1" dirty="0" err="1">
                <a:solidFill>
                  <a:schemeClr val="tx1"/>
                </a:solidFill>
              </a:rPr>
              <a:t>en</a:t>
            </a:r>
            <a:r>
              <a:rPr lang="en-US" sz="2400" b="1" dirty="0">
                <a:solidFill>
                  <a:schemeClr val="tx1"/>
                </a:solidFill>
              </a:rPr>
              <a:t> la </a:t>
            </a:r>
            <a:r>
              <a:rPr lang="en-US" sz="2400" b="1" dirty="0" err="1">
                <a:solidFill>
                  <a:schemeClr val="tx1"/>
                </a:solidFill>
              </a:rPr>
              <a:t>Última</a:t>
            </a:r>
            <a:r>
              <a:rPr lang="en-US" sz="2400" b="1" dirty="0">
                <a:solidFill>
                  <a:schemeClr val="tx1"/>
                </a:solidFill>
              </a:rPr>
              <a:t> Cena. Por lo tanto, </a:t>
            </a:r>
            <a:r>
              <a:rPr lang="en-US" sz="2400" b="1" dirty="0" err="1">
                <a:solidFill>
                  <a:schemeClr val="tx1"/>
                </a:solidFill>
              </a:rPr>
              <a:t>los</a:t>
            </a:r>
            <a:r>
              <a:rPr lang="en-US" sz="2400" b="1" dirty="0">
                <a:solidFill>
                  <a:schemeClr val="tx1"/>
                </a:solidFill>
              </a:rPr>
              <a:t> </a:t>
            </a:r>
            <a:r>
              <a:rPr lang="en-US" sz="2400" b="1" dirty="0" err="1">
                <a:solidFill>
                  <a:schemeClr val="tx1"/>
                </a:solidFill>
              </a:rPr>
              <a:t>monaguillos</a:t>
            </a:r>
            <a:r>
              <a:rPr lang="en-US" sz="2400" b="1" dirty="0">
                <a:solidFill>
                  <a:schemeClr val="tx1"/>
                </a:solidFill>
              </a:rPr>
              <a:t> </a:t>
            </a:r>
            <a:r>
              <a:rPr lang="en-US" sz="2400" b="1" dirty="0" err="1">
                <a:solidFill>
                  <a:schemeClr val="tx1"/>
                </a:solidFill>
              </a:rPr>
              <a:t>tienen</a:t>
            </a:r>
            <a:r>
              <a:rPr lang="en-US" sz="2400" b="1" dirty="0">
                <a:solidFill>
                  <a:schemeClr val="tx1"/>
                </a:solidFill>
              </a:rPr>
              <a:t> la </a:t>
            </a:r>
            <a:r>
              <a:rPr lang="en-US" sz="2400" b="1" dirty="0" err="1">
                <a:solidFill>
                  <a:schemeClr val="tx1"/>
                </a:solidFill>
              </a:rPr>
              <a:t>solemne</a:t>
            </a:r>
            <a:r>
              <a:rPr lang="en-US" sz="2400" b="1" dirty="0">
                <a:solidFill>
                  <a:schemeClr val="tx1"/>
                </a:solidFill>
              </a:rPr>
              <a:t> </a:t>
            </a:r>
            <a:r>
              <a:rPr lang="en-US" sz="2400" b="1" dirty="0" err="1">
                <a:solidFill>
                  <a:schemeClr val="tx1"/>
                </a:solidFill>
              </a:rPr>
              <a:t>responsabilidad</a:t>
            </a:r>
            <a:r>
              <a:rPr lang="en-US" sz="2400" b="1" dirty="0">
                <a:solidFill>
                  <a:schemeClr val="tx1"/>
                </a:solidFill>
              </a:rPr>
              <a:t> de </a:t>
            </a:r>
            <a:r>
              <a:rPr lang="en-US" sz="2400" b="1" dirty="0" err="1">
                <a:solidFill>
                  <a:schemeClr val="tx1"/>
                </a:solidFill>
              </a:rPr>
              <a:t>desempeñar</a:t>
            </a:r>
            <a:r>
              <a:rPr lang="en-US" sz="2400" b="1" dirty="0">
                <a:solidFill>
                  <a:schemeClr val="tx1"/>
                </a:solidFill>
              </a:rPr>
              <a:t> sus </a:t>
            </a:r>
            <a:r>
              <a:rPr lang="en-US" sz="2400" b="1" dirty="0" err="1">
                <a:solidFill>
                  <a:schemeClr val="tx1"/>
                </a:solidFill>
              </a:rPr>
              <a:t>deberes</a:t>
            </a:r>
            <a:r>
              <a:rPr lang="en-US" sz="2400" b="1" dirty="0">
                <a:solidFill>
                  <a:schemeClr val="tx1"/>
                </a:solidFill>
              </a:rPr>
              <a:t> </a:t>
            </a:r>
            <a:r>
              <a:rPr lang="en-US" sz="2400" b="1" dirty="0" err="1">
                <a:solidFill>
                  <a:schemeClr val="tx1"/>
                </a:solidFill>
              </a:rPr>
              <a:t>asignados</a:t>
            </a:r>
            <a:r>
              <a:rPr lang="en-US" sz="2400" b="1" dirty="0">
                <a:solidFill>
                  <a:schemeClr val="tx1"/>
                </a:solidFill>
              </a:rPr>
              <a:t> con </a:t>
            </a:r>
            <a:r>
              <a:rPr lang="en-US" sz="2400" b="1" dirty="0" err="1">
                <a:solidFill>
                  <a:schemeClr val="tx1"/>
                </a:solidFill>
              </a:rPr>
              <a:t>dignidad</a:t>
            </a:r>
            <a:r>
              <a:rPr lang="en-US" sz="2400" b="1" dirty="0">
                <a:solidFill>
                  <a:schemeClr val="tx1"/>
                </a:solidFill>
              </a:rPr>
              <a:t> y </a:t>
            </a:r>
            <a:r>
              <a:rPr lang="en-US" sz="2400" b="1" dirty="0" err="1">
                <a:solidFill>
                  <a:schemeClr val="tx1"/>
                </a:solidFill>
              </a:rPr>
              <a:t>reverencia</a:t>
            </a:r>
            <a:r>
              <a:rPr lang="en-US" sz="2400" b="1" dirty="0">
                <a:solidFill>
                  <a:schemeClr val="tx1"/>
                </a:solidFill>
              </a:rPr>
              <a:t>.</a:t>
            </a:r>
            <a:endParaRPr lang="en-US" dirty="0">
              <a:solidFill>
                <a:schemeClr val="tx1"/>
              </a:solidFill>
            </a:endParaRPr>
          </a:p>
          <a:p>
            <a:pPr marL="305435" indent="-305435"/>
            <a:r>
              <a:rPr lang="en-US" sz="2400" b="1" dirty="0" err="1">
                <a:solidFill>
                  <a:schemeClr val="tx1"/>
                </a:solidFill>
              </a:rPr>
              <a:t>Acólitos</a:t>
            </a:r>
            <a:r>
              <a:rPr lang="en-US" sz="2400" b="1" dirty="0">
                <a:solidFill>
                  <a:schemeClr val="tx1"/>
                </a:solidFill>
              </a:rPr>
              <a:t> (</a:t>
            </a:r>
            <a:r>
              <a:rPr lang="en-US" sz="2400" b="1" dirty="0" err="1">
                <a:solidFill>
                  <a:schemeClr val="tx1"/>
                </a:solidFill>
              </a:rPr>
              <a:t>niños</a:t>
            </a:r>
            <a:r>
              <a:rPr lang="en-US" sz="2400" b="1" dirty="0">
                <a:solidFill>
                  <a:schemeClr val="tx1"/>
                </a:solidFill>
              </a:rPr>
              <a:t> y </a:t>
            </a:r>
            <a:r>
              <a:rPr lang="en-US" sz="2400" b="1" dirty="0" err="1">
                <a:solidFill>
                  <a:schemeClr val="tx1"/>
                </a:solidFill>
              </a:rPr>
              <a:t>niñas</a:t>
            </a:r>
            <a:r>
              <a:rPr lang="en-US" sz="2400" b="1" dirty="0">
                <a:solidFill>
                  <a:schemeClr val="tx1"/>
                </a:solidFill>
              </a:rPr>
              <a:t>), </a:t>
            </a:r>
            <a:r>
              <a:rPr lang="en-US" sz="2400" b="1" dirty="0" err="1">
                <a:solidFill>
                  <a:schemeClr val="tx1"/>
                </a:solidFill>
              </a:rPr>
              <a:t>comienzan</a:t>
            </a:r>
            <a:r>
              <a:rPr lang="en-US" sz="2400" b="1" dirty="0">
                <a:solidFill>
                  <a:schemeClr val="tx1"/>
                </a:solidFill>
              </a:rPr>
              <a:t> </a:t>
            </a:r>
            <a:r>
              <a:rPr lang="en-US" sz="2400" b="1" dirty="0" err="1">
                <a:solidFill>
                  <a:schemeClr val="tx1"/>
                </a:solidFill>
              </a:rPr>
              <a:t>después</a:t>
            </a:r>
            <a:r>
              <a:rPr lang="en-US" sz="2400" b="1" dirty="0">
                <a:solidFill>
                  <a:schemeClr val="tx1"/>
                </a:solidFill>
              </a:rPr>
              <a:t> de </a:t>
            </a:r>
            <a:r>
              <a:rPr lang="en-US" sz="2400" b="1" dirty="0" err="1">
                <a:solidFill>
                  <a:schemeClr val="tx1"/>
                </a:solidFill>
              </a:rPr>
              <a:t>su</a:t>
            </a:r>
            <a:r>
              <a:rPr lang="en-US" sz="2400" b="1" dirty="0">
                <a:solidFill>
                  <a:schemeClr val="tx1"/>
                </a:solidFill>
              </a:rPr>
              <a:t> Primera </a:t>
            </a:r>
            <a:r>
              <a:rPr lang="en-US" sz="2400" b="1" dirty="0" err="1">
                <a:solidFill>
                  <a:schemeClr val="tx1"/>
                </a:solidFill>
              </a:rPr>
              <a:t>Comunión</a:t>
            </a:r>
            <a:r>
              <a:rPr lang="en-US" sz="2400" b="1" dirty="0">
                <a:solidFill>
                  <a:schemeClr val="tx1"/>
                </a:solidFill>
              </a:rPr>
              <a:t> y </a:t>
            </a:r>
            <a:r>
              <a:rPr lang="en-US" sz="2400" b="1" dirty="0" err="1">
                <a:solidFill>
                  <a:schemeClr val="tx1"/>
                </a:solidFill>
              </a:rPr>
              <a:t>continúan</a:t>
            </a:r>
            <a:r>
              <a:rPr lang="en-US" sz="2400" b="1" dirty="0">
                <a:solidFill>
                  <a:schemeClr val="tx1"/>
                </a:solidFill>
              </a:rPr>
              <a:t> </a:t>
            </a:r>
            <a:r>
              <a:rPr lang="en-US" sz="2400" b="1" dirty="0" err="1">
                <a:solidFill>
                  <a:schemeClr val="tx1"/>
                </a:solidFill>
              </a:rPr>
              <a:t>sirviendo</a:t>
            </a:r>
            <a:r>
              <a:rPr lang="en-US" sz="2400" b="1" dirty="0">
                <a:solidFill>
                  <a:schemeClr val="tx1"/>
                </a:solidFill>
              </a:rPr>
              <a:t> </a:t>
            </a:r>
            <a:r>
              <a:rPr lang="en-US" sz="2400" b="1" dirty="0" err="1">
                <a:solidFill>
                  <a:schemeClr val="tx1"/>
                </a:solidFill>
              </a:rPr>
              <a:t>durante</a:t>
            </a:r>
            <a:r>
              <a:rPr lang="en-US" sz="2400" b="1" dirty="0">
                <a:solidFill>
                  <a:schemeClr val="tx1"/>
                </a:solidFill>
              </a:rPr>
              <a:t> </a:t>
            </a:r>
            <a:r>
              <a:rPr lang="en-US" sz="2400" b="1" dirty="0" err="1">
                <a:solidFill>
                  <a:schemeClr val="tx1"/>
                </a:solidFill>
              </a:rPr>
              <a:t>todo</a:t>
            </a:r>
            <a:r>
              <a:rPr lang="en-US" sz="2400" b="1" dirty="0">
                <a:solidFill>
                  <a:schemeClr val="tx1"/>
                </a:solidFill>
              </a:rPr>
              <a:t> </a:t>
            </a:r>
            <a:r>
              <a:rPr lang="en-US" sz="2400" b="1" dirty="0" err="1">
                <a:solidFill>
                  <a:schemeClr val="tx1"/>
                </a:solidFill>
              </a:rPr>
              <a:t>el</a:t>
            </a:r>
            <a:r>
              <a:rPr lang="en-US" sz="2400" b="1" dirty="0">
                <a:solidFill>
                  <a:schemeClr val="tx1"/>
                </a:solidFill>
              </a:rPr>
              <a:t> </a:t>
            </a:r>
            <a:r>
              <a:rPr lang="en-US" sz="2400" b="1" dirty="0" err="1">
                <a:solidFill>
                  <a:schemeClr val="tx1"/>
                </a:solidFill>
              </a:rPr>
              <a:t>tiempo</a:t>
            </a:r>
            <a:r>
              <a:rPr lang="en-US" sz="2400" b="1" dirty="0">
                <a:solidFill>
                  <a:schemeClr val="tx1"/>
                </a:solidFill>
              </a:rPr>
              <a:t> </a:t>
            </a:r>
            <a:r>
              <a:rPr lang="en-US" sz="2400" b="1" dirty="0" err="1">
                <a:solidFill>
                  <a:schemeClr val="tx1"/>
                </a:solidFill>
              </a:rPr>
              <a:t>que</a:t>
            </a:r>
            <a:r>
              <a:rPr lang="en-US" sz="2400" b="1" dirty="0">
                <a:solidFill>
                  <a:schemeClr val="tx1"/>
                </a:solidFill>
              </a:rPr>
              <a:t> sea </a:t>
            </a:r>
            <a:r>
              <a:rPr lang="en-US" sz="2400" b="1" dirty="0" err="1">
                <a:solidFill>
                  <a:schemeClr val="tx1"/>
                </a:solidFill>
              </a:rPr>
              <a:t>posible</a:t>
            </a:r>
            <a:r>
              <a:rPr lang="en-US" sz="2400" b="1" dirty="0">
                <a:solidFill>
                  <a:schemeClr val="tx1"/>
                </a:solidFill>
              </a:rPr>
              <a:t> </a:t>
            </a:r>
            <a:r>
              <a:rPr lang="en-US" sz="2400" b="1" dirty="0" err="1">
                <a:solidFill>
                  <a:schemeClr val="tx1"/>
                </a:solidFill>
              </a:rPr>
              <a:t>mantenerlos</a:t>
            </a:r>
            <a:r>
              <a:rPr lang="en-US" sz="2400" b="1" dirty="0">
                <a:solidFill>
                  <a:schemeClr val="tx1"/>
                </a:solidFill>
              </a:rPr>
              <a:t> </a:t>
            </a:r>
            <a:r>
              <a:rPr lang="en-US" sz="2400" b="1" dirty="0" err="1">
                <a:solidFill>
                  <a:schemeClr val="tx1"/>
                </a:solidFill>
              </a:rPr>
              <a:t>en</a:t>
            </a:r>
            <a:r>
              <a:rPr lang="en-US" sz="2400" b="1" dirty="0">
                <a:solidFill>
                  <a:schemeClr val="tx1"/>
                </a:solidFill>
              </a:rPr>
              <a:t> </a:t>
            </a:r>
            <a:r>
              <a:rPr lang="en-US" sz="2400" b="1" dirty="0" err="1">
                <a:solidFill>
                  <a:schemeClr val="tx1"/>
                </a:solidFill>
              </a:rPr>
              <a:t>el</a:t>
            </a:r>
            <a:r>
              <a:rPr lang="en-US" sz="2400" b="1" dirty="0">
                <a:solidFill>
                  <a:schemeClr val="tx1"/>
                </a:solidFill>
              </a:rPr>
              <a:t> </a:t>
            </a:r>
            <a:r>
              <a:rPr lang="en-US" sz="2400" b="1" dirty="0" err="1">
                <a:solidFill>
                  <a:schemeClr val="tx1"/>
                </a:solidFill>
              </a:rPr>
              <a:t>servicio</a:t>
            </a:r>
            <a:r>
              <a:rPr lang="en-US" sz="2400" b="1" dirty="0">
                <a:solidFill>
                  <a:schemeClr val="tx1"/>
                </a:solidFill>
              </a:rPr>
              <a:t>.  </a:t>
            </a:r>
            <a:r>
              <a:rPr lang="en-US" sz="2400" b="1" dirty="0" err="1">
                <a:solidFill>
                  <a:schemeClr val="tx1"/>
                </a:solidFill>
              </a:rPr>
              <a:t>Todas</a:t>
            </a:r>
            <a:r>
              <a:rPr lang="en-US" sz="2400" b="1" dirty="0">
                <a:solidFill>
                  <a:schemeClr val="tx1"/>
                </a:solidFill>
              </a:rPr>
              <a:t> las personas de </a:t>
            </a:r>
            <a:r>
              <a:rPr lang="en-US" sz="2400" b="1" dirty="0" err="1">
                <a:solidFill>
                  <a:schemeClr val="tx1"/>
                </a:solidFill>
              </a:rPr>
              <a:t>buena</a:t>
            </a:r>
            <a:r>
              <a:rPr lang="en-US" sz="2400" b="1" dirty="0">
                <a:solidFill>
                  <a:schemeClr val="tx1"/>
                </a:solidFill>
              </a:rPr>
              <a:t> </a:t>
            </a:r>
            <a:r>
              <a:rPr lang="en-US" sz="2400" b="1" dirty="0" err="1">
                <a:solidFill>
                  <a:schemeClr val="tx1"/>
                </a:solidFill>
              </a:rPr>
              <a:t>fe</a:t>
            </a:r>
            <a:r>
              <a:rPr lang="en-US" sz="2400" b="1" dirty="0">
                <a:solidFill>
                  <a:schemeClr val="tx1"/>
                </a:solidFill>
              </a:rPr>
              <a:t> son </a:t>
            </a:r>
            <a:r>
              <a:rPr lang="en-US" sz="2400" b="1" dirty="0" err="1">
                <a:solidFill>
                  <a:schemeClr val="tx1"/>
                </a:solidFill>
              </a:rPr>
              <a:t>bienvenidas</a:t>
            </a:r>
            <a:r>
              <a:rPr lang="en-US" sz="2400" b="1" dirty="0">
                <a:solidFill>
                  <a:schemeClr val="tx1"/>
                </a:solidFill>
              </a:rPr>
              <a:t>, y se anima a </a:t>
            </a:r>
            <a:r>
              <a:rPr lang="en-US" sz="2400" b="1" dirty="0" err="1">
                <a:solidFill>
                  <a:schemeClr val="tx1"/>
                </a:solidFill>
              </a:rPr>
              <a:t>participar</a:t>
            </a:r>
            <a:r>
              <a:rPr lang="en-US" sz="2400" b="1" dirty="0">
                <a:solidFill>
                  <a:schemeClr val="tx1"/>
                </a:solidFill>
              </a:rPr>
              <a:t> a </a:t>
            </a:r>
            <a:r>
              <a:rPr lang="en-US" sz="2400" b="1" dirty="0" err="1">
                <a:solidFill>
                  <a:schemeClr val="tx1"/>
                </a:solidFill>
              </a:rPr>
              <a:t>aquellos</a:t>
            </a:r>
            <a:r>
              <a:rPr lang="en-US" sz="2400" b="1" dirty="0">
                <a:solidFill>
                  <a:schemeClr val="tx1"/>
                </a:solidFill>
              </a:rPr>
              <a:t> </a:t>
            </a:r>
            <a:r>
              <a:rPr lang="en-US" sz="2400" b="1" dirty="0" err="1">
                <a:solidFill>
                  <a:schemeClr val="tx1"/>
                </a:solidFill>
              </a:rPr>
              <a:t>que</a:t>
            </a:r>
            <a:r>
              <a:rPr lang="en-US" sz="2400" b="1" dirty="0">
                <a:solidFill>
                  <a:schemeClr val="tx1"/>
                </a:solidFill>
              </a:rPr>
              <a:t> </a:t>
            </a:r>
            <a:r>
              <a:rPr lang="en-US" sz="2400" b="1" dirty="0" err="1">
                <a:solidFill>
                  <a:schemeClr val="tx1"/>
                </a:solidFill>
              </a:rPr>
              <a:t>consideren</a:t>
            </a:r>
            <a:r>
              <a:rPr lang="en-US" sz="2400" b="1" dirty="0">
                <a:solidFill>
                  <a:schemeClr val="tx1"/>
                </a:solidFill>
              </a:rPr>
              <a:t> </a:t>
            </a:r>
            <a:r>
              <a:rPr lang="en-US" sz="2400" b="1" dirty="0" err="1">
                <a:solidFill>
                  <a:schemeClr val="tx1"/>
                </a:solidFill>
              </a:rPr>
              <a:t>que</a:t>
            </a:r>
            <a:r>
              <a:rPr lang="en-US" sz="2400" b="1" dirty="0">
                <a:solidFill>
                  <a:schemeClr val="tx1"/>
                </a:solidFill>
              </a:rPr>
              <a:t> </a:t>
            </a:r>
            <a:r>
              <a:rPr lang="en-US" sz="2400" b="1" dirty="0" err="1">
                <a:solidFill>
                  <a:schemeClr val="tx1"/>
                </a:solidFill>
              </a:rPr>
              <a:t>podrían</a:t>
            </a:r>
            <a:r>
              <a:rPr lang="en-US" sz="2400" b="1" dirty="0">
                <a:solidFill>
                  <a:schemeClr val="tx1"/>
                </a:solidFill>
              </a:rPr>
              <a:t> </a:t>
            </a:r>
            <a:r>
              <a:rPr lang="en-US" sz="2400" b="1" dirty="0" err="1">
                <a:solidFill>
                  <a:schemeClr val="tx1"/>
                </a:solidFill>
              </a:rPr>
              <a:t>desear</a:t>
            </a:r>
            <a:r>
              <a:rPr lang="en-US" sz="2400" b="1" dirty="0">
                <a:solidFill>
                  <a:schemeClr val="tx1"/>
                </a:solidFill>
              </a:rPr>
              <a:t> </a:t>
            </a:r>
            <a:r>
              <a:rPr lang="en-US" sz="2400" b="1" dirty="0" err="1">
                <a:solidFill>
                  <a:schemeClr val="tx1"/>
                </a:solidFill>
              </a:rPr>
              <a:t>servir</a:t>
            </a:r>
            <a:r>
              <a:rPr lang="en-US" sz="2400" b="1" dirty="0">
                <a:solidFill>
                  <a:schemeClr val="tx1"/>
                </a:solidFill>
              </a:rPr>
              <a:t>. Lo </a:t>
            </a:r>
            <a:r>
              <a:rPr lang="en-US" sz="2400" b="1" dirty="0" err="1">
                <a:solidFill>
                  <a:schemeClr val="tx1"/>
                </a:solidFill>
              </a:rPr>
              <a:t>único</a:t>
            </a:r>
            <a:r>
              <a:rPr lang="en-US" sz="2400" b="1" dirty="0">
                <a:solidFill>
                  <a:schemeClr val="tx1"/>
                </a:solidFill>
              </a:rPr>
              <a:t> </a:t>
            </a:r>
            <a:r>
              <a:rPr lang="en-US" sz="2400" b="1" dirty="0" err="1">
                <a:solidFill>
                  <a:schemeClr val="tx1"/>
                </a:solidFill>
              </a:rPr>
              <a:t>que</a:t>
            </a:r>
            <a:r>
              <a:rPr lang="en-US" sz="2400" b="1" dirty="0">
                <a:solidFill>
                  <a:schemeClr val="tx1"/>
                </a:solidFill>
              </a:rPr>
              <a:t> se </a:t>
            </a:r>
            <a:r>
              <a:rPr lang="en-US" sz="2400" b="1" dirty="0" err="1">
                <a:solidFill>
                  <a:schemeClr val="tx1"/>
                </a:solidFill>
              </a:rPr>
              <a:t>requiere</a:t>
            </a:r>
            <a:r>
              <a:rPr lang="en-US" sz="2400" b="1" dirty="0">
                <a:solidFill>
                  <a:schemeClr val="tx1"/>
                </a:solidFill>
              </a:rPr>
              <a:t> es </a:t>
            </a:r>
            <a:r>
              <a:rPr lang="en-US" sz="2400" b="1" dirty="0" err="1">
                <a:solidFill>
                  <a:schemeClr val="tx1"/>
                </a:solidFill>
              </a:rPr>
              <a:t>el</a:t>
            </a:r>
            <a:r>
              <a:rPr lang="en-US" sz="2400" b="1" dirty="0">
                <a:solidFill>
                  <a:schemeClr val="tx1"/>
                </a:solidFill>
              </a:rPr>
              <a:t> </a:t>
            </a:r>
            <a:r>
              <a:rPr lang="en-US" sz="2400" b="1" dirty="0" err="1">
                <a:solidFill>
                  <a:schemeClr val="tx1"/>
                </a:solidFill>
              </a:rPr>
              <a:t>deseo</a:t>
            </a:r>
            <a:r>
              <a:rPr lang="en-US" sz="2400" b="1" dirty="0">
                <a:solidFill>
                  <a:schemeClr val="tx1"/>
                </a:solidFill>
              </a:rPr>
              <a:t> de </a:t>
            </a:r>
            <a:r>
              <a:rPr lang="en-US" sz="2400" b="1" dirty="0" err="1">
                <a:solidFill>
                  <a:schemeClr val="tx1"/>
                </a:solidFill>
              </a:rPr>
              <a:t>servir</a:t>
            </a:r>
            <a:r>
              <a:rPr lang="en-US" sz="2400" b="1" dirty="0">
                <a:solidFill>
                  <a:schemeClr val="tx1"/>
                </a:solidFill>
              </a:rPr>
              <a:t> </a:t>
            </a:r>
            <a:r>
              <a:rPr lang="en-US" sz="2400" b="1" dirty="0" err="1">
                <a:solidFill>
                  <a:schemeClr val="tx1"/>
                </a:solidFill>
              </a:rPr>
              <a:t>en</a:t>
            </a:r>
            <a:r>
              <a:rPr lang="en-US" sz="2400" b="1" dirty="0">
                <a:solidFill>
                  <a:schemeClr val="tx1"/>
                </a:solidFill>
              </a:rPr>
              <a:t> </a:t>
            </a:r>
            <a:r>
              <a:rPr lang="en-US" sz="2400" b="1" dirty="0" err="1">
                <a:solidFill>
                  <a:schemeClr val="tx1"/>
                </a:solidFill>
              </a:rPr>
              <a:t>el</a:t>
            </a:r>
            <a:r>
              <a:rPr lang="en-US" sz="2400" b="1" dirty="0">
                <a:solidFill>
                  <a:schemeClr val="tx1"/>
                </a:solidFill>
              </a:rPr>
              <a:t> Altar de Nuestro </a:t>
            </a:r>
            <a:r>
              <a:rPr lang="en-US" sz="2400" b="1" dirty="0" err="1">
                <a:solidFill>
                  <a:schemeClr val="tx1"/>
                </a:solidFill>
              </a:rPr>
              <a:t>Señor</a:t>
            </a:r>
            <a:r>
              <a:rPr lang="en-US" sz="2400" b="1" dirty="0">
                <a:solidFill>
                  <a:schemeClr val="tx1"/>
                </a:solidFill>
              </a:rPr>
              <a:t>.</a:t>
            </a:r>
          </a:p>
          <a:p>
            <a:endParaRPr lang="en-US" sz="1600" dirty="0">
              <a:solidFill>
                <a:srgbClr val="0070C0"/>
              </a:solidFill>
            </a:endParaRPr>
          </a:p>
        </p:txBody>
      </p:sp>
    </p:spTree>
    <p:extLst>
      <p:ext uri="{BB962C8B-B14F-4D97-AF65-F5344CB8AC3E}">
        <p14:creationId xmlns:p14="http://schemas.microsoft.com/office/powerpoint/2010/main" val="233271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A379B-6464-1F91-D7AD-FC58E137D8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CD7C1C-3971-D90C-E150-6308269D0FF5}"/>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01825238-22E0-C179-968B-96E9C44A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6EF95DDA-0D10-89FC-2506-3498546909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CFD0E43F-A5DF-B4F7-DBC8-9847E3A22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CFECED25-859A-C9F0-CEBD-E5E21959B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B30456F8-C97A-6179-F3CF-619EC3D73FC8}"/>
              </a:ext>
            </a:extLst>
          </p:cNvPr>
          <p:cNvSpPr txBox="1">
            <a:spLocks/>
          </p:cNvSpPr>
          <p:nvPr/>
        </p:nvSpPr>
        <p:spPr>
          <a:xfrm>
            <a:off x="581192" y="694387"/>
            <a:ext cx="3879048" cy="904241"/>
          </a:xfrm>
          <a:prstGeom prst="rect">
            <a:avLst/>
          </a:prstGeom>
        </p:spPr>
        <p:txBody>
          <a:bodyPr vert="horz" lIns="91440" tIns="45720" rIns="91440" bIns="45720" rtlCol="0" anchor="b">
            <a:normAutofit fontScale="70000" lnSpcReduction="200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Código de </a:t>
            </a:r>
            <a:r>
              <a:rPr lang="en-US" sz="3600" b="1" cap="small" dirty="0" err="1"/>
              <a:t>vestimenta</a:t>
            </a:r>
            <a:endParaRPr lang="en-US" sz="3600" b="1" cap="small" dirty="0"/>
          </a:p>
          <a:p>
            <a:pPr algn="ctr"/>
            <a:r>
              <a:rPr lang="en-US" sz="3600" b="1" cap="small" dirty="0"/>
              <a:t>para </a:t>
            </a:r>
            <a:r>
              <a:rPr lang="en-US" sz="3600" b="1" cap="small" dirty="0" err="1"/>
              <a:t>acólitos</a:t>
            </a:r>
            <a:endParaRPr lang="en-US" sz="3600" dirty="0"/>
          </a:p>
        </p:txBody>
      </p:sp>
      <p:sp>
        <p:nvSpPr>
          <p:cNvPr id="11" name="Title 1">
            <a:extLst>
              <a:ext uri="{FF2B5EF4-FFF2-40B4-BE49-F238E27FC236}">
                <a16:creationId xmlns:a16="http://schemas.microsoft.com/office/drawing/2014/main" id="{73E04447-37FC-971A-B775-41A73FF3F5DA}"/>
              </a:ext>
            </a:extLst>
          </p:cNvPr>
          <p:cNvSpPr txBox="1">
            <a:spLocks/>
          </p:cNvSpPr>
          <p:nvPr/>
        </p:nvSpPr>
        <p:spPr>
          <a:xfrm>
            <a:off x="6646712" y="756935"/>
            <a:ext cx="4964096" cy="904241"/>
          </a:xfrm>
          <a:prstGeom prst="rect">
            <a:avLst/>
          </a:prstGeom>
        </p:spPr>
        <p:txBody>
          <a:bodyPr vert="horz" lIns="91440" tIns="45720" rIns="91440" bIns="45720" rtlCol="0" anchor="b">
            <a:normAutofit fontScale="85000" lnSpcReduction="200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Funciones</a:t>
            </a:r>
            <a:endParaRPr lang="en-US" sz="3600" b="1" cap="small" dirty="0"/>
          </a:p>
          <a:p>
            <a:pPr algn="ctr"/>
            <a:r>
              <a:rPr lang="en-US" sz="3600" b="1" cap="small" dirty="0"/>
              <a:t>del </a:t>
            </a:r>
            <a:r>
              <a:rPr lang="en-US" sz="3600" b="1" cap="small" dirty="0" err="1"/>
              <a:t>acólito</a:t>
            </a:r>
            <a:endParaRPr lang="en-US" sz="3600" dirty="0"/>
          </a:p>
        </p:txBody>
      </p:sp>
      <p:sp>
        <p:nvSpPr>
          <p:cNvPr id="18" name="TextBox 17">
            <a:extLst>
              <a:ext uri="{FF2B5EF4-FFF2-40B4-BE49-F238E27FC236}">
                <a16:creationId xmlns:a16="http://schemas.microsoft.com/office/drawing/2014/main" id="{C44C4292-FE64-8348-43C6-955200A7A44F}"/>
              </a:ext>
            </a:extLst>
          </p:cNvPr>
          <p:cNvSpPr txBox="1"/>
          <p:nvPr/>
        </p:nvSpPr>
        <p:spPr>
          <a:xfrm>
            <a:off x="7062952" y="2259724"/>
            <a:ext cx="4682514" cy="3062377"/>
          </a:xfrm>
          <a:prstGeom prst="rect">
            <a:avLst/>
          </a:prstGeom>
          <a:noFill/>
        </p:spPr>
        <p:txBody>
          <a:bodyPr wrap="square" rtlCol="0">
            <a:spAutoFit/>
          </a:bodyPr>
          <a:lstStyle/>
          <a:p>
            <a:pPr marL="342900" marR="264160" lvl="0" indent="-342900" algn="just">
              <a:spcAft>
                <a:spcPts val="600"/>
              </a:spcAft>
              <a:buFont typeface="Symbol" panose="05050102010706020507" pitchFamily="18" charset="2"/>
              <a:buChar char=""/>
              <a:tabLst>
                <a:tab pos="228600" algn="l"/>
                <a:tab pos="249555" algn="l"/>
              </a:tabLst>
            </a:pPr>
            <a:r>
              <a:rPr lang="en-US" sz="2800">
                <a:latin typeface="Arial" panose="020B0604020202020204" pitchFamily="34" charset="0"/>
                <a:ea typeface="Symbol" panose="05050102010706020507" pitchFamily="18" charset="2"/>
                <a:cs typeface="Symbol" panose="05050102010706020507" pitchFamily="18" charset="2"/>
              </a:rPr>
              <a:t>Cross-Bearer</a:t>
            </a:r>
            <a:r>
              <a:rPr lang="en-US" sz="2800" spc="-20">
                <a:latin typeface="Arial" panose="020B0604020202020204" pitchFamily="34" charset="0"/>
                <a:ea typeface="Symbol" panose="05050102010706020507" pitchFamily="18" charset="2"/>
                <a:cs typeface="Symbol" panose="05050102010706020507" pitchFamily="18" charset="2"/>
              </a:rPr>
              <a:t> </a:t>
            </a:r>
            <a:endParaRPr lang="en-US" sz="2400">
              <a:latin typeface="Arial" panose="020B0604020202020204" pitchFamily="34" charset="0"/>
              <a:ea typeface="Symbol" panose="05050102010706020507" pitchFamily="18" charset="2"/>
              <a:cs typeface="Symbol" panose="05050102010706020507" pitchFamily="18" charset="2"/>
            </a:endParaRPr>
          </a:p>
          <a:p>
            <a:pPr marL="342900" marR="264160" lvl="0" indent="-342900" algn="just">
              <a:spcAft>
                <a:spcPts val="600"/>
              </a:spcAft>
              <a:buFont typeface="Symbol" panose="05050102010706020507" pitchFamily="18" charset="2"/>
              <a:buChar char=""/>
              <a:tabLst>
                <a:tab pos="228600" algn="l"/>
                <a:tab pos="249555" algn="l"/>
              </a:tabLst>
            </a:pPr>
            <a:r>
              <a:rPr lang="en-US" sz="2800">
                <a:latin typeface="Arial" panose="020B0604020202020204" pitchFamily="34" charset="0"/>
                <a:ea typeface="Symbol" panose="05050102010706020507" pitchFamily="18" charset="2"/>
                <a:cs typeface="Symbol" panose="05050102010706020507" pitchFamily="18" charset="2"/>
              </a:rPr>
              <a:t>Book-Bearer</a:t>
            </a:r>
            <a:r>
              <a:rPr lang="en-US" sz="2800" spc="-15">
                <a:latin typeface="Arial" panose="020B0604020202020204" pitchFamily="34" charset="0"/>
                <a:ea typeface="Symbol" panose="05050102010706020507" pitchFamily="18" charset="2"/>
                <a:cs typeface="Symbol" panose="05050102010706020507" pitchFamily="18" charset="2"/>
              </a:rPr>
              <a:t> </a:t>
            </a:r>
            <a:r>
              <a:rPr lang="en-US" sz="2800">
                <a:latin typeface="Arial" panose="020B0604020202020204" pitchFamily="34" charset="0"/>
                <a:ea typeface="Symbol" panose="05050102010706020507" pitchFamily="18" charset="2"/>
                <a:cs typeface="Symbol" panose="05050102010706020507" pitchFamily="18" charset="2"/>
              </a:rPr>
              <a:t> </a:t>
            </a:r>
            <a:endParaRPr lang="en-US" sz="2400">
              <a:latin typeface="Arial" panose="020B0604020202020204" pitchFamily="34" charset="0"/>
              <a:ea typeface="Symbol" panose="05050102010706020507" pitchFamily="18" charset="2"/>
              <a:cs typeface="Symbol" panose="05050102010706020507" pitchFamily="18" charset="2"/>
            </a:endParaRPr>
          </a:p>
          <a:p>
            <a:pPr marL="342900" marR="457835" lvl="0" indent="-342900" algn="just">
              <a:spcAft>
                <a:spcPts val="600"/>
              </a:spcAft>
              <a:buFont typeface="Symbol" panose="05050102010706020507" pitchFamily="18" charset="2"/>
              <a:buChar char=""/>
              <a:tabLst>
                <a:tab pos="228600" algn="l"/>
                <a:tab pos="249555" algn="l"/>
              </a:tabLst>
            </a:pPr>
            <a:r>
              <a:rPr lang="en-US" sz="2800">
                <a:latin typeface="Arial" panose="020B0604020202020204" pitchFamily="34" charset="0"/>
                <a:ea typeface="Symbol" panose="05050102010706020507" pitchFamily="18" charset="2"/>
                <a:cs typeface="Symbol" panose="05050102010706020507" pitchFamily="18" charset="2"/>
              </a:rPr>
              <a:t>Candle-Bearer</a:t>
            </a:r>
            <a:endParaRPr lang="en-US" sz="2400">
              <a:latin typeface="Arial" panose="020B0604020202020204" pitchFamily="34" charset="0"/>
              <a:ea typeface="Symbol" panose="05050102010706020507" pitchFamily="18" charset="2"/>
              <a:cs typeface="Symbol" panose="05050102010706020507" pitchFamily="18" charset="2"/>
            </a:endParaRPr>
          </a:p>
          <a:p>
            <a:pPr marL="342900" marR="457835" lvl="0" indent="-342900" algn="just">
              <a:spcAft>
                <a:spcPts val="600"/>
              </a:spcAft>
              <a:buFont typeface="Symbol" panose="05050102010706020507" pitchFamily="18" charset="2"/>
              <a:buChar char=""/>
              <a:tabLst>
                <a:tab pos="228600" algn="l"/>
                <a:tab pos="249555" algn="l"/>
              </a:tabLst>
            </a:pPr>
            <a:r>
              <a:rPr lang="en-US" sz="2800">
                <a:latin typeface="Arial" panose="020B0604020202020204" pitchFamily="34" charset="0"/>
                <a:ea typeface="Symbol" panose="05050102010706020507" pitchFamily="18" charset="2"/>
                <a:cs typeface="Symbol" panose="05050102010706020507" pitchFamily="18" charset="2"/>
              </a:rPr>
              <a:t>Bells </a:t>
            </a:r>
            <a:endParaRPr lang="en-US" sz="2400">
              <a:latin typeface="Arial" panose="020B0604020202020204" pitchFamily="34" charset="0"/>
              <a:ea typeface="Symbol" panose="05050102010706020507" pitchFamily="18" charset="2"/>
              <a:cs typeface="Symbol" panose="05050102010706020507" pitchFamily="18" charset="2"/>
            </a:endParaRPr>
          </a:p>
          <a:p>
            <a:pPr marL="342900" marR="476250" lvl="0" indent="-342900" algn="just">
              <a:spcAft>
                <a:spcPts val="600"/>
              </a:spcAft>
              <a:buFont typeface="Symbol" panose="05050102010706020507" pitchFamily="18" charset="2"/>
              <a:buChar char=""/>
              <a:tabLst>
                <a:tab pos="228600" algn="l"/>
                <a:tab pos="248285" algn="l"/>
              </a:tabLst>
            </a:pPr>
            <a:r>
              <a:rPr lang="en-US" sz="2800" err="1">
                <a:latin typeface="Arial" panose="020B0604020202020204" pitchFamily="34" charset="0"/>
                <a:ea typeface="Symbol" panose="05050102010706020507" pitchFamily="18" charset="2"/>
                <a:cs typeface="Symbol" panose="05050102010706020507" pitchFamily="18" charset="2"/>
              </a:rPr>
              <a:t>Prepre</a:t>
            </a:r>
            <a:r>
              <a:rPr lang="en-US" sz="2800">
                <a:latin typeface="Arial" panose="020B0604020202020204" pitchFamily="34" charset="0"/>
                <a:ea typeface="Symbol" panose="05050102010706020507" pitchFamily="18" charset="2"/>
                <a:cs typeface="Symbol" panose="05050102010706020507" pitchFamily="18" charset="2"/>
              </a:rPr>
              <a:t> the Altar</a:t>
            </a:r>
            <a:endParaRPr lang="en-US" sz="2400">
              <a:latin typeface="Arial" panose="020B0604020202020204" pitchFamily="34" charset="0"/>
              <a:ea typeface="Symbol" panose="05050102010706020507" pitchFamily="18" charset="2"/>
              <a:cs typeface="Symbol" panose="05050102010706020507" pitchFamily="18" charset="2"/>
            </a:endParaRPr>
          </a:p>
          <a:p>
            <a:pPr marL="342900" marR="476250" lvl="0" indent="-342900" algn="just">
              <a:spcAft>
                <a:spcPts val="600"/>
              </a:spcAft>
              <a:buFont typeface="Symbol" panose="05050102010706020507" pitchFamily="18" charset="2"/>
              <a:buChar char=""/>
              <a:tabLst>
                <a:tab pos="228600" algn="l"/>
                <a:tab pos="248285" algn="l"/>
              </a:tabLst>
            </a:pPr>
            <a:r>
              <a:rPr lang="en-US" sz="2800" err="1">
                <a:latin typeface="Arial" panose="020B0604020202020204" pitchFamily="34" charset="0"/>
                <a:ea typeface="Symbol" panose="05050102010706020507" pitchFamily="18" charset="2"/>
                <a:cs typeface="Symbol" panose="05050102010706020507" pitchFamily="18" charset="2"/>
              </a:rPr>
              <a:t>Incensor</a:t>
            </a:r>
            <a:r>
              <a:rPr lang="en-US" sz="2800">
                <a:latin typeface="Arial" panose="020B0604020202020204" pitchFamily="34" charset="0"/>
                <a:ea typeface="Symbol" panose="05050102010706020507" pitchFamily="18" charset="2"/>
                <a:cs typeface="Symbol" panose="05050102010706020507" pitchFamily="18" charset="2"/>
              </a:rPr>
              <a:t> (Thurible)</a:t>
            </a:r>
            <a:endParaRPr lang="en-US"/>
          </a:p>
        </p:txBody>
      </p:sp>
      <p:sp>
        <p:nvSpPr>
          <p:cNvPr id="20" name="Rectangle 19">
            <a:extLst>
              <a:ext uri="{FF2B5EF4-FFF2-40B4-BE49-F238E27FC236}">
                <a16:creationId xmlns:a16="http://schemas.microsoft.com/office/drawing/2014/main" id="{352E07BE-3FB1-C330-D01E-EFC5326692B6}"/>
              </a:ext>
            </a:extLst>
          </p:cNvPr>
          <p:cNvSpPr/>
          <p:nvPr/>
        </p:nvSpPr>
        <p:spPr>
          <a:xfrm>
            <a:off x="6512054" y="2190771"/>
            <a:ext cx="5233412" cy="360203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342900" marR="264160" lvl="0" indent="-342900" algn="just">
              <a:spcAft>
                <a:spcPts val="600"/>
              </a:spcAft>
              <a:buFont typeface="Symbol" panose="05050102010706020507" pitchFamily="18" charset="2"/>
              <a:buChar char=""/>
              <a:tabLst>
                <a:tab pos="228600" algn="l"/>
                <a:tab pos="249555" algn="l"/>
              </a:tabLst>
            </a:pPr>
            <a:r>
              <a:rPr lang="en-US" sz="2800" b="1" spc="-20" dirty="0" err="1">
                <a:solidFill>
                  <a:schemeClr val="tx1"/>
                </a:solidFill>
                <a:latin typeface="+mj-lt"/>
                <a:ea typeface="Symbol" panose="05050102010706020507" pitchFamily="18" charset="2"/>
                <a:cs typeface="Symbol" panose="05050102010706020507" pitchFamily="18" charset="2"/>
              </a:rPr>
              <a:t>Portador</a:t>
            </a:r>
            <a:r>
              <a:rPr lang="en-US" sz="2800" b="1" spc="-20" dirty="0">
                <a:solidFill>
                  <a:schemeClr val="tx1"/>
                </a:solidFill>
                <a:latin typeface="+mj-lt"/>
                <a:ea typeface="Symbol" panose="05050102010706020507" pitchFamily="18" charset="2"/>
                <a:cs typeface="Symbol" panose="05050102010706020507" pitchFamily="18" charset="2"/>
              </a:rPr>
              <a:t> de la Cruz</a:t>
            </a:r>
            <a:endParaRPr lang="en-US" sz="2800" b="1" dirty="0">
              <a:solidFill>
                <a:schemeClr val="tx1"/>
              </a:solidFill>
              <a:latin typeface="+mj-lt"/>
              <a:ea typeface="Symbol" panose="05050102010706020507" pitchFamily="18" charset="2"/>
              <a:cs typeface="Symbol" panose="05050102010706020507" pitchFamily="18" charset="2"/>
            </a:endParaRPr>
          </a:p>
          <a:p>
            <a:pPr marL="342900" marR="264160" lvl="0" indent="-342900" algn="just">
              <a:spcAft>
                <a:spcPts val="600"/>
              </a:spcAft>
              <a:buFont typeface="Symbol" panose="05050102010706020507" pitchFamily="18" charset="2"/>
              <a:buChar char=""/>
              <a:tabLst>
                <a:tab pos="228600" algn="l"/>
                <a:tab pos="249555" algn="l"/>
              </a:tabLst>
            </a:pPr>
            <a:r>
              <a:rPr lang="en-US" sz="2800" b="1" dirty="0" err="1">
                <a:solidFill>
                  <a:schemeClr val="tx1"/>
                </a:solidFill>
                <a:latin typeface="+mj-lt"/>
                <a:ea typeface="Symbol" panose="05050102010706020507" pitchFamily="18" charset="2"/>
                <a:cs typeface="Symbol" panose="05050102010706020507" pitchFamily="18" charset="2"/>
              </a:rPr>
              <a:t>Portador</a:t>
            </a:r>
            <a:r>
              <a:rPr lang="en-US" sz="2800" b="1" dirty="0">
                <a:solidFill>
                  <a:schemeClr val="tx1"/>
                </a:solidFill>
                <a:latin typeface="+mj-lt"/>
                <a:ea typeface="Symbol" panose="05050102010706020507" pitchFamily="18" charset="2"/>
                <a:cs typeface="Symbol" panose="05050102010706020507" pitchFamily="18" charset="2"/>
              </a:rPr>
              <a:t> del Libro</a:t>
            </a:r>
          </a:p>
          <a:p>
            <a:pPr marL="342900" marR="457835" lvl="0" indent="-342900" algn="just">
              <a:spcAft>
                <a:spcPts val="600"/>
              </a:spcAft>
              <a:buFont typeface="Symbol" panose="05050102010706020507" pitchFamily="18" charset="2"/>
              <a:buChar char=""/>
              <a:tabLst>
                <a:tab pos="228600" algn="l"/>
                <a:tab pos="249555" algn="l"/>
              </a:tabLst>
            </a:pPr>
            <a:r>
              <a:rPr lang="en-US" sz="2800" b="1" dirty="0" err="1">
                <a:solidFill>
                  <a:schemeClr val="tx1"/>
                </a:solidFill>
                <a:latin typeface="+mj-lt"/>
                <a:ea typeface="Symbol" panose="05050102010706020507" pitchFamily="18" charset="2"/>
                <a:cs typeface="Symbol" panose="05050102010706020507" pitchFamily="18" charset="2"/>
              </a:rPr>
              <a:t>Portador</a:t>
            </a:r>
            <a:r>
              <a:rPr lang="en-US" sz="2800" b="1" dirty="0">
                <a:solidFill>
                  <a:schemeClr val="tx1"/>
                </a:solidFill>
                <a:latin typeface="+mj-lt"/>
                <a:ea typeface="Symbol" panose="05050102010706020507" pitchFamily="18" charset="2"/>
                <a:cs typeface="Symbol" panose="05050102010706020507" pitchFamily="18" charset="2"/>
              </a:rPr>
              <a:t> de la Vela</a:t>
            </a:r>
          </a:p>
          <a:p>
            <a:pPr marL="342900" marR="457835" lvl="0" indent="-342900" algn="just">
              <a:spcAft>
                <a:spcPts val="600"/>
              </a:spcAft>
              <a:buFont typeface="Symbol" panose="05050102010706020507" pitchFamily="18" charset="2"/>
              <a:buChar char=""/>
              <a:tabLst>
                <a:tab pos="228600" algn="l"/>
                <a:tab pos="249555" algn="l"/>
              </a:tabLst>
            </a:pPr>
            <a:r>
              <a:rPr lang="en-US" sz="2800" b="1" dirty="0">
                <a:solidFill>
                  <a:schemeClr val="tx1"/>
                </a:solidFill>
                <a:latin typeface="+mj-lt"/>
                <a:ea typeface="Symbol" panose="05050102010706020507" pitchFamily="18" charset="2"/>
                <a:cs typeface="Symbol" panose="05050102010706020507" pitchFamily="18" charset="2"/>
              </a:rPr>
              <a:t>Campanas</a:t>
            </a:r>
          </a:p>
          <a:p>
            <a:pPr marL="342900" marR="476250" lvl="0" indent="-342900" algn="just">
              <a:spcAft>
                <a:spcPts val="600"/>
              </a:spcAft>
              <a:buFont typeface="Symbol" panose="05050102010706020507" pitchFamily="18" charset="2"/>
              <a:buChar char=""/>
              <a:tabLst>
                <a:tab pos="228600" algn="l"/>
                <a:tab pos="248285" algn="l"/>
              </a:tabLst>
            </a:pPr>
            <a:r>
              <a:rPr lang="en-US" sz="2800" b="1" dirty="0" err="1">
                <a:solidFill>
                  <a:schemeClr val="tx1"/>
                </a:solidFill>
                <a:latin typeface="+mj-lt"/>
                <a:ea typeface="Symbol" panose="05050102010706020507" pitchFamily="18" charset="2"/>
                <a:cs typeface="Symbol" panose="05050102010706020507" pitchFamily="18" charset="2"/>
              </a:rPr>
              <a:t>Preparar</a:t>
            </a:r>
            <a:r>
              <a:rPr lang="en-US" sz="2800" b="1" dirty="0">
                <a:solidFill>
                  <a:schemeClr val="tx1"/>
                </a:solidFill>
                <a:latin typeface="+mj-lt"/>
                <a:ea typeface="Symbol" panose="05050102010706020507" pitchFamily="18" charset="2"/>
                <a:cs typeface="Symbol" panose="05050102010706020507" pitchFamily="18" charset="2"/>
              </a:rPr>
              <a:t> </a:t>
            </a:r>
            <a:r>
              <a:rPr lang="en-US" sz="2800" b="1" dirty="0" err="1">
                <a:solidFill>
                  <a:schemeClr val="tx1"/>
                </a:solidFill>
                <a:latin typeface="+mj-lt"/>
                <a:ea typeface="Symbol" panose="05050102010706020507" pitchFamily="18" charset="2"/>
                <a:cs typeface="Symbol" panose="05050102010706020507" pitchFamily="18" charset="2"/>
              </a:rPr>
              <a:t>el</a:t>
            </a:r>
            <a:r>
              <a:rPr lang="en-US" sz="2800" b="1" dirty="0">
                <a:solidFill>
                  <a:schemeClr val="tx1"/>
                </a:solidFill>
                <a:latin typeface="+mj-lt"/>
                <a:ea typeface="Symbol" panose="05050102010706020507" pitchFamily="18" charset="2"/>
                <a:cs typeface="Symbol" panose="05050102010706020507" pitchFamily="18" charset="2"/>
              </a:rPr>
              <a:t> Altar</a:t>
            </a:r>
          </a:p>
          <a:p>
            <a:pPr marL="342900" marR="476250" lvl="0" indent="-342900" algn="just">
              <a:spcAft>
                <a:spcPts val="600"/>
              </a:spcAft>
              <a:buFont typeface="Symbol" panose="05050102010706020507" pitchFamily="18" charset="2"/>
              <a:buChar char=""/>
              <a:tabLst>
                <a:tab pos="228600" algn="l"/>
                <a:tab pos="248285" algn="l"/>
              </a:tabLst>
            </a:pPr>
            <a:r>
              <a:rPr lang="en-US" sz="2800" b="1" dirty="0" err="1">
                <a:solidFill>
                  <a:schemeClr val="tx1"/>
                </a:solidFill>
                <a:latin typeface="+mj-lt"/>
                <a:ea typeface="Symbol" panose="05050102010706020507" pitchFamily="18" charset="2"/>
                <a:cs typeface="Symbol" panose="05050102010706020507" pitchFamily="18" charset="2"/>
              </a:rPr>
              <a:t>Inciensario</a:t>
            </a:r>
            <a:r>
              <a:rPr lang="en-US" sz="2800" b="1" dirty="0">
                <a:solidFill>
                  <a:schemeClr val="tx1"/>
                </a:solidFill>
                <a:latin typeface="+mj-lt"/>
                <a:ea typeface="Symbol" panose="05050102010706020507" pitchFamily="18" charset="2"/>
                <a:cs typeface="Symbol" panose="05050102010706020507" pitchFamily="18" charset="2"/>
              </a:rPr>
              <a:t> (</a:t>
            </a:r>
            <a:r>
              <a:rPr lang="en-US" sz="2800" b="1" dirty="0" err="1">
                <a:solidFill>
                  <a:schemeClr val="tx1"/>
                </a:solidFill>
                <a:latin typeface="+mj-lt"/>
                <a:ea typeface="Symbol" panose="05050102010706020507" pitchFamily="18" charset="2"/>
                <a:cs typeface="Symbol" panose="05050102010706020507" pitchFamily="18" charset="2"/>
              </a:rPr>
              <a:t>Turíbulo</a:t>
            </a:r>
            <a:r>
              <a:rPr lang="en-US" sz="2800" b="1" dirty="0">
                <a:solidFill>
                  <a:schemeClr val="tx1"/>
                </a:solidFill>
                <a:latin typeface="+mj-lt"/>
                <a:ea typeface="Symbol" panose="05050102010706020507" pitchFamily="18" charset="2"/>
                <a:cs typeface="Symbol" panose="05050102010706020507" pitchFamily="18" charset="2"/>
              </a:rPr>
              <a:t>)</a:t>
            </a:r>
            <a:endParaRPr lang="en-US" sz="2800" b="1" dirty="0">
              <a:solidFill>
                <a:schemeClr val="tx1"/>
              </a:solidFill>
              <a:latin typeface="+mj-lt"/>
            </a:endParaRPr>
          </a:p>
        </p:txBody>
      </p:sp>
      <p:sp>
        <p:nvSpPr>
          <p:cNvPr id="19" name="Rectangle 18">
            <a:extLst>
              <a:ext uri="{FF2B5EF4-FFF2-40B4-BE49-F238E27FC236}">
                <a16:creationId xmlns:a16="http://schemas.microsoft.com/office/drawing/2014/main" id="{892F0124-755B-BF62-48D7-AFFC5AF2E282}"/>
              </a:ext>
            </a:extLst>
          </p:cNvPr>
          <p:cNvSpPr/>
          <p:nvPr/>
        </p:nvSpPr>
        <p:spPr>
          <a:xfrm>
            <a:off x="631088" y="2309012"/>
            <a:ext cx="4371217" cy="11199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285750" lvl="0" indent="-285750">
              <a:buFont typeface="Arial" panose="020B0604020202020204" pitchFamily="34" charset="0"/>
              <a:buChar char="•"/>
            </a:pPr>
            <a:r>
              <a:rPr lang="en-US" sz="2800" b="1" dirty="0">
                <a:solidFill>
                  <a:schemeClr val="tx1"/>
                </a:solidFill>
              </a:rPr>
              <a:t>Vestir </a:t>
            </a:r>
            <a:r>
              <a:rPr lang="en-US" sz="2800" b="1" dirty="0" err="1">
                <a:solidFill>
                  <a:schemeClr val="tx1"/>
                </a:solidFill>
              </a:rPr>
              <a:t>adecuadamente</a:t>
            </a:r>
            <a:r>
              <a:rPr lang="en-US" sz="2800" b="1" dirty="0">
                <a:solidFill>
                  <a:schemeClr val="tx1"/>
                </a:solidFill>
              </a:rPr>
              <a:t>, </a:t>
            </a:r>
            <a:r>
              <a:rPr lang="en-US" sz="2800" b="1" dirty="0" err="1">
                <a:solidFill>
                  <a:schemeClr val="tx1"/>
                </a:solidFill>
              </a:rPr>
              <a:t>incluyendo</a:t>
            </a:r>
            <a:r>
              <a:rPr lang="en-US" sz="2800" b="1" dirty="0">
                <a:solidFill>
                  <a:schemeClr val="tx1"/>
                </a:solidFill>
              </a:rPr>
              <a:t> </a:t>
            </a:r>
            <a:r>
              <a:rPr lang="en-US" sz="2800" b="1" dirty="0" err="1">
                <a:solidFill>
                  <a:schemeClr val="tx1"/>
                </a:solidFill>
              </a:rPr>
              <a:t>el</a:t>
            </a:r>
            <a:r>
              <a:rPr lang="en-US" sz="2800" b="1" dirty="0">
                <a:solidFill>
                  <a:schemeClr val="tx1"/>
                </a:solidFill>
              </a:rPr>
              <a:t> </a:t>
            </a:r>
            <a:r>
              <a:rPr lang="en-US" sz="2800" b="1" dirty="0" err="1">
                <a:solidFill>
                  <a:schemeClr val="tx1"/>
                </a:solidFill>
              </a:rPr>
              <a:t>calzado</a:t>
            </a:r>
            <a:r>
              <a:rPr lang="en-US" sz="2800" b="1" dirty="0">
                <a:solidFill>
                  <a:schemeClr val="tx1"/>
                </a:solidFill>
              </a:rPr>
              <a:t>.</a:t>
            </a:r>
          </a:p>
        </p:txBody>
      </p:sp>
    </p:spTree>
    <p:extLst>
      <p:ext uri="{BB962C8B-B14F-4D97-AF65-F5344CB8AC3E}">
        <p14:creationId xmlns:p14="http://schemas.microsoft.com/office/powerpoint/2010/main" val="2067776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6E022-8BF5-91C4-CC6B-9D4961FBB8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0E8389-E4C1-5318-AB0C-6D91F2AF61D9}"/>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a:t>ACTIVITY</a:t>
            </a:r>
          </a:p>
        </p:txBody>
      </p:sp>
      <p:sp>
        <p:nvSpPr>
          <p:cNvPr id="5" name="Rectangle 4">
            <a:extLst>
              <a:ext uri="{FF2B5EF4-FFF2-40B4-BE49-F238E27FC236}">
                <a16:creationId xmlns:a16="http://schemas.microsoft.com/office/drawing/2014/main" id="{42A1BC47-1A05-C453-808B-EF11583AC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1A7C272D-D9B2-C0ED-6D9B-01BE6AB2F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47396483-6466-7954-A63C-58377D122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C3D64EB2-04DA-775B-C30F-6A1159FDF0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0148DAF0-2304-A9C8-C685-2E07AA3E79F6}"/>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Guía para </a:t>
            </a:r>
            <a:r>
              <a:rPr lang="en-US" sz="3600" b="1" cap="small" dirty="0" err="1"/>
              <a:t>acólitos</a:t>
            </a:r>
            <a:endParaRPr lang="en-US" sz="3600" dirty="0"/>
          </a:p>
        </p:txBody>
      </p:sp>
      <p:sp>
        <p:nvSpPr>
          <p:cNvPr id="10" name="Rectangle 9">
            <a:extLst>
              <a:ext uri="{FF2B5EF4-FFF2-40B4-BE49-F238E27FC236}">
                <a16:creationId xmlns:a16="http://schemas.microsoft.com/office/drawing/2014/main" id="{CB0E7205-1DEF-DD1F-7072-0506C79AA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0DDCCC49-5214-F69D-E77E-C9652CD7F113}"/>
              </a:ext>
            </a:extLst>
          </p:cNvPr>
          <p:cNvSpPr txBox="1"/>
          <p:nvPr/>
        </p:nvSpPr>
        <p:spPr>
          <a:xfrm>
            <a:off x="274320" y="2062480"/>
            <a:ext cx="4267200" cy="4368289"/>
          </a:xfrm>
          <a:prstGeom prst="rect">
            <a:avLst/>
          </a:prstGeom>
          <a:solidFill>
            <a:schemeClr val="bg1"/>
          </a:solidFill>
        </p:spPr>
        <p:txBody>
          <a:bodyPr wrap="square" rtlCol="0">
            <a:spAutoFit/>
          </a:bodyPr>
          <a:lstStyle/>
          <a:p>
            <a:endParaRPr lang="en-US"/>
          </a:p>
        </p:txBody>
      </p:sp>
      <p:sp>
        <p:nvSpPr>
          <p:cNvPr id="11" name="TextBox 10">
            <a:extLst>
              <a:ext uri="{FF2B5EF4-FFF2-40B4-BE49-F238E27FC236}">
                <a16:creationId xmlns:a16="http://schemas.microsoft.com/office/drawing/2014/main" id="{DF6B10D0-E1E6-4F32-BEE7-B38841ACCF01}"/>
              </a:ext>
            </a:extLst>
          </p:cNvPr>
          <p:cNvSpPr txBox="1"/>
          <p:nvPr/>
        </p:nvSpPr>
        <p:spPr>
          <a:xfrm>
            <a:off x="440286" y="1974731"/>
            <a:ext cx="11305180" cy="353943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800" b="1" dirty="0" err="1"/>
              <a:t>Llegar</a:t>
            </a:r>
            <a:r>
              <a:rPr lang="en-US" sz="2800" b="1" dirty="0"/>
              <a:t> 20 </a:t>
            </a:r>
            <a:r>
              <a:rPr lang="en-US" sz="2800" b="1" dirty="0" err="1"/>
              <a:t>minutos</a:t>
            </a:r>
            <a:r>
              <a:rPr lang="en-US" sz="2800" b="1" dirty="0"/>
              <a:t> </a:t>
            </a:r>
            <a:r>
              <a:rPr lang="en-US" sz="2800" b="1" dirty="0" err="1"/>
              <a:t>temprano</a:t>
            </a:r>
            <a:r>
              <a:rPr lang="en-US" sz="2800" b="1" dirty="0"/>
              <a:t>, </a:t>
            </a:r>
            <a:r>
              <a:rPr lang="en-US" sz="2800" b="1" dirty="0" err="1"/>
              <a:t>vestirse</a:t>
            </a:r>
            <a:r>
              <a:rPr lang="en-US" sz="2800" b="1" dirty="0"/>
              <a:t> antes de </a:t>
            </a:r>
            <a:r>
              <a:rPr lang="en-US" sz="2800" b="1" dirty="0" err="1"/>
              <a:t>que</a:t>
            </a:r>
            <a:r>
              <a:rPr lang="en-US" sz="2800" b="1" dirty="0"/>
              <a:t> </a:t>
            </a:r>
            <a:r>
              <a:rPr lang="en-US" sz="2800" b="1" dirty="0" err="1"/>
              <a:t>comience</a:t>
            </a:r>
            <a:r>
              <a:rPr lang="en-US" sz="2800" b="1" dirty="0"/>
              <a:t> la Misa y </a:t>
            </a:r>
            <a:r>
              <a:rPr lang="en-US" sz="2800" b="1" dirty="0" err="1"/>
              <a:t>determinar</a:t>
            </a:r>
            <a:r>
              <a:rPr lang="en-US" sz="2800" b="1" dirty="0"/>
              <a:t> </a:t>
            </a:r>
            <a:r>
              <a:rPr lang="en-US" sz="2800" b="1" dirty="0" err="1"/>
              <a:t>qué</a:t>
            </a:r>
            <a:r>
              <a:rPr lang="en-US" sz="2800" b="1" dirty="0"/>
              <a:t> </a:t>
            </a:r>
            <a:r>
              <a:rPr lang="en-US" sz="2800" b="1" dirty="0" err="1"/>
              <a:t>función</a:t>
            </a:r>
            <a:r>
              <a:rPr lang="en-US" sz="2800" b="1" dirty="0"/>
              <a:t> </a:t>
            </a:r>
            <a:r>
              <a:rPr lang="en-US" sz="2800" b="1" dirty="0" err="1"/>
              <a:t>desempeñará</a:t>
            </a:r>
            <a:r>
              <a:rPr lang="en-US" sz="2800" b="1" dirty="0"/>
              <a:t>. </a:t>
            </a:r>
            <a:r>
              <a:rPr lang="en-US" sz="2800" b="1" dirty="0" err="1"/>
              <a:t>Asegurarse</a:t>
            </a:r>
            <a:r>
              <a:rPr lang="en-US" sz="2800" b="1" dirty="0"/>
              <a:t> de </a:t>
            </a:r>
            <a:r>
              <a:rPr lang="en-US" sz="2800" b="1" dirty="0" err="1"/>
              <a:t>que</a:t>
            </a:r>
            <a:r>
              <a:rPr lang="en-US" sz="2800" b="1" dirty="0"/>
              <a:t> </a:t>
            </a:r>
            <a:r>
              <a:rPr lang="en-US" sz="2800" b="1" dirty="0" err="1"/>
              <a:t>el</a:t>
            </a:r>
            <a:r>
              <a:rPr lang="en-US" sz="2800" b="1" dirty="0"/>
              <a:t> alba sea de la </a:t>
            </a:r>
            <a:r>
              <a:rPr lang="en-US" sz="2800" b="1" dirty="0" err="1"/>
              <a:t>talla</a:t>
            </a:r>
            <a:r>
              <a:rPr lang="en-US" sz="2800" b="1" dirty="0"/>
              <a:t> </a:t>
            </a:r>
            <a:r>
              <a:rPr lang="en-US" sz="2800" b="1" dirty="0" err="1"/>
              <a:t>correcta</a:t>
            </a:r>
            <a:r>
              <a:rPr lang="en-US" sz="2800" b="1" dirty="0"/>
              <a:t>.</a:t>
            </a:r>
            <a:endParaRPr lang="en-US" dirty="0"/>
          </a:p>
          <a:p>
            <a:pPr marL="285750" indent="-285750">
              <a:buFont typeface="Arial" panose="020B0604020202020204" pitchFamily="34" charset="0"/>
              <a:buChar char="•"/>
            </a:pPr>
            <a:r>
              <a:rPr lang="en-US" sz="2800" b="1" dirty="0" err="1"/>
              <a:t>Vestirse</a:t>
            </a:r>
            <a:r>
              <a:rPr lang="en-US" sz="2800" b="1" dirty="0"/>
              <a:t> y </a:t>
            </a:r>
            <a:r>
              <a:rPr lang="en-US" sz="2800" b="1" dirty="0" err="1"/>
              <a:t>dirigirse</a:t>
            </a:r>
            <a:r>
              <a:rPr lang="en-US" sz="2800" b="1" dirty="0"/>
              <a:t> al </a:t>
            </a:r>
            <a:r>
              <a:rPr lang="en-US" sz="2800" b="1" dirty="0" err="1"/>
              <a:t>Nártex</a:t>
            </a:r>
            <a:r>
              <a:rPr lang="en-US" sz="2800" b="1" dirty="0"/>
              <a:t> y </a:t>
            </a:r>
            <a:r>
              <a:rPr lang="en-US" sz="2800" b="1" dirty="0" err="1"/>
              <a:t>dar</a:t>
            </a:r>
            <a:r>
              <a:rPr lang="en-US" sz="2800" b="1" dirty="0"/>
              <a:t> la </a:t>
            </a:r>
            <a:r>
              <a:rPr lang="en-US" sz="2800" b="1" dirty="0" err="1"/>
              <a:t>bienvenida</a:t>
            </a:r>
            <a:r>
              <a:rPr lang="en-US" sz="2800" b="1" dirty="0"/>
              <a:t> a la </a:t>
            </a:r>
            <a:r>
              <a:rPr lang="en-US" sz="2800" b="1" dirty="0" err="1"/>
              <a:t>congregación</a:t>
            </a:r>
            <a:r>
              <a:rPr lang="en-US" sz="2800" b="1" dirty="0"/>
              <a:t>.</a:t>
            </a:r>
            <a:endParaRPr lang="en-US" dirty="0"/>
          </a:p>
          <a:p>
            <a:pPr marL="285750" indent="-285750">
              <a:buFont typeface="Arial" panose="020B0604020202020204" pitchFamily="34" charset="0"/>
              <a:buChar char="•"/>
            </a:pPr>
            <a:r>
              <a:rPr lang="en-US" sz="2800" b="1" dirty="0" err="1"/>
              <a:t>Mantenerse</a:t>
            </a:r>
            <a:r>
              <a:rPr lang="en-US" sz="2800" b="1" dirty="0"/>
              <a:t> </a:t>
            </a:r>
            <a:r>
              <a:rPr lang="en-US" sz="2800" b="1" dirty="0" err="1"/>
              <a:t>cerca</a:t>
            </a:r>
            <a:r>
              <a:rPr lang="en-US" sz="2800" b="1" dirty="0"/>
              <a:t> del </a:t>
            </a:r>
            <a:r>
              <a:rPr lang="en-US" sz="2800" b="1" dirty="0" err="1"/>
              <a:t>presbítero</a:t>
            </a:r>
            <a:r>
              <a:rPr lang="en-US" sz="2800" b="1" dirty="0"/>
              <a:t> y de </a:t>
            </a:r>
            <a:r>
              <a:rPr lang="en-US" sz="2800" b="1" dirty="0" err="1"/>
              <a:t>los</a:t>
            </a:r>
            <a:r>
              <a:rPr lang="en-US" sz="2800" b="1" dirty="0"/>
              <a:t> </a:t>
            </a:r>
            <a:r>
              <a:rPr lang="en-US" sz="2800" b="1" dirty="0" err="1"/>
              <a:t>lectores</a:t>
            </a:r>
            <a:r>
              <a:rPr lang="en-US" sz="2800" b="1" dirty="0"/>
              <a:t> </a:t>
            </a:r>
            <a:r>
              <a:rPr lang="en-US" sz="2800" b="1" dirty="0" err="1"/>
              <a:t>durante</a:t>
            </a:r>
            <a:r>
              <a:rPr lang="en-US" sz="2800" b="1" dirty="0"/>
              <a:t> la </a:t>
            </a:r>
            <a:r>
              <a:rPr lang="en-US" sz="2800" b="1" dirty="0" err="1"/>
              <a:t>procesión</a:t>
            </a:r>
            <a:r>
              <a:rPr lang="en-US" sz="2800" b="1" dirty="0"/>
              <a:t> de entrada.</a:t>
            </a:r>
            <a:endParaRPr lang="en-US" dirty="0"/>
          </a:p>
          <a:p>
            <a:pPr marL="285750" indent="-285750">
              <a:buFont typeface="Arial" panose="020B0604020202020204" pitchFamily="34" charset="0"/>
              <a:buChar char="•"/>
            </a:pPr>
            <a:endParaRPr lang="en-US" sz="2800" b="1" dirty="0"/>
          </a:p>
        </p:txBody>
      </p:sp>
    </p:spTree>
    <p:extLst>
      <p:ext uri="{BB962C8B-B14F-4D97-AF65-F5344CB8AC3E}">
        <p14:creationId xmlns:p14="http://schemas.microsoft.com/office/powerpoint/2010/main" val="350662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4" name="Rectangle 33">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6" name="Rectangle 35">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8" name="Rectangle 37">
            <a:extLst>
              <a:ext uri="{FF2B5EF4-FFF2-40B4-BE49-F238E27FC236}">
                <a16:creationId xmlns:a16="http://schemas.microsoft.com/office/drawing/2014/main" id="{B486DE22-0EC4-474A-8665-766DC5D4C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40" name="Rectangle 39">
            <a:extLst>
              <a:ext uri="{FF2B5EF4-FFF2-40B4-BE49-F238E27FC236}">
                <a16:creationId xmlns:a16="http://schemas.microsoft.com/office/drawing/2014/main" id="{772D9AF9-1878-48F7-BFBB-7A9F9EC2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42" name="Group 41">
            <a:extLst>
              <a:ext uri="{FF2B5EF4-FFF2-40B4-BE49-F238E27FC236}">
                <a16:creationId xmlns:a16="http://schemas.microsoft.com/office/drawing/2014/main" id="{6A8DC581-38A9-48BA-BF56-4EA65051AD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3" name="Rectangle 42">
              <a:extLst>
                <a:ext uri="{FF2B5EF4-FFF2-40B4-BE49-F238E27FC236}">
                  <a16:creationId xmlns:a16="http://schemas.microsoft.com/office/drawing/2014/main" id="{71B28BE8-0929-4508-9B82-8F449A54C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4" name="Rectangle 43">
              <a:extLst>
                <a:ext uri="{FF2B5EF4-FFF2-40B4-BE49-F238E27FC236}">
                  <a16:creationId xmlns:a16="http://schemas.microsoft.com/office/drawing/2014/main" id="{CF490BBF-91F0-4E85-85C3-ACD8C3670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5" name="Rectangle 44">
              <a:extLst>
                <a:ext uri="{FF2B5EF4-FFF2-40B4-BE49-F238E27FC236}">
                  <a16:creationId xmlns:a16="http://schemas.microsoft.com/office/drawing/2014/main" id="{27718832-A00F-46A2-8683-D06A8C1D8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9" name="Title 1">
            <a:extLst>
              <a:ext uri="{FF2B5EF4-FFF2-40B4-BE49-F238E27FC236}">
                <a16:creationId xmlns:a16="http://schemas.microsoft.com/office/drawing/2014/main" id="{DD65A6D1-07D4-0AB8-E446-75DA1E046FB1}"/>
              </a:ext>
            </a:extLst>
          </p:cNvPr>
          <p:cNvSpPr>
            <a:spLocks noGrp="1"/>
          </p:cNvSpPr>
          <p:nvPr>
            <p:ph type="title"/>
          </p:nvPr>
        </p:nvSpPr>
        <p:spPr>
          <a:xfrm>
            <a:off x="446534" y="617964"/>
            <a:ext cx="11164275" cy="1013800"/>
          </a:xfrm>
          <a:solidFill>
            <a:srgbClr val="356557"/>
          </a:solidFill>
        </p:spPr>
        <p:txBody>
          <a:bodyPr vert="horz" lIns="91440" tIns="45720" rIns="91440" bIns="45720" rtlCol="0" anchor="b">
            <a:normAutofit/>
          </a:bodyPr>
          <a:lstStyle/>
          <a:p>
            <a:pPr algn="ctr"/>
            <a:r>
              <a:rPr lang="en-US" sz="3200" b="1" cap="small" dirty="0" err="1"/>
              <a:t>Discusión</a:t>
            </a:r>
            <a:r>
              <a:rPr lang="en-US" sz="3200" b="1" cap="small" dirty="0"/>
              <a:t> </a:t>
            </a:r>
            <a:r>
              <a:rPr lang="en-US" sz="3200" b="1" cap="small" dirty="0" err="1"/>
              <a:t>en</a:t>
            </a:r>
            <a:r>
              <a:rPr lang="en-US" sz="3200" b="1" cap="small" dirty="0"/>
              <a:t> </a:t>
            </a:r>
            <a:r>
              <a:rPr lang="en-US" sz="3200" b="1" cap="small" dirty="0" err="1"/>
              <a:t>grupos</a:t>
            </a:r>
            <a:r>
              <a:rPr lang="en-US" sz="3200" b="1" cap="small" dirty="0"/>
              <a:t> </a:t>
            </a:r>
            <a:r>
              <a:rPr lang="en-US" sz="3200" b="1" cap="small" dirty="0" err="1"/>
              <a:t>pequeños</a:t>
            </a:r>
            <a:endParaRPr lang="en-US" sz="3200" dirty="0"/>
          </a:p>
        </p:txBody>
      </p:sp>
      <p:sp>
        <p:nvSpPr>
          <p:cNvPr id="10" name="TextBox 9">
            <a:extLst>
              <a:ext uri="{FF2B5EF4-FFF2-40B4-BE49-F238E27FC236}">
                <a16:creationId xmlns:a16="http://schemas.microsoft.com/office/drawing/2014/main" id="{885F467C-96C0-FB1E-81FE-C18ACE9AF6CB}"/>
              </a:ext>
            </a:extLst>
          </p:cNvPr>
          <p:cNvSpPr txBox="1"/>
          <p:nvPr/>
        </p:nvSpPr>
        <p:spPr>
          <a:xfrm>
            <a:off x="513911" y="2241550"/>
            <a:ext cx="6764489" cy="2523768"/>
          </a:xfrm>
          <a:prstGeom prst="rect">
            <a:avLst/>
          </a:prstGeom>
          <a:noFill/>
        </p:spPr>
        <p:txBody>
          <a:bodyPr wrap="square" rtlCol="0">
            <a:spAutoFit/>
          </a:bodyPr>
          <a:lstStyle/>
          <a:p>
            <a:pPr marL="457200" lvl="0" indent="-457200">
              <a:buFont typeface="+mj-lt"/>
              <a:buAutoNum type="arabicPeriod"/>
            </a:pPr>
            <a:r>
              <a:rPr lang="en-US" sz="2800" b="1" dirty="0"/>
              <a:t>¿De </a:t>
            </a:r>
            <a:r>
              <a:rPr lang="en-US" sz="2800" b="1" dirty="0" err="1"/>
              <a:t>qué</a:t>
            </a:r>
            <a:r>
              <a:rPr lang="en-US" sz="2800" b="1" dirty="0"/>
              <a:t> </a:t>
            </a:r>
            <a:r>
              <a:rPr lang="en-US" sz="2800" b="1" dirty="0" err="1"/>
              <a:t>manera</a:t>
            </a:r>
            <a:r>
              <a:rPr lang="en-US" sz="2800" b="1" dirty="0"/>
              <a:t> </a:t>
            </a:r>
            <a:r>
              <a:rPr lang="en-US" sz="2800" b="1" dirty="0" err="1"/>
              <a:t>consideras</a:t>
            </a:r>
            <a:r>
              <a:rPr lang="en-US" sz="2800" b="1" dirty="0"/>
              <a:t> </a:t>
            </a:r>
            <a:r>
              <a:rPr lang="en-US" sz="2800" b="1" dirty="0" err="1"/>
              <a:t>importante</a:t>
            </a:r>
            <a:r>
              <a:rPr lang="en-US" sz="2800" b="1" dirty="0"/>
              <a:t> </a:t>
            </a:r>
            <a:r>
              <a:rPr lang="en-US" sz="2800" b="1" dirty="0" err="1"/>
              <a:t>el</a:t>
            </a:r>
            <a:r>
              <a:rPr lang="en-US" sz="2800" b="1" dirty="0"/>
              <a:t> </a:t>
            </a:r>
            <a:r>
              <a:rPr lang="en-US" sz="2800" b="1" dirty="0" err="1"/>
              <a:t>ministerio</a:t>
            </a:r>
            <a:r>
              <a:rPr lang="en-US" sz="2800" b="1" dirty="0"/>
              <a:t> de </a:t>
            </a:r>
            <a:r>
              <a:rPr lang="en-US" sz="2800" b="1" dirty="0" err="1"/>
              <a:t>acólito</a:t>
            </a:r>
            <a:r>
              <a:rPr lang="en-US" sz="2800" b="1" dirty="0"/>
              <a:t>?</a:t>
            </a:r>
          </a:p>
          <a:p>
            <a:pPr marL="457200" lvl="0" indent="-457200">
              <a:buFont typeface="+mj-lt"/>
              <a:buAutoNum type="arabicPeriod"/>
            </a:pPr>
            <a:endParaRPr lang="en-US" sz="2800" b="1" dirty="0"/>
          </a:p>
          <a:p>
            <a:pPr marL="457200" lvl="0" indent="-457200">
              <a:buFont typeface="+mj-lt"/>
              <a:buAutoNum type="arabicPeriod"/>
            </a:pPr>
            <a:r>
              <a:rPr lang="en-US" sz="2800" b="1" dirty="0"/>
              <a:t>¿Cómo </a:t>
            </a:r>
            <a:r>
              <a:rPr lang="en-US" sz="2800" b="1" dirty="0" err="1"/>
              <a:t>puedes</a:t>
            </a:r>
            <a:r>
              <a:rPr lang="en-US" sz="2800" b="1" dirty="0"/>
              <a:t> </a:t>
            </a:r>
            <a:r>
              <a:rPr lang="en-US" sz="2800" b="1" dirty="0" err="1"/>
              <a:t>convertirte</a:t>
            </a:r>
            <a:r>
              <a:rPr lang="en-US" sz="2800" b="1" dirty="0"/>
              <a:t> </a:t>
            </a:r>
            <a:r>
              <a:rPr lang="en-US" sz="2800" b="1" dirty="0" err="1"/>
              <a:t>en</a:t>
            </a:r>
            <a:r>
              <a:rPr lang="en-US" sz="2800" b="1" dirty="0"/>
              <a:t> </a:t>
            </a:r>
            <a:r>
              <a:rPr lang="en-US" sz="2800" b="1" dirty="0" err="1"/>
              <a:t>el</a:t>
            </a:r>
            <a:r>
              <a:rPr lang="en-US" sz="2800" b="1" dirty="0"/>
              <a:t> </a:t>
            </a:r>
            <a:r>
              <a:rPr lang="en-US" sz="2800" b="1" dirty="0" err="1"/>
              <a:t>mejor</a:t>
            </a:r>
            <a:r>
              <a:rPr lang="en-US" sz="2800" b="1" dirty="0"/>
              <a:t> </a:t>
            </a:r>
            <a:r>
              <a:rPr lang="en-US" sz="2800" b="1" dirty="0" err="1"/>
              <a:t>acólito</a:t>
            </a:r>
            <a:r>
              <a:rPr lang="en-US" sz="2800" b="1" dirty="0"/>
              <a:t>?</a:t>
            </a:r>
          </a:p>
          <a:p>
            <a:endParaRPr lang="en-US" dirty="0"/>
          </a:p>
        </p:txBody>
      </p:sp>
      <p:pic>
        <p:nvPicPr>
          <p:cNvPr id="12" name="Picture 11">
            <a:extLst>
              <a:ext uri="{FF2B5EF4-FFF2-40B4-BE49-F238E27FC236}">
                <a16:creationId xmlns:a16="http://schemas.microsoft.com/office/drawing/2014/main" id="{914C5554-796F-BAA2-37F3-828C062F5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965" y="2070100"/>
            <a:ext cx="4447844" cy="3673522"/>
          </a:xfrm>
          <a:prstGeom prst="rect">
            <a:avLst/>
          </a:prstGeom>
        </p:spPr>
      </p:pic>
    </p:spTree>
    <p:extLst>
      <p:ext uri="{BB962C8B-B14F-4D97-AF65-F5344CB8AC3E}">
        <p14:creationId xmlns:p14="http://schemas.microsoft.com/office/powerpoint/2010/main" val="228182675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1D5F8-2C01-D533-C90D-116E8F2552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B1B86A-6B82-7AD4-DE66-F3808B96B855}"/>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BCFF07D0-5EF5-1A20-E779-4FE2B885D2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C1C20858-EACD-7449-FCA8-EBD21571CD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79666C30-7130-7A90-D91E-49B28DD36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C4E45564-3564-C7DE-7751-9AD263F75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4E1CF8F9-5C1E-71A5-A3C1-BA7FCD5922DB}"/>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Recordatorios</a:t>
            </a:r>
            <a:endParaRPr lang="en-US" sz="3600" dirty="0"/>
          </a:p>
        </p:txBody>
      </p:sp>
      <p:sp>
        <p:nvSpPr>
          <p:cNvPr id="10" name="Rectangle 9">
            <a:extLst>
              <a:ext uri="{FF2B5EF4-FFF2-40B4-BE49-F238E27FC236}">
                <a16:creationId xmlns:a16="http://schemas.microsoft.com/office/drawing/2014/main" id="{3B0077BC-AEAC-68E0-BD6D-ED9F7288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88F6D533-20F5-EF16-4D0B-C6F301177DE6}"/>
              </a:ext>
            </a:extLst>
          </p:cNvPr>
          <p:cNvSpPr txBox="1"/>
          <p:nvPr/>
        </p:nvSpPr>
        <p:spPr>
          <a:xfrm>
            <a:off x="274320" y="2062480"/>
            <a:ext cx="4267200" cy="4368289"/>
          </a:xfrm>
          <a:prstGeom prst="rect">
            <a:avLst/>
          </a:prstGeom>
          <a:solidFill>
            <a:schemeClr val="bg1"/>
          </a:solidFill>
        </p:spPr>
        <p:txBody>
          <a:bodyPr wrap="square" rtlCol="0">
            <a:spAutoFit/>
          </a:bodyPr>
          <a:lstStyle/>
          <a:p>
            <a:endParaRPr lang="en-US"/>
          </a:p>
        </p:txBody>
      </p:sp>
      <p:sp>
        <p:nvSpPr>
          <p:cNvPr id="3" name="TextBox 2">
            <a:extLst>
              <a:ext uri="{FF2B5EF4-FFF2-40B4-BE49-F238E27FC236}">
                <a16:creationId xmlns:a16="http://schemas.microsoft.com/office/drawing/2014/main" id="{1B728DA8-0D4E-9023-BE46-1381FE4222C5}"/>
              </a:ext>
            </a:extLst>
          </p:cNvPr>
          <p:cNvSpPr txBox="1"/>
          <p:nvPr/>
        </p:nvSpPr>
        <p:spPr>
          <a:xfrm>
            <a:off x="440286" y="2062480"/>
            <a:ext cx="6210885" cy="4739759"/>
          </a:xfrm>
          <a:prstGeom prst="rect">
            <a:avLst/>
          </a:prstGeom>
          <a:noFill/>
        </p:spPr>
        <p:txBody>
          <a:bodyPr wrap="square" rtlCol="0">
            <a:spAutoFit/>
          </a:bodyPr>
          <a:lstStyle/>
          <a:p>
            <a:pPr marL="285750" lvl="0" indent="-285750">
              <a:spcBef>
                <a:spcPts val="600"/>
              </a:spcBef>
              <a:buFont typeface="Arial" panose="020B0604020202020204" pitchFamily="34" charset="0"/>
              <a:buChar char="•"/>
            </a:pPr>
            <a:r>
              <a:rPr lang="en-US" sz="2400" b="1" dirty="0" err="1"/>
              <a:t>Llegar</a:t>
            </a:r>
            <a:r>
              <a:rPr lang="en-US" sz="2400" b="1" dirty="0"/>
              <a:t> al </a:t>
            </a:r>
            <a:r>
              <a:rPr lang="en-US" sz="2400" b="1" dirty="0" err="1"/>
              <a:t>menos</a:t>
            </a:r>
            <a:r>
              <a:rPr lang="en-US" sz="2400" b="1" dirty="0"/>
              <a:t> 20 </a:t>
            </a:r>
            <a:r>
              <a:rPr lang="en-US" sz="2400" b="1" dirty="0" err="1"/>
              <a:t>minutos</a:t>
            </a:r>
            <a:r>
              <a:rPr lang="en-US" sz="2400" b="1" dirty="0"/>
              <a:t> antes de la Misa para </a:t>
            </a:r>
            <a:r>
              <a:rPr lang="en-US" sz="2400" b="1" dirty="0" err="1"/>
              <a:t>vestirse</a:t>
            </a:r>
            <a:r>
              <a:rPr lang="en-US" sz="2400" b="1" dirty="0"/>
              <a:t>.</a:t>
            </a:r>
          </a:p>
          <a:p>
            <a:pPr marL="285750" lvl="0" indent="-285750">
              <a:spcBef>
                <a:spcPts val="600"/>
              </a:spcBef>
              <a:buFont typeface="Arial" panose="020B0604020202020204" pitchFamily="34" charset="0"/>
              <a:buChar char="•"/>
            </a:pPr>
            <a:r>
              <a:rPr lang="en-US" sz="2400" b="1" dirty="0" err="1"/>
              <a:t>Presentarse</a:t>
            </a:r>
            <a:r>
              <a:rPr lang="en-US" sz="2400" b="1" dirty="0"/>
              <a:t> con </a:t>
            </a:r>
            <a:r>
              <a:rPr lang="en-US" sz="2400" b="1" dirty="0" err="1"/>
              <a:t>el</a:t>
            </a:r>
            <a:r>
              <a:rPr lang="en-US" sz="2400" b="1" dirty="0"/>
              <a:t> </a:t>
            </a:r>
            <a:r>
              <a:rPr lang="en-US" sz="2400" b="1" dirty="0" err="1"/>
              <a:t>coordinador</a:t>
            </a:r>
            <a:r>
              <a:rPr lang="en-US" sz="2400" b="1" dirty="0"/>
              <a:t> de </a:t>
            </a:r>
            <a:r>
              <a:rPr lang="en-US" sz="2400" b="1" dirty="0" err="1"/>
              <a:t>acólitos</a:t>
            </a:r>
            <a:r>
              <a:rPr lang="en-US" sz="2400" b="1" dirty="0"/>
              <a:t>.</a:t>
            </a:r>
          </a:p>
          <a:p>
            <a:pPr marL="285750" lvl="0" indent="-285750">
              <a:spcBef>
                <a:spcPts val="600"/>
              </a:spcBef>
              <a:buFont typeface="Arial" panose="020B0604020202020204" pitchFamily="34" charset="0"/>
              <a:buChar char="•"/>
            </a:pPr>
            <a:r>
              <a:rPr lang="en-US" sz="2400" b="1" dirty="0" err="1"/>
              <a:t>Vestirse</a:t>
            </a:r>
            <a:r>
              <a:rPr lang="en-US" sz="2400" b="1" dirty="0"/>
              <a:t> </a:t>
            </a:r>
            <a:r>
              <a:rPr lang="en-US" sz="2400" b="1" dirty="0" err="1"/>
              <a:t>el</a:t>
            </a:r>
            <a:r>
              <a:rPr lang="en-US" sz="2400" b="1" dirty="0"/>
              <a:t> alba.</a:t>
            </a:r>
          </a:p>
          <a:p>
            <a:pPr marL="285750" lvl="0" indent="-285750">
              <a:spcBef>
                <a:spcPts val="600"/>
              </a:spcBef>
              <a:buFont typeface="Arial" panose="020B0604020202020204" pitchFamily="34" charset="0"/>
              <a:buChar char="•"/>
            </a:pPr>
            <a:r>
              <a:rPr lang="en-US" sz="2400" b="1" dirty="0" err="1"/>
              <a:t>Conocer</a:t>
            </a:r>
            <a:r>
              <a:rPr lang="en-US" sz="2400" b="1" dirty="0"/>
              <a:t> sus </a:t>
            </a:r>
            <a:r>
              <a:rPr lang="en-US" sz="2400" b="1" dirty="0" err="1"/>
              <a:t>responsabilidades</a:t>
            </a:r>
            <a:r>
              <a:rPr lang="en-US" sz="2400" b="1" dirty="0"/>
              <a:t> y </a:t>
            </a:r>
            <a:r>
              <a:rPr lang="en-US" sz="2400" b="1" dirty="0" err="1"/>
              <a:t>desempeñar</a:t>
            </a:r>
            <a:r>
              <a:rPr lang="en-US" sz="2400" b="1" dirty="0"/>
              <a:t> las </a:t>
            </a:r>
            <a:r>
              <a:rPr lang="en-US" sz="2400" b="1" dirty="0" err="1"/>
              <a:t>funciones</a:t>
            </a:r>
            <a:r>
              <a:rPr lang="en-US" sz="2400" b="1" dirty="0"/>
              <a:t> </a:t>
            </a:r>
            <a:r>
              <a:rPr lang="en-US" sz="2400" b="1" dirty="0" err="1"/>
              <a:t>asignadas</a:t>
            </a:r>
            <a:r>
              <a:rPr lang="en-US" sz="2400" b="1" dirty="0"/>
              <a:t> </a:t>
            </a:r>
            <a:r>
              <a:rPr lang="en-US" sz="2400" b="1" dirty="0" err="1"/>
              <a:t>durante</a:t>
            </a:r>
            <a:r>
              <a:rPr lang="en-US" sz="2400" b="1" dirty="0"/>
              <a:t> la Misa de </a:t>
            </a:r>
            <a:r>
              <a:rPr lang="en-US" sz="2400" b="1" dirty="0" err="1"/>
              <a:t>manera</a:t>
            </a:r>
            <a:r>
              <a:rPr lang="en-US" sz="2400" b="1" dirty="0"/>
              <a:t> </a:t>
            </a:r>
            <a:r>
              <a:rPr lang="en-US" sz="2400" b="1" dirty="0" err="1"/>
              <a:t>ordenada</a:t>
            </a:r>
            <a:r>
              <a:rPr lang="en-US" sz="2400" b="1" dirty="0"/>
              <a:t>.</a:t>
            </a:r>
          </a:p>
          <a:p>
            <a:pPr marL="285750" lvl="0" indent="-285750">
              <a:spcBef>
                <a:spcPts val="600"/>
              </a:spcBef>
              <a:buFont typeface="Arial" panose="020B0604020202020204" pitchFamily="34" charset="0"/>
              <a:buChar char="•"/>
            </a:pPr>
            <a:r>
              <a:rPr lang="en-US" sz="2400" b="1" dirty="0" err="1"/>
              <a:t>Asegurarse</a:t>
            </a:r>
            <a:r>
              <a:rPr lang="en-US" sz="2400" b="1" dirty="0"/>
              <a:t> de saber </a:t>
            </a:r>
            <a:r>
              <a:rPr lang="en-US" sz="2400" b="1" dirty="0" err="1"/>
              <a:t>qué</a:t>
            </a:r>
            <a:r>
              <a:rPr lang="en-US" sz="2400" b="1" dirty="0"/>
              <a:t> </a:t>
            </a:r>
            <a:r>
              <a:rPr lang="en-US" sz="2400" b="1" dirty="0" err="1"/>
              <a:t>está</a:t>
            </a:r>
            <a:r>
              <a:rPr lang="en-US" sz="2400" b="1" dirty="0"/>
              <a:t> </a:t>
            </a:r>
            <a:r>
              <a:rPr lang="en-US" sz="2400" b="1" dirty="0" err="1"/>
              <a:t>haciendo</a:t>
            </a:r>
            <a:r>
              <a:rPr lang="en-US" sz="2400" b="1" dirty="0"/>
              <a:t>, y </a:t>
            </a:r>
            <a:r>
              <a:rPr lang="en-US" sz="2400" b="1" dirty="0" err="1"/>
              <a:t>cuándo</a:t>
            </a:r>
            <a:r>
              <a:rPr lang="en-US" sz="2400" b="1" dirty="0"/>
              <a:t> y </a:t>
            </a:r>
            <a:r>
              <a:rPr lang="en-US" sz="2400" b="1" dirty="0" err="1"/>
              <a:t>cómo</a:t>
            </a:r>
            <a:r>
              <a:rPr lang="en-US" sz="2400" b="1" dirty="0"/>
              <a:t> </a:t>
            </a:r>
            <a:r>
              <a:rPr lang="en-US" sz="2400" b="1" dirty="0" err="1"/>
              <a:t>hacerlo</a:t>
            </a:r>
            <a:r>
              <a:rPr lang="en-US" sz="2400" b="1" dirty="0"/>
              <a:t>, antes de </a:t>
            </a:r>
            <a:r>
              <a:rPr lang="en-US" sz="2400" b="1" dirty="0" err="1"/>
              <a:t>que</a:t>
            </a:r>
            <a:r>
              <a:rPr lang="en-US" sz="2400" b="1" dirty="0"/>
              <a:t> </a:t>
            </a:r>
            <a:r>
              <a:rPr lang="en-US" sz="2400" b="1" dirty="0" err="1"/>
              <a:t>comience</a:t>
            </a:r>
            <a:r>
              <a:rPr lang="en-US" sz="2400" b="1" dirty="0"/>
              <a:t> la Misa.</a:t>
            </a:r>
          </a:p>
          <a:p>
            <a:endParaRPr lang="en-US" dirty="0"/>
          </a:p>
        </p:txBody>
      </p:sp>
      <p:pic>
        <p:nvPicPr>
          <p:cNvPr id="2050" name="Picture 2">
            <a:extLst>
              <a:ext uri="{FF2B5EF4-FFF2-40B4-BE49-F238E27FC236}">
                <a16:creationId xmlns:a16="http://schemas.microsoft.com/office/drawing/2014/main" id="{79534918-D266-484F-D59B-951A7CDA3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9001"/>
          <a:stretch>
            <a:fillRect/>
          </a:stretch>
        </p:blipFill>
        <p:spPr bwMode="auto">
          <a:xfrm>
            <a:off x="7014716" y="2754040"/>
            <a:ext cx="4730750" cy="17732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622116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E3A68-7F23-E319-9A56-14F1D86B5D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C35ED0-BB0B-335F-6586-02AD8F1B1B95}"/>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481EB803-AFAB-A7A8-79C1-B4E44BA13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7D6D92DE-E173-50AA-71D3-4B2D6936F0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7C526F36-EB76-C3A0-5CCC-C361EB9B1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F77B0D19-F0DE-3E20-7641-FCAB58EB23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28568A9C-3746-D600-BEA9-92B01B827049}"/>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recordatorios</a:t>
            </a:r>
            <a:endParaRPr lang="en-US" sz="3600" dirty="0"/>
          </a:p>
        </p:txBody>
      </p:sp>
      <p:sp>
        <p:nvSpPr>
          <p:cNvPr id="10" name="Rectangle 9">
            <a:extLst>
              <a:ext uri="{FF2B5EF4-FFF2-40B4-BE49-F238E27FC236}">
                <a16:creationId xmlns:a16="http://schemas.microsoft.com/office/drawing/2014/main" id="{7993A4AA-2C60-57F2-2FBE-6D7B26A77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A157E2A8-634A-08B3-B989-D67722B081D5}"/>
              </a:ext>
            </a:extLst>
          </p:cNvPr>
          <p:cNvSpPr txBox="1"/>
          <p:nvPr/>
        </p:nvSpPr>
        <p:spPr>
          <a:xfrm>
            <a:off x="274320" y="2062480"/>
            <a:ext cx="4267200" cy="4368289"/>
          </a:xfrm>
          <a:prstGeom prst="rect">
            <a:avLst/>
          </a:prstGeom>
          <a:solidFill>
            <a:schemeClr val="bg1"/>
          </a:solidFill>
        </p:spPr>
        <p:txBody>
          <a:bodyPr wrap="square" rtlCol="0">
            <a:spAutoFit/>
          </a:bodyPr>
          <a:lstStyle/>
          <a:p>
            <a:endParaRPr lang="en-US"/>
          </a:p>
        </p:txBody>
      </p:sp>
      <p:sp>
        <p:nvSpPr>
          <p:cNvPr id="11" name="TextBox 10">
            <a:extLst>
              <a:ext uri="{FF2B5EF4-FFF2-40B4-BE49-F238E27FC236}">
                <a16:creationId xmlns:a16="http://schemas.microsoft.com/office/drawing/2014/main" id="{B7E2C010-6FA9-EB23-DDF4-C312294BAB4D}"/>
              </a:ext>
            </a:extLst>
          </p:cNvPr>
          <p:cNvSpPr txBox="1"/>
          <p:nvPr/>
        </p:nvSpPr>
        <p:spPr>
          <a:xfrm>
            <a:off x="440286" y="2062480"/>
            <a:ext cx="7968608" cy="5355312"/>
          </a:xfrm>
          <a:prstGeom prst="rect">
            <a:avLst/>
          </a:prstGeom>
          <a:noFill/>
        </p:spPr>
        <p:txBody>
          <a:bodyPr wrap="square" rtlCol="0">
            <a:spAutoFit/>
          </a:bodyPr>
          <a:lstStyle/>
          <a:p>
            <a:pPr marL="285750" lvl="0" indent="-285750">
              <a:spcBef>
                <a:spcPts val="600"/>
              </a:spcBef>
              <a:buFont typeface="Arial" panose="020B0604020202020204" pitchFamily="34" charset="0"/>
              <a:buChar char="•"/>
            </a:pPr>
            <a:r>
              <a:rPr lang="en-US" sz="2800" b="1" dirty="0" err="1"/>
              <a:t>Mantener</a:t>
            </a:r>
            <a:r>
              <a:rPr lang="en-US" sz="2800" b="1" dirty="0"/>
              <a:t> </a:t>
            </a:r>
            <a:r>
              <a:rPr lang="en-US" sz="2800" b="1" dirty="0" err="1"/>
              <a:t>una</a:t>
            </a:r>
            <a:r>
              <a:rPr lang="en-US" sz="2800" b="1" dirty="0"/>
              <a:t> </a:t>
            </a:r>
            <a:r>
              <a:rPr lang="en-US" sz="2800" b="1" dirty="0" err="1"/>
              <a:t>actitud</a:t>
            </a:r>
            <a:r>
              <a:rPr lang="en-US" sz="2800" b="1" dirty="0"/>
              <a:t> de </a:t>
            </a:r>
            <a:r>
              <a:rPr lang="en-US" sz="2800" b="1" dirty="0" err="1"/>
              <a:t>oración</a:t>
            </a:r>
            <a:r>
              <a:rPr lang="en-US" sz="2800" b="1" dirty="0"/>
              <a:t> </a:t>
            </a:r>
            <a:r>
              <a:rPr lang="en-US" sz="2800" b="1" dirty="0" err="1"/>
              <a:t>en</a:t>
            </a:r>
            <a:r>
              <a:rPr lang="en-US" sz="2800" b="1" dirty="0"/>
              <a:t> </a:t>
            </a:r>
            <a:r>
              <a:rPr lang="en-US" sz="2800" b="1" dirty="0" err="1"/>
              <a:t>todo</a:t>
            </a:r>
            <a:r>
              <a:rPr lang="en-US" sz="2800" b="1" dirty="0"/>
              <a:t> </a:t>
            </a:r>
            <a:r>
              <a:rPr lang="en-US" sz="2800" b="1" dirty="0" err="1"/>
              <a:t>momento</a:t>
            </a:r>
            <a:r>
              <a:rPr lang="en-US" sz="2800" b="1" dirty="0"/>
              <a:t> </a:t>
            </a:r>
            <a:r>
              <a:rPr lang="en-US" sz="2800" b="1" dirty="0" err="1"/>
              <a:t>en</a:t>
            </a:r>
            <a:r>
              <a:rPr lang="en-US" sz="2800" b="1" dirty="0"/>
              <a:t> la </a:t>
            </a:r>
            <a:r>
              <a:rPr lang="en-US" sz="2800" b="1" dirty="0" err="1"/>
              <a:t>sacristía</a:t>
            </a:r>
            <a:r>
              <a:rPr lang="en-US" sz="2800" b="1" dirty="0"/>
              <a:t>.</a:t>
            </a:r>
          </a:p>
          <a:p>
            <a:pPr marL="285750" lvl="0" indent="-285750">
              <a:spcBef>
                <a:spcPts val="600"/>
              </a:spcBef>
              <a:buFont typeface="Arial" panose="020B0604020202020204" pitchFamily="34" charset="0"/>
              <a:buChar char="•"/>
            </a:pPr>
            <a:r>
              <a:rPr lang="en-US" sz="2800" b="1" dirty="0" err="1"/>
              <a:t>Mantener</a:t>
            </a:r>
            <a:r>
              <a:rPr lang="en-US" sz="2800" b="1" dirty="0"/>
              <a:t> </a:t>
            </a:r>
            <a:r>
              <a:rPr lang="en-US" sz="2800" b="1" dirty="0" err="1"/>
              <a:t>silencio</a:t>
            </a:r>
            <a:r>
              <a:rPr lang="en-US" sz="2800" b="1" dirty="0"/>
              <a:t> y ser </a:t>
            </a:r>
            <a:r>
              <a:rPr lang="en-US" sz="2800" b="1" dirty="0" err="1"/>
              <a:t>respetuoso</a:t>
            </a:r>
            <a:r>
              <a:rPr lang="en-US" sz="2800" b="1" dirty="0"/>
              <a:t> </a:t>
            </a:r>
            <a:r>
              <a:rPr lang="en-US" sz="2800" b="1" dirty="0" err="1"/>
              <a:t>cuando</a:t>
            </a:r>
            <a:r>
              <a:rPr lang="en-US" sz="2800" b="1" dirty="0"/>
              <a:t> </a:t>
            </a:r>
            <a:r>
              <a:rPr lang="en-US" sz="2800" b="1" dirty="0" err="1"/>
              <a:t>esté</a:t>
            </a:r>
            <a:r>
              <a:rPr lang="en-US" sz="2800" b="1" dirty="0"/>
              <a:t> </a:t>
            </a:r>
            <a:r>
              <a:rPr lang="en-US" sz="2800" b="1" dirty="0" err="1"/>
              <a:t>en</a:t>
            </a:r>
            <a:r>
              <a:rPr lang="en-US" sz="2800" b="1" dirty="0"/>
              <a:t> </a:t>
            </a:r>
            <a:r>
              <a:rPr lang="en-US" sz="2800" b="1" dirty="0" err="1"/>
              <a:t>el</a:t>
            </a:r>
            <a:r>
              <a:rPr lang="en-US" sz="2800" b="1" dirty="0"/>
              <a:t> Altar.</a:t>
            </a:r>
          </a:p>
          <a:p>
            <a:pPr marL="285750" lvl="0" indent="-285750">
              <a:spcBef>
                <a:spcPts val="600"/>
              </a:spcBef>
              <a:buFont typeface="Arial" panose="020B0604020202020204" pitchFamily="34" charset="0"/>
              <a:buChar char="•"/>
            </a:pPr>
            <a:r>
              <a:rPr lang="en-US" sz="2800" b="1" dirty="0" err="1"/>
              <a:t>Mantenerse</a:t>
            </a:r>
            <a:r>
              <a:rPr lang="en-US" sz="2800" b="1" dirty="0"/>
              <a:t> </a:t>
            </a:r>
            <a:r>
              <a:rPr lang="en-US" sz="2800" b="1" dirty="0" err="1"/>
              <a:t>atento</a:t>
            </a:r>
            <a:r>
              <a:rPr lang="en-US" sz="2800" b="1" dirty="0"/>
              <a:t> y responder de </a:t>
            </a:r>
            <a:r>
              <a:rPr lang="en-US" sz="2800" b="1" dirty="0" err="1"/>
              <a:t>inmediato</a:t>
            </a:r>
            <a:r>
              <a:rPr lang="en-US" sz="2800" b="1" dirty="0"/>
              <a:t> </a:t>
            </a:r>
            <a:r>
              <a:rPr lang="en-US" sz="2800" b="1" dirty="0" err="1"/>
              <a:t>cuando</a:t>
            </a:r>
            <a:r>
              <a:rPr lang="en-US" sz="2800" b="1" dirty="0"/>
              <a:t> </a:t>
            </a:r>
            <a:r>
              <a:rPr lang="en-US" sz="2800" b="1" dirty="0" err="1"/>
              <a:t>el</a:t>
            </a:r>
            <a:r>
              <a:rPr lang="en-US" sz="2800" b="1" dirty="0"/>
              <a:t> </a:t>
            </a:r>
            <a:r>
              <a:rPr lang="en-US" sz="2800" b="1" dirty="0" err="1"/>
              <a:t>sacerdote</a:t>
            </a:r>
            <a:r>
              <a:rPr lang="en-US" sz="2800" b="1" dirty="0"/>
              <a:t> </a:t>
            </a:r>
            <a:r>
              <a:rPr lang="en-US" sz="2800" b="1" dirty="0" err="1"/>
              <a:t>pida</a:t>
            </a:r>
            <a:r>
              <a:rPr lang="en-US" sz="2800" b="1" dirty="0"/>
              <a:t> </a:t>
            </a:r>
            <a:r>
              <a:rPr lang="en-US" sz="2800" b="1" dirty="0" err="1"/>
              <a:t>ayuda</a:t>
            </a:r>
            <a:r>
              <a:rPr lang="en-US" sz="2800" b="1" dirty="0"/>
              <a:t>.</a:t>
            </a:r>
          </a:p>
          <a:p>
            <a:pPr marL="285750" lvl="0" indent="-285750">
              <a:spcBef>
                <a:spcPts val="600"/>
              </a:spcBef>
              <a:buFont typeface="Arial" panose="020B0604020202020204" pitchFamily="34" charset="0"/>
              <a:buChar char="•"/>
            </a:pPr>
            <a:r>
              <a:rPr lang="en-US" sz="2800" b="1" dirty="0" err="1"/>
              <a:t>Dedicar</a:t>
            </a:r>
            <a:r>
              <a:rPr lang="en-US" sz="2800" b="1" dirty="0"/>
              <a:t> un </a:t>
            </a:r>
            <a:r>
              <a:rPr lang="en-US" sz="2800" b="1" dirty="0" err="1"/>
              <a:t>tiempo</a:t>
            </a:r>
            <a:r>
              <a:rPr lang="en-US" sz="2800" b="1" dirty="0"/>
              <a:t> a </a:t>
            </a:r>
            <a:r>
              <a:rPr lang="en-US" sz="2800" b="1" dirty="0" err="1"/>
              <a:t>rezar</a:t>
            </a:r>
            <a:r>
              <a:rPr lang="en-US" sz="2800" b="1" dirty="0"/>
              <a:t> antes de la Misa y </a:t>
            </a:r>
            <a:r>
              <a:rPr lang="en-US" sz="2800" b="1" dirty="0" err="1"/>
              <a:t>participar</a:t>
            </a:r>
            <a:r>
              <a:rPr lang="en-US" sz="2800" b="1" dirty="0"/>
              <a:t> </a:t>
            </a:r>
            <a:r>
              <a:rPr lang="en-US" sz="2800" b="1" dirty="0" err="1"/>
              <a:t>plenamente</a:t>
            </a:r>
            <a:r>
              <a:rPr lang="en-US" sz="2800" b="1" dirty="0"/>
              <a:t> </a:t>
            </a:r>
            <a:r>
              <a:rPr lang="en-US" sz="2800" b="1" dirty="0" err="1"/>
              <a:t>durante</a:t>
            </a:r>
            <a:r>
              <a:rPr lang="en-US" sz="2800" b="1" dirty="0"/>
              <a:t> la Misa.</a:t>
            </a:r>
          </a:p>
          <a:p>
            <a:pPr marL="285750" lvl="0" indent="-285750">
              <a:spcBef>
                <a:spcPts val="600"/>
              </a:spcBef>
              <a:buFont typeface="Arial" panose="020B0604020202020204" pitchFamily="34" charset="0"/>
              <a:buChar char="•"/>
            </a:pPr>
            <a:r>
              <a:rPr lang="en-US" sz="2800" b="1" dirty="0" err="1"/>
              <a:t>Asegurarse</a:t>
            </a:r>
            <a:r>
              <a:rPr lang="en-US" sz="2800" b="1" dirty="0"/>
              <a:t> de </a:t>
            </a:r>
            <a:r>
              <a:rPr lang="en-US" sz="2800" b="1" dirty="0" err="1"/>
              <a:t>regresar</a:t>
            </a:r>
            <a:r>
              <a:rPr lang="en-US" sz="2800" b="1" dirty="0"/>
              <a:t> </a:t>
            </a:r>
            <a:r>
              <a:rPr lang="en-US" sz="2800" b="1" dirty="0" err="1"/>
              <a:t>su</a:t>
            </a:r>
            <a:r>
              <a:rPr lang="en-US" sz="2800" b="1" dirty="0"/>
              <a:t> alba </a:t>
            </a:r>
            <a:r>
              <a:rPr lang="en-US" sz="2800" b="1" dirty="0" err="1"/>
              <a:t>tal</a:t>
            </a:r>
            <a:r>
              <a:rPr lang="en-US" sz="2800" b="1" dirty="0"/>
              <a:t> </a:t>
            </a:r>
            <a:r>
              <a:rPr lang="en-US" sz="2800" b="1" dirty="0" err="1"/>
              <a:t>como</a:t>
            </a:r>
            <a:r>
              <a:rPr lang="en-US" sz="2800" b="1" dirty="0"/>
              <a:t> la </a:t>
            </a:r>
            <a:r>
              <a:rPr lang="en-US" sz="2800" b="1" dirty="0" err="1"/>
              <a:t>encontró</a:t>
            </a:r>
            <a:r>
              <a:rPr lang="en-US" sz="2800" b="1" dirty="0"/>
              <a:t>, o </a:t>
            </a:r>
            <a:r>
              <a:rPr lang="en-US" sz="2800" b="1" dirty="0" err="1"/>
              <a:t>mejor</a:t>
            </a:r>
            <a:r>
              <a:rPr lang="en-US" sz="2800" b="1" dirty="0"/>
              <a:t>.</a:t>
            </a:r>
          </a:p>
          <a:p>
            <a:endParaRPr lang="en-US" sz="2400" b="1" dirty="0"/>
          </a:p>
          <a:p>
            <a:endParaRPr lang="en-US" dirty="0"/>
          </a:p>
        </p:txBody>
      </p:sp>
      <p:pic>
        <p:nvPicPr>
          <p:cNvPr id="12" name="Picture 11">
            <a:extLst>
              <a:ext uri="{FF2B5EF4-FFF2-40B4-BE49-F238E27FC236}">
                <a16:creationId xmlns:a16="http://schemas.microsoft.com/office/drawing/2014/main" id="{A736BF8D-EC94-43A3-0B13-D238F68B523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3333"/>
          <a:stretch>
            <a:fillRect/>
          </a:stretch>
        </p:blipFill>
        <p:spPr>
          <a:xfrm>
            <a:off x="8957650" y="2067657"/>
            <a:ext cx="2653158" cy="4158522"/>
          </a:xfrm>
          <a:prstGeom prst="rect">
            <a:avLst/>
          </a:prstGeom>
        </p:spPr>
      </p:pic>
    </p:spTree>
    <p:extLst>
      <p:ext uri="{BB962C8B-B14F-4D97-AF65-F5344CB8AC3E}">
        <p14:creationId xmlns:p14="http://schemas.microsoft.com/office/powerpoint/2010/main" val="479500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AAD89-D8EE-58DE-4BAA-04436323EA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2FD2D8-0DB2-A99B-25D0-86483673340D}"/>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a:t>ACTIVITY</a:t>
            </a:r>
          </a:p>
        </p:txBody>
      </p:sp>
      <p:sp>
        <p:nvSpPr>
          <p:cNvPr id="5" name="Rectangle 4">
            <a:extLst>
              <a:ext uri="{FF2B5EF4-FFF2-40B4-BE49-F238E27FC236}">
                <a16:creationId xmlns:a16="http://schemas.microsoft.com/office/drawing/2014/main" id="{8BA7426B-3FD2-E3FE-C2E7-649AA81AB7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4A9379B0-0EEA-C9A0-2BC3-11B51A4156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2D1FD05C-165F-F304-DFF0-224025BF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11022559-41B8-218C-28C3-92FA8416B5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3A61AFE7-04C1-1A0D-382D-964349F6C829}"/>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oración</a:t>
            </a:r>
            <a:endParaRPr lang="en-US" sz="3600" dirty="0"/>
          </a:p>
        </p:txBody>
      </p:sp>
      <p:sp>
        <p:nvSpPr>
          <p:cNvPr id="10" name="Rectangle 9">
            <a:extLst>
              <a:ext uri="{FF2B5EF4-FFF2-40B4-BE49-F238E27FC236}">
                <a16:creationId xmlns:a16="http://schemas.microsoft.com/office/drawing/2014/main" id="{0A61F996-7D9E-E4D2-2D57-DF5A080D86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192" y="2301306"/>
            <a:ext cx="5792062" cy="3348058"/>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4" name="TextBox 13">
            <a:extLst>
              <a:ext uri="{FF2B5EF4-FFF2-40B4-BE49-F238E27FC236}">
                <a16:creationId xmlns:a16="http://schemas.microsoft.com/office/drawing/2014/main" id="{951666B4-A340-2BF1-362E-C10F3D55C386}"/>
              </a:ext>
            </a:extLst>
          </p:cNvPr>
          <p:cNvSpPr txBox="1"/>
          <p:nvPr/>
        </p:nvSpPr>
        <p:spPr>
          <a:xfrm>
            <a:off x="6987258" y="1997379"/>
            <a:ext cx="4023360" cy="461665"/>
          </a:xfrm>
          <a:prstGeom prst="rect">
            <a:avLst/>
          </a:prstGeom>
          <a:solidFill>
            <a:schemeClr val="bg1"/>
          </a:solidFill>
        </p:spPr>
        <p:txBody>
          <a:bodyPr wrap="square" rtlCol="0">
            <a:spAutoFit/>
          </a:bodyPr>
          <a:lstStyle/>
          <a:p>
            <a:r>
              <a:rPr lang="en-US" sz="2400" b="1" dirty="0"/>
              <a:t>Lectura: </a:t>
            </a:r>
            <a:r>
              <a:rPr lang="en-US" sz="2400" dirty="0"/>
              <a:t>Mateo 20: 25-28</a:t>
            </a:r>
          </a:p>
        </p:txBody>
      </p:sp>
      <p:pic>
        <p:nvPicPr>
          <p:cNvPr id="1033" name="Picture 9" descr="STAY CONNECTED - St Stephen's Cathedral, Brisbane"/>
          <p:cNvPicPr>
            <a:picLocks noChangeAspect="1" noChangeArrowheads="1"/>
          </p:cNvPicPr>
          <p:nvPr/>
        </p:nvPicPr>
        <p:blipFill>
          <a:blip r:embed="rId3">
            <a:extLst>
              <a:ext uri="{28A0092B-C50C-407E-A947-70E740481C1C}">
                <a14:useLocalDpi xmlns:a14="http://schemas.microsoft.com/office/drawing/2010/main" val="0"/>
              </a:ext>
            </a:extLst>
          </a:blip>
          <a:srcRect t="22922"/>
          <a:stretch>
            <a:fillRect/>
          </a:stretch>
        </p:blipFill>
        <p:spPr bwMode="auto">
          <a:xfrm>
            <a:off x="765676" y="2607784"/>
            <a:ext cx="4243112" cy="245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4" name="TextBox 3">
            <a:extLst>
              <a:ext uri="{FF2B5EF4-FFF2-40B4-BE49-F238E27FC236}">
                <a16:creationId xmlns:a16="http://schemas.microsoft.com/office/drawing/2014/main" id="{2C79CBCF-0236-2940-A5C1-9D8E65C75441}"/>
              </a:ext>
            </a:extLst>
          </p:cNvPr>
          <p:cNvSpPr txBox="1"/>
          <p:nvPr/>
        </p:nvSpPr>
        <p:spPr>
          <a:xfrm>
            <a:off x="5178714" y="2464626"/>
            <a:ext cx="6577262" cy="3785652"/>
          </a:xfrm>
          <a:prstGeom prst="rect">
            <a:avLst/>
          </a:prstGeom>
          <a:solidFill>
            <a:schemeClr val="bg1"/>
          </a:solidFill>
        </p:spPr>
        <p:txBody>
          <a:bodyPr wrap="square" lIns="91440" tIns="45720" rIns="91440" bIns="45720" anchor="t">
            <a:spAutoFit/>
          </a:bodyPr>
          <a:lstStyle/>
          <a:p>
            <a:pPr algn="l" fontAlgn="base">
              <a:spcBef>
                <a:spcPts val="300"/>
              </a:spcBef>
            </a:pPr>
            <a:r>
              <a:rPr lang="en-US" sz="2400" dirty="0"/>
              <a:t>Pero Jesús, </a:t>
            </a:r>
            <a:r>
              <a:rPr lang="en-US" sz="2400" dirty="0" err="1"/>
              <a:t>llamándolos</a:t>
            </a:r>
            <a:r>
              <a:rPr lang="en-US" sz="2400" dirty="0"/>
              <a:t> junto a </a:t>
            </a:r>
            <a:r>
              <a:rPr lang="en-US" sz="2400" dirty="0" err="1"/>
              <a:t>Él</a:t>
            </a:r>
            <a:r>
              <a:rPr lang="en-US" sz="2400" dirty="0"/>
              <a:t>, </a:t>
            </a:r>
            <a:r>
              <a:rPr lang="en-US" sz="2400" dirty="0" err="1"/>
              <a:t>dijo</a:t>
            </a:r>
            <a:r>
              <a:rPr lang="en-US" sz="2400" dirty="0"/>
              <a:t>:  “</a:t>
            </a:r>
            <a:r>
              <a:rPr lang="en-US" sz="2400" dirty="0" err="1"/>
              <a:t>Ustedes</a:t>
            </a:r>
            <a:r>
              <a:rPr lang="en-US" sz="2400" dirty="0"/>
              <a:t> </a:t>
            </a:r>
            <a:r>
              <a:rPr lang="en-US" sz="2400" dirty="0" err="1"/>
              <a:t>saben</a:t>
            </a:r>
            <a:r>
              <a:rPr lang="en-US" sz="2400" dirty="0"/>
              <a:t> </a:t>
            </a:r>
            <a:r>
              <a:rPr lang="en-US" sz="2400" dirty="0" err="1"/>
              <a:t>que</a:t>
            </a:r>
            <a:r>
              <a:rPr lang="en-US" sz="2400" dirty="0"/>
              <a:t> </a:t>
            </a:r>
            <a:r>
              <a:rPr lang="en-US" sz="2400" dirty="0" err="1"/>
              <a:t>los</a:t>
            </a:r>
            <a:r>
              <a:rPr lang="en-US" sz="2400" dirty="0"/>
              <a:t> </a:t>
            </a:r>
            <a:r>
              <a:rPr lang="en-US" sz="2400" dirty="0" err="1"/>
              <a:t>gobernantes</a:t>
            </a:r>
            <a:r>
              <a:rPr lang="en-US" sz="2400" dirty="0"/>
              <a:t> de </a:t>
            </a:r>
            <a:r>
              <a:rPr lang="en-US" sz="2400" dirty="0" err="1"/>
              <a:t>los</a:t>
            </a:r>
            <a:r>
              <a:rPr lang="en-US" sz="2400" dirty="0"/>
              <a:t> gentiles se </a:t>
            </a:r>
            <a:r>
              <a:rPr lang="en-US" sz="2400" dirty="0" err="1"/>
              <a:t>enseñorean</a:t>
            </a:r>
            <a:r>
              <a:rPr lang="en-US" sz="2400" dirty="0"/>
              <a:t> de </a:t>
            </a:r>
            <a:r>
              <a:rPr lang="en-US" sz="2400" dirty="0" err="1"/>
              <a:t>ellos</a:t>
            </a:r>
            <a:r>
              <a:rPr lang="en-US" sz="2400" dirty="0"/>
              <a:t>, y </a:t>
            </a:r>
            <a:r>
              <a:rPr lang="en-US" sz="2400" dirty="0" err="1"/>
              <a:t>que</a:t>
            </a:r>
            <a:r>
              <a:rPr lang="en-US" sz="2400" dirty="0"/>
              <a:t> </a:t>
            </a:r>
            <a:r>
              <a:rPr lang="en-US" sz="2400" dirty="0" err="1"/>
              <a:t>los</a:t>
            </a:r>
            <a:r>
              <a:rPr lang="en-US" sz="2400" dirty="0"/>
              <a:t> </a:t>
            </a:r>
            <a:r>
              <a:rPr lang="en-US" sz="2400" dirty="0" err="1"/>
              <a:t>grandes</a:t>
            </a:r>
            <a:r>
              <a:rPr lang="en-US" sz="2400" dirty="0"/>
              <a:t> </a:t>
            </a:r>
            <a:r>
              <a:rPr lang="en-US" sz="2400" dirty="0" err="1"/>
              <a:t>ejercen</a:t>
            </a:r>
            <a:r>
              <a:rPr lang="en-US" sz="2400" dirty="0"/>
              <a:t> </a:t>
            </a:r>
            <a:r>
              <a:rPr lang="en-US" sz="2400" dirty="0" err="1"/>
              <a:t>autoridad</a:t>
            </a:r>
            <a:r>
              <a:rPr lang="en-US" sz="2400" dirty="0"/>
              <a:t> </a:t>
            </a:r>
            <a:r>
              <a:rPr lang="en-US" sz="2400" dirty="0" err="1"/>
              <a:t>sobre</a:t>
            </a:r>
            <a:r>
              <a:rPr lang="en-US" sz="2400" dirty="0"/>
              <a:t> </a:t>
            </a:r>
            <a:r>
              <a:rPr lang="en-US" sz="2400" dirty="0" err="1"/>
              <a:t>ellos</a:t>
            </a:r>
            <a:r>
              <a:rPr lang="en-US" sz="2400" dirty="0"/>
              <a:t>. </a:t>
            </a:r>
            <a:r>
              <a:rPr lang="en-US" sz="2400" b="1" baseline="30000" dirty="0"/>
              <a:t> </a:t>
            </a:r>
            <a:r>
              <a:rPr lang="en-US" sz="2400" dirty="0"/>
              <a:t>No ha de ser </a:t>
            </a:r>
            <a:r>
              <a:rPr lang="en-US" sz="2400" dirty="0" err="1"/>
              <a:t>así</a:t>
            </a:r>
            <a:r>
              <a:rPr lang="en-US" sz="2400" dirty="0"/>
              <a:t> entre </a:t>
            </a:r>
            <a:r>
              <a:rPr lang="en-US" sz="2400" dirty="0" err="1"/>
              <a:t>ustedes</a:t>
            </a:r>
            <a:r>
              <a:rPr lang="en-US" sz="2400" dirty="0"/>
              <a:t>, </a:t>
            </a:r>
            <a:r>
              <a:rPr lang="en-US" sz="2400" dirty="0" err="1"/>
              <a:t>sino</a:t>
            </a:r>
            <a:r>
              <a:rPr lang="en-US" sz="2400" dirty="0"/>
              <a:t> </a:t>
            </a:r>
            <a:r>
              <a:rPr lang="en-US" sz="2400" dirty="0" err="1"/>
              <a:t>que</a:t>
            </a:r>
            <a:r>
              <a:rPr lang="en-US" sz="2400" dirty="0"/>
              <a:t> </a:t>
            </a:r>
            <a:r>
              <a:rPr lang="en-US" sz="2400" dirty="0" err="1"/>
              <a:t>el</a:t>
            </a:r>
            <a:r>
              <a:rPr lang="en-US" sz="2400" dirty="0"/>
              <a:t> </a:t>
            </a:r>
            <a:r>
              <a:rPr lang="en-US" sz="2400" dirty="0" err="1"/>
              <a:t>que</a:t>
            </a:r>
            <a:r>
              <a:rPr lang="en-US" sz="2400" dirty="0"/>
              <a:t> entre </a:t>
            </a:r>
            <a:r>
              <a:rPr lang="en-US" sz="2400" dirty="0" err="1"/>
              <a:t>ustedes</a:t>
            </a:r>
            <a:r>
              <a:rPr lang="en-US" sz="2400" dirty="0"/>
              <a:t> </a:t>
            </a:r>
            <a:r>
              <a:rPr lang="en-US" sz="2400" dirty="0" err="1"/>
              <a:t>quiera</a:t>
            </a:r>
            <a:r>
              <a:rPr lang="en-US" sz="2400" dirty="0"/>
              <a:t> </a:t>
            </a:r>
            <a:r>
              <a:rPr lang="en-US" sz="2400" dirty="0" err="1"/>
              <a:t>llegar</a:t>
            </a:r>
            <a:r>
              <a:rPr lang="en-US" sz="2400" dirty="0"/>
              <a:t> a ser grande, </a:t>
            </a:r>
            <a:r>
              <a:rPr lang="en-US" sz="2400" dirty="0" err="1"/>
              <a:t>será</a:t>
            </a:r>
            <a:r>
              <a:rPr lang="en-US" sz="2400" dirty="0"/>
              <a:t> </a:t>
            </a:r>
            <a:r>
              <a:rPr lang="en-US" sz="2400" dirty="0" err="1"/>
              <a:t>su</a:t>
            </a:r>
            <a:r>
              <a:rPr lang="en-US" sz="2400" dirty="0"/>
              <a:t> </a:t>
            </a:r>
            <a:r>
              <a:rPr lang="en-US" sz="2400" dirty="0" err="1"/>
              <a:t>servidor</a:t>
            </a:r>
            <a:r>
              <a:rPr lang="en-US" sz="2400" dirty="0"/>
              <a:t>,</a:t>
            </a:r>
            <a:r>
              <a:rPr lang="en-US" sz="2400" b="1" baseline="30000" dirty="0"/>
              <a:t> </a:t>
            </a:r>
            <a:r>
              <a:rPr lang="en-US" sz="2400" dirty="0"/>
              <a:t>y </a:t>
            </a:r>
            <a:r>
              <a:rPr lang="en-US" sz="2400" dirty="0" err="1"/>
              <a:t>el</a:t>
            </a:r>
            <a:r>
              <a:rPr lang="en-US" sz="2400" dirty="0"/>
              <a:t> </a:t>
            </a:r>
            <a:r>
              <a:rPr lang="en-US" sz="2400" dirty="0" err="1"/>
              <a:t>que</a:t>
            </a:r>
            <a:r>
              <a:rPr lang="en-US" sz="2400" dirty="0"/>
              <a:t> entre </a:t>
            </a:r>
            <a:r>
              <a:rPr lang="en-US" sz="2400" dirty="0" err="1"/>
              <a:t>ustedes</a:t>
            </a:r>
            <a:r>
              <a:rPr lang="en-US" sz="2400" dirty="0"/>
              <a:t> </a:t>
            </a:r>
            <a:r>
              <a:rPr lang="en-US" sz="2400" dirty="0" err="1"/>
              <a:t>quiera</a:t>
            </a:r>
            <a:r>
              <a:rPr lang="en-US" sz="2400" dirty="0"/>
              <a:t> ser </a:t>
            </a:r>
            <a:r>
              <a:rPr lang="en-US" sz="2400" dirty="0" err="1"/>
              <a:t>el</a:t>
            </a:r>
            <a:r>
              <a:rPr lang="en-US" sz="2400" dirty="0"/>
              <a:t> primero, </a:t>
            </a:r>
            <a:r>
              <a:rPr lang="en-US" sz="2400" dirty="0" err="1"/>
              <a:t>será</a:t>
            </a:r>
            <a:r>
              <a:rPr lang="en-US" sz="2400" dirty="0"/>
              <a:t> </a:t>
            </a:r>
            <a:r>
              <a:rPr lang="en-US" sz="2400" dirty="0" err="1"/>
              <a:t>su</a:t>
            </a:r>
            <a:r>
              <a:rPr lang="en-US" sz="2400" dirty="0"/>
              <a:t> </a:t>
            </a:r>
            <a:r>
              <a:rPr lang="en-US" sz="2400" dirty="0" err="1"/>
              <a:t>siervo</a:t>
            </a:r>
            <a:r>
              <a:rPr lang="en-US" sz="2400" dirty="0"/>
              <a:t>; </a:t>
            </a:r>
            <a:r>
              <a:rPr lang="en-US" sz="2400" b="1" baseline="30000" dirty="0"/>
              <a:t> </a:t>
            </a:r>
            <a:r>
              <a:rPr lang="en-US" sz="2400" dirty="0" err="1"/>
              <a:t>así</a:t>
            </a:r>
            <a:r>
              <a:rPr lang="en-US" sz="2400" dirty="0"/>
              <a:t> </a:t>
            </a:r>
            <a:r>
              <a:rPr lang="en-US" sz="2400" dirty="0" err="1"/>
              <a:t>como</a:t>
            </a:r>
            <a:r>
              <a:rPr lang="en-US" sz="2400" dirty="0"/>
              <a:t> </a:t>
            </a:r>
            <a:r>
              <a:rPr lang="en-US" sz="2400" dirty="0" err="1"/>
              <a:t>el</a:t>
            </a:r>
            <a:r>
              <a:rPr lang="en-US" sz="2400" dirty="0"/>
              <a:t> </a:t>
            </a:r>
            <a:r>
              <a:rPr lang="en-US" sz="2400" dirty="0" err="1"/>
              <a:t>Hijo</a:t>
            </a:r>
            <a:r>
              <a:rPr lang="en-US" sz="2400" dirty="0"/>
              <a:t> del Hombre no vino para ser </a:t>
            </a:r>
            <a:r>
              <a:rPr lang="en-US" sz="2400" dirty="0" err="1"/>
              <a:t>servido</a:t>
            </a:r>
            <a:r>
              <a:rPr lang="en-US" sz="2400" dirty="0"/>
              <a:t>, </a:t>
            </a:r>
            <a:r>
              <a:rPr lang="en-US" sz="2400" dirty="0" err="1"/>
              <a:t>sino</a:t>
            </a:r>
            <a:r>
              <a:rPr lang="en-US" sz="2400" dirty="0"/>
              <a:t> para </a:t>
            </a:r>
            <a:r>
              <a:rPr lang="en-US" sz="2400" dirty="0" err="1"/>
              <a:t>servir</a:t>
            </a:r>
            <a:r>
              <a:rPr lang="en-US" sz="2400" dirty="0"/>
              <a:t> y para </a:t>
            </a:r>
            <a:r>
              <a:rPr lang="en-US" sz="2400" dirty="0" err="1"/>
              <a:t>dar</a:t>
            </a:r>
            <a:r>
              <a:rPr lang="en-US" sz="2400" dirty="0"/>
              <a:t> Su </a:t>
            </a:r>
            <a:r>
              <a:rPr lang="en-US" sz="2400" dirty="0" err="1"/>
              <a:t>vida</a:t>
            </a:r>
            <a:r>
              <a:rPr lang="en-US" sz="2400" dirty="0"/>
              <a:t> </a:t>
            </a:r>
            <a:r>
              <a:rPr lang="en-US" sz="2400" dirty="0" err="1"/>
              <a:t>en</a:t>
            </a:r>
            <a:r>
              <a:rPr lang="en-US" sz="2400" dirty="0"/>
              <a:t> </a:t>
            </a:r>
            <a:r>
              <a:rPr lang="en-US" sz="2400" dirty="0" err="1"/>
              <a:t>rescate</a:t>
            </a:r>
            <a:r>
              <a:rPr lang="en-US" sz="2400" dirty="0"/>
              <a:t> </a:t>
            </a:r>
            <a:r>
              <a:rPr lang="en-US" sz="2400" dirty="0" err="1"/>
              <a:t>por</a:t>
            </a:r>
            <a:r>
              <a:rPr lang="en-US" sz="2400" dirty="0"/>
              <a:t> </a:t>
            </a:r>
            <a:r>
              <a:rPr lang="en-US" sz="2400" dirty="0" err="1"/>
              <a:t>muchos</a:t>
            </a:r>
            <a:r>
              <a:rPr lang="en-US" sz="2400" dirty="0"/>
              <a:t>.”</a:t>
            </a:r>
            <a:endParaRPr lang="en-US" sz="2400" b="0" i="0" dirty="0">
              <a:solidFill>
                <a:srgbClr val="363936"/>
              </a:solidFill>
              <a:effectLst/>
              <a:latin typeface="Gill Sans MT"/>
            </a:endParaRPr>
          </a:p>
        </p:txBody>
      </p:sp>
    </p:spTree>
    <p:extLst>
      <p:ext uri="{BB962C8B-B14F-4D97-AF65-F5344CB8AC3E}">
        <p14:creationId xmlns:p14="http://schemas.microsoft.com/office/powerpoint/2010/main" val="865507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95043-FB4A-3219-3867-14FB9475E5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C4B031-A3B7-1730-0203-2971A8CC57AA}"/>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61DEB51F-A250-A9E4-EBB2-3EDC438E6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289357E1-2D91-9AAE-E6BE-914CD0D34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41F1A4CB-BE30-777F-0B7B-98B50CBFD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5DC0BDA6-9FBF-2835-FD02-B3990C10B7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D250A99E-127F-9B11-B128-0F7F722AB4C9}"/>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Reflexión</a:t>
            </a:r>
            <a:endParaRPr lang="en-US" sz="3600" dirty="0"/>
          </a:p>
        </p:txBody>
      </p:sp>
      <p:sp>
        <p:nvSpPr>
          <p:cNvPr id="10" name="Rectangle 9">
            <a:extLst>
              <a:ext uri="{FF2B5EF4-FFF2-40B4-BE49-F238E27FC236}">
                <a16:creationId xmlns:a16="http://schemas.microsoft.com/office/drawing/2014/main" id="{A6143904-C96F-9023-DA3D-13DEC9E12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C92DB1CE-2125-7867-D678-5C23E6C96C4C}"/>
              </a:ext>
            </a:extLst>
          </p:cNvPr>
          <p:cNvSpPr txBox="1"/>
          <p:nvPr/>
        </p:nvSpPr>
        <p:spPr>
          <a:xfrm>
            <a:off x="274320" y="2062480"/>
            <a:ext cx="4267200" cy="4368289"/>
          </a:xfrm>
          <a:prstGeom prst="rect">
            <a:avLst/>
          </a:prstGeom>
          <a:solidFill>
            <a:schemeClr val="bg1"/>
          </a:solidFill>
        </p:spPr>
        <p:txBody>
          <a:bodyPr wrap="square" rtlCol="0">
            <a:spAutoFit/>
          </a:bodyPr>
          <a:lstStyle/>
          <a:p>
            <a:endParaRPr lang="en-US"/>
          </a:p>
        </p:txBody>
      </p:sp>
      <p:sp>
        <p:nvSpPr>
          <p:cNvPr id="11" name="TextBox 10">
            <a:extLst>
              <a:ext uri="{FF2B5EF4-FFF2-40B4-BE49-F238E27FC236}">
                <a16:creationId xmlns:a16="http://schemas.microsoft.com/office/drawing/2014/main" id="{371D4E84-BD1A-E488-02CA-EEF65656F914}"/>
              </a:ext>
            </a:extLst>
          </p:cNvPr>
          <p:cNvSpPr txBox="1"/>
          <p:nvPr/>
        </p:nvSpPr>
        <p:spPr>
          <a:xfrm>
            <a:off x="5053965" y="2414096"/>
            <a:ext cx="6691501" cy="1661993"/>
          </a:xfrm>
          <a:prstGeom prst="rect">
            <a:avLst/>
          </a:prstGeom>
          <a:noFill/>
        </p:spPr>
        <p:txBody>
          <a:bodyPr wrap="square" rtlCol="0">
            <a:spAutoFit/>
          </a:bodyPr>
          <a:lstStyle/>
          <a:p>
            <a:r>
              <a:rPr lang="en-US" sz="2800" b="1" dirty="0" err="1"/>
              <a:t>Anota</a:t>
            </a:r>
            <a:r>
              <a:rPr lang="en-US" sz="2800" b="1" dirty="0"/>
              <a:t> </a:t>
            </a:r>
            <a:r>
              <a:rPr lang="en-US" sz="2800" b="1" dirty="0" err="1"/>
              <a:t>una</a:t>
            </a:r>
            <a:r>
              <a:rPr lang="en-US" sz="2800" b="1" dirty="0"/>
              <a:t> </a:t>
            </a:r>
            <a:r>
              <a:rPr lang="en-US" sz="2800" b="1" dirty="0" err="1"/>
              <a:t>cosa</a:t>
            </a:r>
            <a:r>
              <a:rPr lang="en-US" sz="2800" b="1" dirty="0"/>
              <a:t> </a:t>
            </a:r>
            <a:r>
              <a:rPr lang="en-US" sz="2800" b="1" dirty="0" err="1"/>
              <a:t>que</a:t>
            </a:r>
            <a:r>
              <a:rPr lang="en-US" sz="2800" b="1" dirty="0"/>
              <a:t> </a:t>
            </a:r>
            <a:r>
              <a:rPr lang="en-US" sz="2800" b="1" dirty="0" err="1"/>
              <a:t>hayas</a:t>
            </a:r>
            <a:r>
              <a:rPr lang="en-US" sz="2800" b="1" dirty="0"/>
              <a:t> </a:t>
            </a:r>
            <a:r>
              <a:rPr lang="en-US" sz="2800" b="1" dirty="0" err="1"/>
              <a:t>aprendido</a:t>
            </a:r>
            <a:r>
              <a:rPr lang="en-US" sz="2800" b="1" dirty="0"/>
              <a:t> y </a:t>
            </a:r>
            <a:r>
              <a:rPr lang="en-US" sz="2800" b="1" dirty="0" err="1"/>
              <a:t>una</a:t>
            </a:r>
            <a:r>
              <a:rPr lang="en-US" sz="2800" b="1" dirty="0"/>
              <a:t> </a:t>
            </a:r>
            <a:r>
              <a:rPr lang="en-US" sz="2800" b="1" dirty="0" err="1"/>
              <a:t>acción</a:t>
            </a:r>
            <a:r>
              <a:rPr lang="en-US" sz="2800" b="1" dirty="0"/>
              <a:t> </a:t>
            </a:r>
            <a:r>
              <a:rPr lang="en-US" sz="2800" b="1" dirty="0" err="1"/>
              <a:t>que</a:t>
            </a:r>
            <a:r>
              <a:rPr lang="en-US" sz="2800" b="1" dirty="0"/>
              <a:t> </a:t>
            </a:r>
            <a:r>
              <a:rPr lang="en-US" sz="2800" b="1" dirty="0" err="1"/>
              <a:t>llevarás</a:t>
            </a:r>
            <a:r>
              <a:rPr lang="en-US" sz="2800" b="1" dirty="0"/>
              <a:t> a </a:t>
            </a:r>
            <a:r>
              <a:rPr lang="en-US" sz="2800" b="1" dirty="0" err="1"/>
              <a:t>cabo</a:t>
            </a:r>
            <a:r>
              <a:rPr lang="en-US" sz="2800" b="1" dirty="0"/>
              <a:t> para </a:t>
            </a:r>
            <a:r>
              <a:rPr lang="en-US" sz="2800" b="1" dirty="0" err="1"/>
              <a:t>fomentar</a:t>
            </a:r>
            <a:r>
              <a:rPr lang="en-US" sz="2800" b="1" dirty="0"/>
              <a:t> </a:t>
            </a:r>
            <a:r>
              <a:rPr lang="en-US" sz="2800" b="1" dirty="0" err="1"/>
              <a:t>liturgias</a:t>
            </a:r>
            <a:r>
              <a:rPr lang="en-US" sz="2800" b="1" dirty="0"/>
              <a:t> </a:t>
            </a:r>
            <a:r>
              <a:rPr lang="en-US" sz="2800" b="1" dirty="0" err="1"/>
              <a:t>llenas</a:t>
            </a:r>
            <a:r>
              <a:rPr lang="en-US" sz="2800" b="1" dirty="0"/>
              <a:t> del Espíritu.</a:t>
            </a:r>
          </a:p>
          <a:p>
            <a:endParaRPr lang="en-US" dirty="0"/>
          </a:p>
        </p:txBody>
      </p:sp>
      <p:pic>
        <p:nvPicPr>
          <p:cNvPr id="3" name="Picture 2">
            <a:extLst>
              <a:ext uri="{FF2B5EF4-FFF2-40B4-BE49-F238E27FC236}">
                <a16:creationId xmlns:a16="http://schemas.microsoft.com/office/drawing/2014/main" id="{54B56909-F432-4012-DC1F-62F3C8805AA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294" t="31123" r="10553" b="3"/>
          <a:stretch>
            <a:fillRect/>
          </a:stretch>
        </p:blipFill>
        <p:spPr>
          <a:xfrm>
            <a:off x="698559" y="2457828"/>
            <a:ext cx="4099184" cy="3117208"/>
          </a:xfrm>
          <a:prstGeom prst="rect">
            <a:avLst/>
          </a:prstGeom>
        </p:spPr>
      </p:pic>
    </p:spTree>
    <p:extLst>
      <p:ext uri="{BB962C8B-B14F-4D97-AF65-F5344CB8AC3E}">
        <p14:creationId xmlns:p14="http://schemas.microsoft.com/office/powerpoint/2010/main" val="3466938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2" name="Rectangle 51">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4" name="Rectangle 53">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6" name="Rectangle 55">
            <a:extLst>
              <a:ext uri="{FF2B5EF4-FFF2-40B4-BE49-F238E27FC236}">
                <a16:creationId xmlns:a16="http://schemas.microsoft.com/office/drawing/2014/main" id="{B486DE22-0EC4-474A-8665-766DC5D4C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58" name="Rectangle 57">
            <a:extLst>
              <a:ext uri="{FF2B5EF4-FFF2-40B4-BE49-F238E27FC236}">
                <a16:creationId xmlns:a16="http://schemas.microsoft.com/office/drawing/2014/main" id="{4738AFB9-C469-4992-ADFF-2E82E8DCD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60" name="Group 59">
            <a:extLst>
              <a:ext uri="{FF2B5EF4-FFF2-40B4-BE49-F238E27FC236}">
                <a16:creationId xmlns:a16="http://schemas.microsoft.com/office/drawing/2014/main" id="{B4B0B915-9AC5-4E4B-84C4-8B377E6878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1" name="Rectangle 60">
              <a:extLst>
                <a:ext uri="{FF2B5EF4-FFF2-40B4-BE49-F238E27FC236}">
                  <a16:creationId xmlns:a16="http://schemas.microsoft.com/office/drawing/2014/main" id="{388827FC-FEA8-43FF-B709-9696594AA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2" name="Rectangle 61">
              <a:extLst>
                <a:ext uri="{FF2B5EF4-FFF2-40B4-BE49-F238E27FC236}">
                  <a16:creationId xmlns:a16="http://schemas.microsoft.com/office/drawing/2014/main" id="{C82A3A24-9A7A-4135-BB21-051DB62CA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3" name="Rectangle 62">
              <a:extLst>
                <a:ext uri="{FF2B5EF4-FFF2-40B4-BE49-F238E27FC236}">
                  <a16:creationId xmlns:a16="http://schemas.microsoft.com/office/drawing/2014/main" id="{8AC290C3-45C0-4820-9036-CA1E9D9EC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pic>
        <p:nvPicPr>
          <p:cNvPr id="5" name="Picture 4">
            <a:extLst>
              <a:ext uri="{FF2B5EF4-FFF2-40B4-BE49-F238E27FC236}">
                <a16:creationId xmlns:a16="http://schemas.microsoft.com/office/drawing/2014/main" id="{F785FC81-378C-2F2E-91B7-69D162AA36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149" y="744030"/>
            <a:ext cx="2225826" cy="1444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25E9849A-DA08-342C-1A3D-59777887F42D}"/>
              </a:ext>
            </a:extLst>
          </p:cNvPr>
          <p:cNvSpPr txBox="1"/>
          <p:nvPr/>
        </p:nvSpPr>
        <p:spPr>
          <a:xfrm>
            <a:off x="7427195" y="884725"/>
            <a:ext cx="4497281" cy="5355312"/>
          </a:xfrm>
          <a:prstGeom prst="rect">
            <a:avLst/>
          </a:prstGeom>
          <a:noFill/>
        </p:spPr>
        <p:txBody>
          <a:bodyPr wrap="square" rtlCol="0">
            <a:spAutoFit/>
          </a:bodyPr>
          <a:lstStyle/>
          <a:p>
            <a:pPr marL="342900" indent="-342900">
              <a:lnSpc>
                <a:spcPct val="150000"/>
              </a:lnSpc>
              <a:buFont typeface="+mj-lt"/>
              <a:buAutoNum type="arabicPeriod"/>
            </a:pPr>
            <a:r>
              <a:rPr lang="en-US" b="1" dirty="0">
                <a:latin typeface="Comic Sans MS" panose="030F0702030302020204" pitchFamily="66" charset="0"/>
              </a:rPr>
              <a:t>Misal Romano</a:t>
            </a:r>
          </a:p>
          <a:p>
            <a:pPr marL="342900" indent="-342900">
              <a:lnSpc>
                <a:spcPct val="150000"/>
              </a:lnSpc>
              <a:buFont typeface="+mj-lt"/>
              <a:buAutoNum type="arabicPeriod"/>
            </a:pPr>
            <a:r>
              <a:rPr lang="en-US" b="1" dirty="0" err="1">
                <a:latin typeface="Comic Sans MS" panose="030F0702030302020204" pitchFamily="66" charset="0"/>
              </a:rPr>
              <a:t>Cáliz</a:t>
            </a:r>
            <a:endParaRPr lang="en-US" b="1" dirty="0">
              <a:latin typeface="Comic Sans MS" panose="030F0702030302020204" pitchFamily="66" charset="0"/>
            </a:endParaRPr>
          </a:p>
          <a:p>
            <a:pPr marL="342900" indent="-342900">
              <a:lnSpc>
                <a:spcPct val="150000"/>
              </a:lnSpc>
              <a:buFont typeface="+mj-lt"/>
              <a:buAutoNum type="arabicPeriod"/>
            </a:pPr>
            <a:r>
              <a:rPr lang="en-US" b="1" dirty="0">
                <a:latin typeface="Comic Sans MS" panose="030F0702030302020204" pitchFamily="66" charset="0"/>
              </a:rPr>
              <a:t>Copas y </a:t>
            </a:r>
            <a:r>
              <a:rPr lang="en-US" b="1" dirty="0" err="1">
                <a:latin typeface="Comic Sans MS" panose="030F0702030302020204" pitchFamily="66" charset="0"/>
              </a:rPr>
              <a:t>Patenas</a:t>
            </a:r>
            <a:r>
              <a:rPr lang="en-US" b="1" dirty="0">
                <a:latin typeface="Comic Sans MS" panose="030F0702030302020204" pitchFamily="66" charset="0"/>
              </a:rPr>
              <a:t> para la </a:t>
            </a:r>
            <a:r>
              <a:rPr lang="en-US" b="1" dirty="0" err="1">
                <a:latin typeface="Comic Sans MS" panose="030F0702030302020204" pitchFamily="66" charset="0"/>
              </a:rPr>
              <a:t>Comunión</a:t>
            </a:r>
            <a:endParaRPr lang="en-US" b="1" dirty="0">
              <a:latin typeface="Comic Sans MS" panose="030F0702030302020204" pitchFamily="66" charset="0"/>
            </a:endParaRPr>
          </a:p>
          <a:p>
            <a:pPr marL="342900" indent="-342900">
              <a:lnSpc>
                <a:spcPct val="150000"/>
              </a:lnSpc>
              <a:buFont typeface="+mj-lt"/>
              <a:buAutoNum type="arabicPeriod"/>
            </a:pPr>
            <a:r>
              <a:rPr lang="en-US" b="1" dirty="0">
                <a:latin typeface="Comic Sans MS" panose="030F0702030302020204" pitchFamily="66" charset="0"/>
              </a:rPr>
              <a:t>El lavabo, la </a:t>
            </a:r>
            <a:r>
              <a:rPr lang="en-US" b="1" dirty="0" err="1">
                <a:latin typeface="Comic Sans MS" panose="030F0702030302020204" pitchFamily="66" charset="0"/>
              </a:rPr>
              <a:t>jarra</a:t>
            </a:r>
            <a:r>
              <a:rPr lang="en-US" b="1" dirty="0">
                <a:latin typeface="Comic Sans MS" panose="030F0702030302020204" pitchFamily="66" charset="0"/>
              </a:rPr>
              <a:t>, y </a:t>
            </a:r>
            <a:r>
              <a:rPr lang="en-US" b="1" dirty="0" err="1">
                <a:latin typeface="Comic Sans MS" panose="030F0702030302020204" pitchFamily="66" charset="0"/>
              </a:rPr>
              <a:t>toalla</a:t>
            </a:r>
            <a:endParaRPr lang="en-US" b="1" dirty="0">
              <a:latin typeface="Comic Sans MS" panose="030F0702030302020204" pitchFamily="66" charset="0"/>
            </a:endParaRPr>
          </a:p>
          <a:p>
            <a:pPr marL="342900" indent="-342900">
              <a:lnSpc>
                <a:spcPct val="150000"/>
              </a:lnSpc>
              <a:buFont typeface="+mj-lt"/>
              <a:buAutoNum type="arabicPeriod"/>
            </a:pPr>
            <a:r>
              <a:rPr lang="en-US" b="1" dirty="0" err="1">
                <a:latin typeface="Comic Sans MS" panose="030F0702030302020204" pitchFamily="66" charset="0"/>
              </a:rPr>
              <a:t>Evangeliario</a:t>
            </a:r>
            <a:endParaRPr lang="en-US" b="1" dirty="0">
              <a:latin typeface="Comic Sans MS" panose="030F0702030302020204" pitchFamily="66" charset="0"/>
            </a:endParaRPr>
          </a:p>
          <a:p>
            <a:pPr marL="342900" indent="-342900">
              <a:lnSpc>
                <a:spcPct val="150000"/>
              </a:lnSpc>
              <a:buFont typeface="+mj-lt"/>
              <a:buAutoNum type="arabicPeriod"/>
            </a:pPr>
            <a:r>
              <a:rPr lang="en-US" b="1" dirty="0">
                <a:latin typeface="Comic Sans MS" panose="030F0702030302020204" pitchFamily="66" charset="0"/>
              </a:rPr>
              <a:t>Alba</a:t>
            </a:r>
          </a:p>
          <a:p>
            <a:pPr marL="342900" indent="-342900">
              <a:lnSpc>
                <a:spcPct val="150000"/>
              </a:lnSpc>
              <a:buFont typeface="+mj-lt"/>
              <a:buAutoNum type="arabicPeriod"/>
            </a:pPr>
            <a:r>
              <a:rPr lang="en-US" b="1" dirty="0" err="1">
                <a:latin typeface="Comic Sans MS" panose="030F0702030302020204" pitchFamily="66" charset="0"/>
              </a:rPr>
              <a:t>Carpeta</a:t>
            </a:r>
            <a:r>
              <a:rPr lang="en-US" b="1" dirty="0">
                <a:latin typeface="Comic Sans MS" panose="030F0702030302020204" pitchFamily="66" charset="0"/>
              </a:rPr>
              <a:t> del Presbitero </a:t>
            </a:r>
          </a:p>
          <a:p>
            <a:pPr marL="342900" indent="-342900">
              <a:lnSpc>
                <a:spcPct val="150000"/>
              </a:lnSpc>
              <a:buFont typeface="+mj-lt"/>
              <a:buAutoNum type="arabicPeriod"/>
            </a:pPr>
            <a:r>
              <a:rPr lang="en-US" b="1" dirty="0" err="1">
                <a:latin typeface="Comic Sans MS" panose="030F0702030302020204" pitchFamily="66" charset="0"/>
              </a:rPr>
              <a:t>Ambón</a:t>
            </a:r>
            <a:endParaRPr lang="en-US" b="1" dirty="0">
              <a:latin typeface="Comic Sans MS" panose="030F0702030302020204" pitchFamily="66" charset="0"/>
            </a:endParaRPr>
          </a:p>
          <a:p>
            <a:pPr marL="342900" indent="-342900">
              <a:lnSpc>
                <a:spcPct val="150000"/>
              </a:lnSpc>
              <a:buFont typeface="+mj-lt"/>
              <a:buAutoNum type="arabicPeriod"/>
            </a:pPr>
            <a:r>
              <a:rPr lang="en-US" b="1" dirty="0" err="1">
                <a:latin typeface="Comic Sans MS" panose="030F0702030302020204" pitchFamily="66" charset="0"/>
              </a:rPr>
              <a:t>Cíngulo</a:t>
            </a:r>
            <a:endParaRPr lang="en-US" b="1" dirty="0">
              <a:latin typeface="Comic Sans MS" panose="030F0702030302020204" pitchFamily="66" charset="0"/>
            </a:endParaRPr>
          </a:p>
          <a:p>
            <a:pPr marL="342900" indent="-342900">
              <a:lnSpc>
                <a:spcPct val="150000"/>
              </a:lnSpc>
              <a:buFont typeface="+mj-lt"/>
              <a:buAutoNum type="arabicPeriod"/>
            </a:pPr>
            <a:r>
              <a:rPr lang="en-US" b="1" dirty="0" err="1">
                <a:latin typeface="Comic Sans MS" panose="030F0702030302020204" pitchFamily="66" charset="0"/>
              </a:rPr>
              <a:t>Recipiente</a:t>
            </a:r>
            <a:r>
              <a:rPr lang="en-US" b="1" dirty="0">
                <a:latin typeface="Comic Sans MS" panose="030F0702030302020204" pitchFamily="66" charset="0"/>
              </a:rPr>
              <a:t> de </a:t>
            </a:r>
            <a:r>
              <a:rPr lang="en-US" b="1" dirty="0" err="1">
                <a:latin typeface="Comic Sans MS" panose="030F0702030302020204" pitchFamily="66" charset="0"/>
              </a:rPr>
              <a:t>vidrio</a:t>
            </a:r>
            <a:r>
              <a:rPr lang="en-US" b="1" dirty="0">
                <a:latin typeface="Comic Sans MS" panose="030F0702030302020204" pitchFamily="66" charset="0"/>
              </a:rPr>
              <a:t> y </a:t>
            </a:r>
            <a:r>
              <a:rPr lang="en-US" b="1" dirty="0" err="1">
                <a:latin typeface="Comic Sans MS" panose="030F0702030302020204" pitchFamily="66" charset="0"/>
              </a:rPr>
              <a:t>aspersorio</a:t>
            </a:r>
            <a:r>
              <a:rPr lang="en-US" b="1" dirty="0">
                <a:latin typeface="Comic Sans MS" panose="030F0702030302020204" pitchFamily="66" charset="0"/>
              </a:rPr>
              <a:t> (para </a:t>
            </a:r>
            <a:r>
              <a:rPr lang="en-US" b="1" dirty="0" err="1">
                <a:latin typeface="Comic Sans MS" panose="030F0702030302020204" pitchFamily="66" charset="0"/>
              </a:rPr>
              <a:t>agua</a:t>
            </a:r>
            <a:r>
              <a:rPr lang="en-US" b="1" dirty="0">
                <a:latin typeface="Comic Sans MS" panose="030F0702030302020204" pitchFamily="66" charset="0"/>
              </a:rPr>
              <a:t> </a:t>
            </a:r>
            <a:r>
              <a:rPr lang="en-US" b="1" dirty="0" err="1">
                <a:latin typeface="Comic Sans MS" panose="030F0702030302020204" pitchFamily="66" charset="0"/>
              </a:rPr>
              <a:t>bendita</a:t>
            </a:r>
            <a:r>
              <a:rPr lang="en-US" b="1" dirty="0">
                <a:latin typeface="Comic Sans MS" panose="030F0702030302020204" pitchFamily="66" charset="0"/>
              </a:rPr>
              <a:t>)</a:t>
            </a:r>
          </a:p>
          <a:p>
            <a:pPr marL="342900" indent="-342900">
              <a:lnSpc>
                <a:spcPct val="150000"/>
              </a:lnSpc>
              <a:buFont typeface="+mj-lt"/>
              <a:buAutoNum type="arabicPeriod"/>
            </a:pPr>
            <a:r>
              <a:rPr lang="en-US" b="1" dirty="0" err="1">
                <a:latin typeface="Comic Sans MS" panose="030F0702030302020204" pitchFamily="66" charset="0"/>
              </a:rPr>
              <a:t>Purificador</a:t>
            </a:r>
            <a:endParaRPr lang="en-US" b="1" dirty="0">
              <a:latin typeface="Comic Sans MS" panose="030F0702030302020204" pitchFamily="66" charset="0"/>
            </a:endParaRPr>
          </a:p>
          <a:p>
            <a:pPr marL="342900" indent="-342900">
              <a:buFont typeface="+mj-lt"/>
              <a:buAutoNum type="arabicPeriod"/>
            </a:pPr>
            <a:r>
              <a:rPr lang="en-US" b="1" dirty="0">
                <a:latin typeface="Comic Sans MS" panose="030F0702030302020204" pitchFamily="66" charset="0"/>
              </a:rPr>
              <a:t>Corporal</a:t>
            </a:r>
          </a:p>
        </p:txBody>
      </p:sp>
      <p:pic>
        <p:nvPicPr>
          <p:cNvPr id="8" name="Picture 3">
            <a:extLst>
              <a:ext uri="{FF2B5EF4-FFF2-40B4-BE49-F238E27FC236}">
                <a16:creationId xmlns:a16="http://schemas.microsoft.com/office/drawing/2014/main" id="{C9A9F61B-2D2A-902F-C1CC-62C658572D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372" y="692942"/>
            <a:ext cx="1556364" cy="1479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472F0FEF-EC5A-A047-D83F-630D252777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714" y="698519"/>
            <a:ext cx="2103466" cy="1492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a:extLst>
              <a:ext uri="{FF2B5EF4-FFF2-40B4-BE49-F238E27FC236}">
                <a16:creationId xmlns:a16="http://schemas.microsoft.com/office/drawing/2014/main" id="{0AC4CDF8-A63E-6BDE-7EF6-1668EC96E5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4405" y="2309201"/>
            <a:ext cx="1295198" cy="1496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FE6F32A5-EC10-EFD5-D635-BD835A3193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3966" y="2309201"/>
            <a:ext cx="831396" cy="291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a:extLst>
              <a:ext uri="{FF2B5EF4-FFF2-40B4-BE49-F238E27FC236}">
                <a16:creationId xmlns:a16="http://schemas.microsoft.com/office/drawing/2014/main" id="{56179346-7288-A000-465E-4656F1A546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5066" y="2309201"/>
            <a:ext cx="1485900" cy="291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a:extLst>
              <a:ext uri="{FF2B5EF4-FFF2-40B4-BE49-F238E27FC236}">
                <a16:creationId xmlns:a16="http://schemas.microsoft.com/office/drawing/2014/main" id="{41EC0627-A3AF-13DA-5E33-B10EA2845A0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26302" y="2309201"/>
            <a:ext cx="1387264" cy="1695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a:extLst>
              <a:ext uri="{FF2B5EF4-FFF2-40B4-BE49-F238E27FC236}">
                <a16:creationId xmlns:a16="http://schemas.microsoft.com/office/drawing/2014/main" id="{56B05ACC-70E6-52A2-A162-18660E48C37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68750" y="5366266"/>
            <a:ext cx="2058141" cy="1370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a:extLst>
              <a:ext uri="{FF2B5EF4-FFF2-40B4-BE49-F238E27FC236}">
                <a16:creationId xmlns:a16="http://schemas.microsoft.com/office/drawing/2014/main" id="{A1605C3C-83D6-189C-5392-2E8508D6775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26302" y="5332830"/>
            <a:ext cx="1386122" cy="1404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a:extLst>
              <a:ext uri="{FF2B5EF4-FFF2-40B4-BE49-F238E27FC236}">
                <a16:creationId xmlns:a16="http://schemas.microsoft.com/office/drawing/2014/main" id="{E2F8104F-A13B-F96D-2000-9F0DF559D673}"/>
              </a:ext>
            </a:extLst>
          </p:cNvPr>
          <p:cNvPicPr>
            <a:picLocks noChangeAspect="1"/>
          </p:cNvPicPr>
          <p:nvPr/>
        </p:nvPicPr>
        <p:blipFill>
          <a:blip r:embed="rId12"/>
          <a:stretch>
            <a:fillRect/>
          </a:stretch>
        </p:blipFill>
        <p:spPr>
          <a:xfrm>
            <a:off x="775869" y="5332829"/>
            <a:ext cx="1872387" cy="1404290"/>
          </a:xfrm>
          <a:prstGeom prst="rect">
            <a:avLst/>
          </a:prstGeom>
        </p:spPr>
      </p:pic>
      <p:pic>
        <p:nvPicPr>
          <p:cNvPr id="20" name="Picture 19">
            <a:extLst>
              <a:ext uri="{FF2B5EF4-FFF2-40B4-BE49-F238E27FC236}">
                <a16:creationId xmlns:a16="http://schemas.microsoft.com/office/drawing/2014/main" id="{324A5571-1288-97C0-6C78-79A8D7965F5C}"/>
              </a:ext>
            </a:extLst>
          </p:cNvPr>
          <p:cNvPicPr>
            <a:picLocks noChangeAspect="1"/>
          </p:cNvPicPr>
          <p:nvPr/>
        </p:nvPicPr>
        <p:blipFill>
          <a:blip r:embed="rId13"/>
          <a:stretch>
            <a:fillRect/>
          </a:stretch>
        </p:blipFill>
        <p:spPr>
          <a:xfrm>
            <a:off x="6164477" y="4064019"/>
            <a:ext cx="939703" cy="1159869"/>
          </a:xfrm>
          <a:prstGeom prst="rect">
            <a:avLst/>
          </a:prstGeom>
        </p:spPr>
      </p:pic>
      <p:pic>
        <p:nvPicPr>
          <p:cNvPr id="22" name="Picture 5">
            <a:extLst>
              <a:ext uri="{FF2B5EF4-FFF2-40B4-BE49-F238E27FC236}">
                <a16:creationId xmlns:a16="http://schemas.microsoft.com/office/drawing/2014/main" id="{CF4CDCCB-1BFD-BDFC-9660-DA5780F46A9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2119" y="3836724"/>
            <a:ext cx="1419225"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a:extLst>
              <a:ext uri="{FF2B5EF4-FFF2-40B4-BE49-F238E27FC236}">
                <a16:creationId xmlns:a16="http://schemas.microsoft.com/office/drawing/2014/main" id="{B1C54043-D200-5E5E-5FC7-0F18205CBC23}"/>
              </a:ext>
            </a:extLst>
          </p:cNvPr>
          <p:cNvSpPr txBox="1"/>
          <p:nvPr/>
        </p:nvSpPr>
        <p:spPr>
          <a:xfrm>
            <a:off x="295855" y="839724"/>
            <a:ext cx="288862" cy="369332"/>
          </a:xfrm>
          <a:prstGeom prst="rect">
            <a:avLst/>
          </a:prstGeom>
          <a:noFill/>
        </p:spPr>
        <p:txBody>
          <a:bodyPr wrap="none" rtlCol="0">
            <a:spAutoFit/>
          </a:bodyPr>
          <a:lstStyle/>
          <a:p>
            <a:r>
              <a:rPr lang="en-US">
                <a:latin typeface="Comic Sans MS" panose="030F0702030302020204" pitchFamily="66" charset="0"/>
              </a:rPr>
              <a:t>1</a:t>
            </a:r>
          </a:p>
        </p:txBody>
      </p:sp>
      <p:sp>
        <p:nvSpPr>
          <p:cNvPr id="24" name="TextBox 23">
            <a:extLst>
              <a:ext uri="{FF2B5EF4-FFF2-40B4-BE49-F238E27FC236}">
                <a16:creationId xmlns:a16="http://schemas.microsoft.com/office/drawing/2014/main" id="{1A35CE8A-9993-A42D-BBBB-8DF63912C724}"/>
              </a:ext>
            </a:extLst>
          </p:cNvPr>
          <p:cNvSpPr txBox="1"/>
          <p:nvPr/>
        </p:nvSpPr>
        <p:spPr>
          <a:xfrm>
            <a:off x="253253" y="5362342"/>
            <a:ext cx="429926" cy="369332"/>
          </a:xfrm>
          <a:prstGeom prst="rect">
            <a:avLst/>
          </a:prstGeom>
          <a:noFill/>
        </p:spPr>
        <p:txBody>
          <a:bodyPr wrap="none" rtlCol="0">
            <a:spAutoFit/>
          </a:bodyPr>
          <a:lstStyle/>
          <a:p>
            <a:r>
              <a:rPr lang="en-US">
                <a:latin typeface="Comic Sans MS" panose="030F0702030302020204" pitchFamily="66" charset="0"/>
              </a:rPr>
              <a:t>10</a:t>
            </a:r>
          </a:p>
        </p:txBody>
      </p:sp>
      <p:sp>
        <p:nvSpPr>
          <p:cNvPr id="25" name="TextBox 24">
            <a:extLst>
              <a:ext uri="{FF2B5EF4-FFF2-40B4-BE49-F238E27FC236}">
                <a16:creationId xmlns:a16="http://schemas.microsoft.com/office/drawing/2014/main" id="{8B5C213E-2CE7-6C29-201D-30B5CF1B86B2}"/>
              </a:ext>
            </a:extLst>
          </p:cNvPr>
          <p:cNvSpPr txBox="1"/>
          <p:nvPr/>
        </p:nvSpPr>
        <p:spPr>
          <a:xfrm>
            <a:off x="329475" y="3976738"/>
            <a:ext cx="325730" cy="369332"/>
          </a:xfrm>
          <a:prstGeom prst="rect">
            <a:avLst/>
          </a:prstGeom>
          <a:noFill/>
        </p:spPr>
        <p:txBody>
          <a:bodyPr wrap="none" rtlCol="0">
            <a:spAutoFit/>
          </a:bodyPr>
          <a:lstStyle/>
          <a:p>
            <a:r>
              <a:rPr lang="en-US">
                <a:latin typeface="Comic Sans MS" panose="030F0702030302020204" pitchFamily="66" charset="0"/>
              </a:rPr>
              <a:t>5</a:t>
            </a:r>
          </a:p>
        </p:txBody>
      </p:sp>
      <p:sp>
        <p:nvSpPr>
          <p:cNvPr id="26" name="TextBox 25">
            <a:extLst>
              <a:ext uri="{FF2B5EF4-FFF2-40B4-BE49-F238E27FC236}">
                <a16:creationId xmlns:a16="http://schemas.microsoft.com/office/drawing/2014/main" id="{AB5B002B-DBE9-EACD-152E-37905F71A5A4}"/>
              </a:ext>
            </a:extLst>
          </p:cNvPr>
          <p:cNvSpPr txBox="1"/>
          <p:nvPr/>
        </p:nvSpPr>
        <p:spPr>
          <a:xfrm>
            <a:off x="290514" y="2418112"/>
            <a:ext cx="325730" cy="369332"/>
          </a:xfrm>
          <a:prstGeom prst="rect">
            <a:avLst/>
          </a:prstGeom>
          <a:noFill/>
        </p:spPr>
        <p:txBody>
          <a:bodyPr wrap="none" rtlCol="0">
            <a:spAutoFit/>
          </a:bodyPr>
          <a:lstStyle/>
          <a:p>
            <a:r>
              <a:rPr lang="en-US">
                <a:latin typeface="Comic Sans MS" panose="030F0702030302020204" pitchFamily="66" charset="0"/>
              </a:rPr>
              <a:t>4</a:t>
            </a:r>
          </a:p>
        </p:txBody>
      </p:sp>
      <p:sp>
        <p:nvSpPr>
          <p:cNvPr id="28" name="TextBox 27">
            <a:extLst>
              <a:ext uri="{FF2B5EF4-FFF2-40B4-BE49-F238E27FC236}">
                <a16:creationId xmlns:a16="http://schemas.microsoft.com/office/drawing/2014/main" id="{3B542D58-A97C-41A2-DA20-B7D692BE9350}"/>
              </a:ext>
            </a:extLst>
          </p:cNvPr>
          <p:cNvSpPr txBox="1"/>
          <p:nvPr/>
        </p:nvSpPr>
        <p:spPr>
          <a:xfrm>
            <a:off x="4563261" y="839724"/>
            <a:ext cx="325730" cy="369332"/>
          </a:xfrm>
          <a:prstGeom prst="rect">
            <a:avLst/>
          </a:prstGeom>
          <a:noFill/>
        </p:spPr>
        <p:txBody>
          <a:bodyPr wrap="none" rtlCol="0">
            <a:spAutoFit/>
          </a:bodyPr>
          <a:lstStyle/>
          <a:p>
            <a:r>
              <a:rPr lang="en-US">
                <a:latin typeface="Comic Sans MS" panose="030F0702030302020204" pitchFamily="66" charset="0"/>
              </a:rPr>
              <a:t>3</a:t>
            </a:r>
          </a:p>
        </p:txBody>
      </p:sp>
      <p:sp>
        <p:nvSpPr>
          <p:cNvPr id="29" name="TextBox 28">
            <a:extLst>
              <a:ext uri="{FF2B5EF4-FFF2-40B4-BE49-F238E27FC236}">
                <a16:creationId xmlns:a16="http://schemas.microsoft.com/office/drawing/2014/main" id="{E265C526-AE72-26CC-5BBF-53869ED8559B}"/>
              </a:ext>
            </a:extLst>
          </p:cNvPr>
          <p:cNvSpPr txBox="1"/>
          <p:nvPr/>
        </p:nvSpPr>
        <p:spPr>
          <a:xfrm>
            <a:off x="2703920" y="826705"/>
            <a:ext cx="325730" cy="369332"/>
          </a:xfrm>
          <a:prstGeom prst="rect">
            <a:avLst/>
          </a:prstGeom>
          <a:noFill/>
        </p:spPr>
        <p:txBody>
          <a:bodyPr wrap="none" rtlCol="0">
            <a:spAutoFit/>
          </a:bodyPr>
          <a:lstStyle/>
          <a:p>
            <a:r>
              <a:rPr lang="en-US">
                <a:latin typeface="Comic Sans MS" panose="030F0702030302020204" pitchFamily="66" charset="0"/>
              </a:rPr>
              <a:t>2</a:t>
            </a:r>
          </a:p>
        </p:txBody>
      </p:sp>
      <p:sp>
        <p:nvSpPr>
          <p:cNvPr id="31" name="TextBox 30">
            <a:extLst>
              <a:ext uri="{FF2B5EF4-FFF2-40B4-BE49-F238E27FC236}">
                <a16:creationId xmlns:a16="http://schemas.microsoft.com/office/drawing/2014/main" id="{49FAE8AF-344A-0F09-4EB4-F8139BF8F35E}"/>
              </a:ext>
            </a:extLst>
          </p:cNvPr>
          <p:cNvSpPr txBox="1"/>
          <p:nvPr/>
        </p:nvSpPr>
        <p:spPr>
          <a:xfrm>
            <a:off x="5372668" y="2492784"/>
            <a:ext cx="325730" cy="369332"/>
          </a:xfrm>
          <a:prstGeom prst="rect">
            <a:avLst/>
          </a:prstGeom>
          <a:noFill/>
        </p:spPr>
        <p:txBody>
          <a:bodyPr wrap="none" rtlCol="0">
            <a:spAutoFit/>
          </a:bodyPr>
          <a:lstStyle/>
          <a:p>
            <a:r>
              <a:rPr lang="en-US">
                <a:latin typeface="Comic Sans MS" panose="030F0702030302020204" pitchFamily="66" charset="0"/>
              </a:rPr>
              <a:t>8</a:t>
            </a:r>
          </a:p>
        </p:txBody>
      </p:sp>
      <p:sp>
        <p:nvSpPr>
          <p:cNvPr id="32" name="TextBox 31">
            <a:extLst>
              <a:ext uri="{FF2B5EF4-FFF2-40B4-BE49-F238E27FC236}">
                <a16:creationId xmlns:a16="http://schemas.microsoft.com/office/drawing/2014/main" id="{D5E2A5E1-2F3C-EC25-B8A5-C6D8E3259CE7}"/>
              </a:ext>
            </a:extLst>
          </p:cNvPr>
          <p:cNvSpPr txBox="1"/>
          <p:nvPr/>
        </p:nvSpPr>
        <p:spPr>
          <a:xfrm>
            <a:off x="3556867" y="2492022"/>
            <a:ext cx="325730" cy="369332"/>
          </a:xfrm>
          <a:prstGeom prst="rect">
            <a:avLst/>
          </a:prstGeom>
          <a:noFill/>
        </p:spPr>
        <p:txBody>
          <a:bodyPr wrap="none" rtlCol="0">
            <a:spAutoFit/>
          </a:bodyPr>
          <a:lstStyle/>
          <a:p>
            <a:r>
              <a:rPr lang="en-US">
                <a:latin typeface="Comic Sans MS" panose="030F0702030302020204" pitchFamily="66" charset="0"/>
              </a:rPr>
              <a:t>7</a:t>
            </a:r>
          </a:p>
        </p:txBody>
      </p:sp>
      <p:sp>
        <p:nvSpPr>
          <p:cNvPr id="33" name="TextBox 32">
            <a:extLst>
              <a:ext uri="{FF2B5EF4-FFF2-40B4-BE49-F238E27FC236}">
                <a16:creationId xmlns:a16="http://schemas.microsoft.com/office/drawing/2014/main" id="{A38E4A48-3906-7C8D-3D23-EB47B2946FD8}"/>
              </a:ext>
            </a:extLst>
          </p:cNvPr>
          <p:cNvSpPr txBox="1"/>
          <p:nvPr/>
        </p:nvSpPr>
        <p:spPr>
          <a:xfrm>
            <a:off x="2206703" y="2438631"/>
            <a:ext cx="325730" cy="369332"/>
          </a:xfrm>
          <a:prstGeom prst="rect">
            <a:avLst/>
          </a:prstGeom>
          <a:noFill/>
        </p:spPr>
        <p:txBody>
          <a:bodyPr wrap="none" rtlCol="0">
            <a:spAutoFit/>
          </a:bodyPr>
          <a:lstStyle/>
          <a:p>
            <a:r>
              <a:rPr lang="en-US">
                <a:latin typeface="Comic Sans MS" panose="030F0702030302020204" pitchFamily="66" charset="0"/>
              </a:rPr>
              <a:t>6</a:t>
            </a:r>
          </a:p>
        </p:txBody>
      </p:sp>
      <p:sp>
        <p:nvSpPr>
          <p:cNvPr id="34" name="TextBox 33">
            <a:extLst>
              <a:ext uri="{FF2B5EF4-FFF2-40B4-BE49-F238E27FC236}">
                <a16:creationId xmlns:a16="http://schemas.microsoft.com/office/drawing/2014/main" id="{D4C106F9-A402-F700-4785-B22792555CE0}"/>
              </a:ext>
            </a:extLst>
          </p:cNvPr>
          <p:cNvSpPr txBox="1"/>
          <p:nvPr/>
        </p:nvSpPr>
        <p:spPr>
          <a:xfrm>
            <a:off x="5251863" y="5500131"/>
            <a:ext cx="429926" cy="369332"/>
          </a:xfrm>
          <a:prstGeom prst="rect">
            <a:avLst/>
          </a:prstGeom>
          <a:noFill/>
        </p:spPr>
        <p:txBody>
          <a:bodyPr wrap="none" rtlCol="0">
            <a:spAutoFit/>
          </a:bodyPr>
          <a:lstStyle/>
          <a:p>
            <a:r>
              <a:rPr lang="en-US">
                <a:latin typeface="Comic Sans MS" panose="030F0702030302020204" pitchFamily="66" charset="0"/>
              </a:rPr>
              <a:t>12</a:t>
            </a:r>
          </a:p>
        </p:txBody>
      </p:sp>
      <p:sp>
        <p:nvSpPr>
          <p:cNvPr id="35" name="TextBox 34">
            <a:extLst>
              <a:ext uri="{FF2B5EF4-FFF2-40B4-BE49-F238E27FC236}">
                <a16:creationId xmlns:a16="http://schemas.microsoft.com/office/drawing/2014/main" id="{BBF563DB-D8EA-B38C-7389-47B07CF10E51}"/>
              </a:ext>
            </a:extLst>
          </p:cNvPr>
          <p:cNvSpPr txBox="1"/>
          <p:nvPr/>
        </p:nvSpPr>
        <p:spPr>
          <a:xfrm>
            <a:off x="2624699" y="5463294"/>
            <a:ext cx="393056" cy="369332"/>
          </a:xfrm>
          <a:prstGeom prst="rect">
            <a:avLst/>
          </a:prstGeom>
          <a:noFill/>
        </p:spPr>
        <p:txBody>
          <a:bodyPr wrap="none" rtlCol="0">
            <a:spAutoFit/>
          </a:bodyPr>
          <a:lstStyle/>
          <a:p>
            <a:r>
              <a:rPr lang="en-US">
                <a:latin typeface="Comic Sans MS" panose="030F0702030302020204" pitchFamily="66" charset="0"/>
              </a:rPr>
              <a:t>11</a:t>
            </a:r>
          </a:p>
        </p:txBody>
      </p:sp>
      <p:sp>
        <p:nvSpPr>
          <p:cNvPr id="36" name="TextBox 35">
            <a:extLst>
              <a:ext uri="{FF2B5EF4-FFF2-40B4-BE49-F238E27FC236}">
                <a16:creationId xmlns:a16="http://schemas.microsoft.com/office/drawing/2014/main" id="{F39E35B5-EDF4-16EB-3AAD-454F1F7F72F8}"/>
              </a:ext>
            </a:extLst>
          </p:cNvPr>
          <p:cNvSpPr txBox="1"/>
          <p:nvPr/>
        </p:nvSpPr>
        <p:spPr>
          <a:xfrm>
            <a:off x="5443865" y="4116697"/>
            <a:ext cx="325730" cy="369332"/>
          </a:xfrm>
          <a:prstGeom prst="rect">
            <a:avLst/>
          </a:prstGeom>
          <a:noFill/>
        </p:spPr>
        <p:txBody>
          <a:bodyPr wrap="none" rtlCol="0">
            <a:spAutoFit/>
          </a:bodyPr>
          <a:lstStyle/>
          <a:p>
            <a:r>
              <a:rPr lang="en-US">
                <a:latin typeface="Comic Sans MS" panose="030F0702030302020204" pitchFamily="66" charset="0"/>
              </a:rPr>
              <a:t>9</a:t>
            </a:r>
          </a:p>
        </p:txBody>
      </p:sp>
      <p:sp>
        <p:nvSpPr>
          <p:cNvPr id="37" name="Right Arrow 30">
            <a:extLst>
              <a:ext uri="{FF2B5EF4-FFF2-40B4-BE49-F238E27FC236}">
                <a16:creationId xmlns:a16="http://schemas.microsoft.com/office/drawing/2014/main" id="{1A530DD7-0EE9-8437-75BE-F73F4BBC983C}"/>
              </a:ext>
            </a:extLst>
          </p:cNvPr>
          <p:cNvSpPr/>
          <p:nvPr/>
        </p:nvSpPr>
        <p:spPr>
          <a:xfrm>
            <a:off x="5813832" y="4362587"/>
            <a:ext cx="453493" cy="170260"/>
          </a:xfrm>
          <a:prstGeom prst="righ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0">
            <a:extLst>
              <a:ext uri="{FF2B5EF4-FFF2-40B4-BE49-F238E27FC236}">
                <a16:creationId xmlns:a16="http://schemas.microsoft.com/office/drawing/2014/main" id="{8A66D47C-42C4-AB92-9E83-B7CA61229A03}"/>
              </a:ext>
            </a:extLst>
          </p:cNvPr>
          <p:cNvSpPr/>
          <p:nvPr/>
        </p:nvSpPr>
        <p:spPr>
          <a:xfrm>
            <a:off x="565143" y="5786730"/>
            <a:ext cx="453493" cy="231545"/>
          </a:xfrm>
          <a:prstGeom prst="righ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0">
            <a:extLst>
              <a:ext uri="{FF2B5EF4-FFF2-40B4-BE49-F238E27FC236}">
                <a16:creationId xmlns:a16="http://schemas.microsoft.com/office/drawing/2014/main" id="{EFFC2C4D-981A-C344-001A-74F6CD6C2EE3}"/>
              </a:ext>
            </a:extLst>
          </p:cNvPr>
          <p:cNvSpPr/>
          <p:nvPr/>
        </p:nvSpPr>
        <p:spPr>
          <a:xfrm>
            <a:off x="1611706" y="5362342"/>
            <a:ext cx="453493" cy="184666"/>
          </a:xfrm>
          <a:prstGeom prst="righ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681868-A022-9E22-1BAD-B11B0E610AFE}"/>
              </a:ext>
            </a:extLst>
          </p:cNvPr>
          <p:cNvSpPr txBox="1"/>
          <p:nvPr/>
        </p:nvSpPr>
        <p:spPr>
          <a:xfrm>
            <a:off x="-2510" y="79859"/>
            <a:ext cx="12192000" cy="523220"/>
          </a:xfrm>
          <a:prstGeom prst="rect">
            <a:avLst/>
          </a:prstGeom>
          <a:solidFill>
            <a:srgbClr val="356557"/>
          </a:solidFill>
        </p:spPr>
        <p:txBody>
          <a:bodyPr wrap="square" rtlCol="0">
            <a:spAutoFit/>
          </a:bodyPr>
          <a:lstStyle/>
          <a:p>
            <a:pPr algn="ctr"/>
            <a:r>
              <a:rPr lang="en-US" sz="2800" b="1" dirty="0" err="1">
                <a:solidFill>
                  <a:schemeClr val="bg1"/>
                </a:solidFill>
              </a:rPr>
              <a:t>Objetos</a:t>
            </a:r>
            <a:r>
              <a:rPr lang="en-US" sz="2800" b="1" dirty="0">
                <a:solidFill>
                  <a:schemeClr val="bg1"/>
                </a:solidFill>
              </a:rPr>
              <a:t> y Vasos </a:t>
            </a:r>
            <a:r>
              <a:rPr lang="en-US" sz="2800" b="1" dirty="0" err="1">
                <a:solidFill>
                  <a:schemeClr val="bg1"/>
                </a:solidFill>
              </a:rPr>
              <a:t>Utilizados</a:t>
            </a:r>
            <a:r>
              <a:rPr lang="en-US" sz="2800" b="1" dirty="0">
                <a:solidFill>
                  <a:schemeClr val="bg1"/>
                </a:solidFill>
              </a:rPr>
              <a:t> Durante la Misa</a:t>
            </a:r>
          </a:p>
        </p:txBody>
      </p:sp>
      <p:cxnSp>
        <p:nvCxnSpPr>
          <p:cNvPr id="13" name="Straight Connector 12"/>
          <p:cNvCxnSpPr/>
          <p:nvPr/>
        </p:nvCxnSpPr>
        <p:spPr>
          <a:xfrm flipH="1">
            <a:off x="7297093" y="708264"/>
            <a:ext cx="9054" cy="614973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551435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8BAEA-5E09-061A-18BC-832C67B6B6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1D7457-CCEA-087A-2D31-92FA67EFBB02}"/>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a:t>ACTIVITY</a:t>
            </a:r>
          </a:p>
        </p:txBody>
      </p:sp>
      <p:sp>
        <p:nvSpPr>
          <p:cNvPr id="5" name="Rectangle 4">
            <a:extLst>
              <a:ext uri="{FF2B5EF4-FFF2-40B4-BE49-F238E27FC236}">
                <a16:creationId xmlns:a16="http://schemas.microsoft.com/office/drawing/2014/main" id="{49ABAE4C-7A7A-15D6-2BFE-6DA508F9BB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50C62C4C-B23E-B8A4-9356-C19E75E19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F75E8FAC-385C-2D88-74ED-CDCF684FB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51DA38FD-2B61-6C5D-E393-661F1AC97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BDF7F724-86A1-5C15-6E1A-EB37F39C72C9}"/>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err="1"/>
              <a:t>oración</a:t>
            </a:r>
            <a:endParaRPr lang="en-US" sz="3600" dirty="0"/>
          </a:p>
        </p:txBody>
      </p:sp>
      <p:sp>
        <p:nvSpPr>
          <p:cNvPr id="10" name="Rectangle 9">
            <a:extLst>
              <a:ext uri="{FF2B5EF4-FFF2-40B4-BE49-F238E27FC236}">
                <a16:creationId xmlns:a16="http://schemas.microsoft.com/office/drawing/2014/main" id="{78DE2341-E2DE-700B-ACEA-0F0CBCF91A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TextBox 10">
            <a:extLst>
              <a:ext uri="{FF2B5EF4-FFF2-40B4-BE49-F238E27FC236}">
                <a16:creationId xmlns:a16="http://schemas.microsoft.com/office/drawing/2014/main" id="{5E9C960F-F928-4E73-E4B1-0D91C5EB2536}"/>
              </a:ext>
            </a:extLst>
          </p:cNvPr>
          <p:cNvSpPr txBox="1"/>
          <p:nvPr/>
        </p:nvSpPr>
        <p:spPr>
          <a:xfrm>
            <a:off x="433847" y="1964353"/>
            <a:ext cx="11315777" cy="4893647"/>
          </a:xfrm>
          <a:prstGeom prst="rect">
            <a:avLst/>
          </a:prstGeom>
          <a:solidFill>
            <a:schemeClr val="bg1"/>
          </a:solidFill>
          <a:ln w="12700">
            <a:solidFill>
              <a:schemeClr val="accent6">
                <a:lumMod val="50000"/>
              </a:schemeClr>
            </a:solidFill>
          </a:ln>
        </p:spPr>
        <p:txBody>
          <a:bodyPr wrap="square">
            <a:spAutoFit/>
          </a:bodyPr>
          <a:lstStyle/>
          <a:p>
            <a:pPr algn="ctr"/>
            <a:r>
              <a:rPr lang="en-US" sz="2400" b="1" dirty="0"/>
              <a:t>Padre Amoroso, </a:t>
            </a:r>
            <a:r>
              <a:rPr lang="en-US" sz="2400" b="1" dirty="0" err="1"/>
              <a:t>Creador</a:t>
            </a:r>
            <a:r>
              <a:rPr lang="en-US" sz="2400" b="1" dirty="0"/>
              <a:t> del Universo,</a:t>
            </a:r>
          </a:p>
          <a:p>
            <a:pPr algn="ctr"/>
            <a:r>
              <a:rPr lang="en-US" sz="2400" b="1" dirty="0"/>
              <a:t>Tú llamas a </a:t>
            </a:r>
            <a:r>
              <a:rPr lang="en-US" sz="2400" b="1" dirty="0" err="1"/>
              <a:t>tu</a:t>
            </a:r>
            <a:r>
              <a:rPr lang="en-US" sz="2400" b="1" dirty="0"/>
              <a:t> pueblo a </a:t>
            </a:r>
            <a:r>
              <a:rPr lang="en-US" sz="2400" b="1" dirty="0" err="1"/>
              <a:t>adorarte</a:t>
            </a:r>
            <a:r>
              <a:rPr lang="en-US" sz="2400" b="1" dirty="0"/>
              <a:t>, </a:t>
            </a:r>
          </a:p>
          <a:p>
            <a:pPr algn="ctr"/>
            <a:r>
              <a:rPr lang="en-US" sz="2400" b="1" dirty="0"/>
              <a:t>a </a:t>
            </a:r>
            <a:r>
              <a:rPr lang="en-US" sz="2400" b="1" dirty="0" err="1"/>
              <a:t>estar</a:t>
            </a:r>
            <a:r>
              <a:rPr lang="en-US" sz="2400" b="1" dirty="0"/>
              <a:t> Contigo y </a:t>
            </a:r>
            <a:r>
              <a:rPr lang="en-US" sz="2400" b="1" dirty="0" err="1"/>
              <a:t>unos</a:t>
            </a:r>
            <a:r>
              <a:rPr lang="en-US" sz="2400" b="1" dirty="0"/>
              <a:t> con </a:t>
            </a:r>
            <a:r>
              <a:rPr lang="en-US" sz="2400" b="1" dirty="0" err="1"/>
              <a:t>otros</a:t>
            </a:r>
            <a:r>
              <a:rPr lang="en-US" sz="2400" b="1" dirty="0"/>
              <a:t> </a:t>
            </a:r>
            <a:r>
              <a:rPr lang="en-US" sz="2400" b="1" dirty="0" err="1"/>
              <a:t>en</a:t>
            </a:r>
            <a:r>
              <a:rPr lang="en-US" sz="2400" b="1" dirty="0"/>
              <a:t> la Misa.</a:t>
            </a:r>
          </a:p>
          <a:p>
            <a:pPr algn="ctr"/>
            <a:r>
              <a:rPr lang="en-US" sz="2400" b="1" dirty="0" err="1"/>
              <a:t>Te</a:t>
            </a:r>
            <a:r>
              <a:rPr lang="en-US" sz="2400" b="1" dirty="0"/>
              <a:t> </a:t>
            </a:r>
            <a:r>
              <a:rPr lang="en-US" sz="2400" b="1" dirty="0" err="1"/>
              <a:t>doy</a:t>
            </a:r>
            <a:r>
              <a:rPr lang="en-US" sz="2400" b="1" dirty="0"/>
              <a:t> gracias </a:t>
            </a:r>
            <a:r>
              <a:rPr lang="en-US" sz="2400" b="1" dirty="0" err="1"/>
              <a:t>por</a:t>
            </a:r>
            <a:r>
              <a:rPr lang="en-US" sz="2400" b="1" dirty="0"/>
              <a:t> </a:t>
            </a:r>
            <a:r>
              <a:rPr lang="en-US" sz="2400" b="1" dirty="0" err="1"/>
              <a:t>haberme</a:t>
            </a:r>
            <a:r>
              <a:rPr lang="en-US" sz="2400" b="1" dirty="0"/>
              <a:t> </a:t>
            </a:r>
            <a:r>
              <a:rPr lang="en-US" sz="2400" b="1" dirty="0" err="1"/>
              <a:t>llamado</a:t>
            </a:r>
            <a:endParaRPr lang="en-US" sz="2400" b="1" dirty="0"/>
          </a:p>
          <a:p>
            <a:pPr algn="ctr"/>
            <a:r>
              <a:rPr lang="en-US" sz="2400" b="1" dirty="0"/>
              <a:t>a </a:t>
            </a:r>
            <a:r>
              <a:rPr lang="en-US" sz="2400" b="1" dirty="0" err="1"/>
              <a:t>asistir</a:t>
            </a:r>
            <a:r>
              <a:rPr lang="en-US" sz="2400" b="1" dirty="0"/>
              <a:t> a </a:t>
            </a:r>
            <a:r>
              <a:rPr lang="en-US" sz="2400" b="1" dirty="0" err="1"/>
              <a:t>los</a:t>
            </a:r>
            <a:r>
              <a:rPr lang="en-US" sz="2400" b="1" dirty="0"/>
              <a:t> </a:t>
            </a:r>
            <a:r>
              <a:rPr lang="en-US" sz="2400" b="1" dirty="0" err="1"/>
              <a:t>demás</a:t>
            </a:r>
            <a:r>
              <a:rPr lang="en-US" sz="2400" b="1" dirty="0"/>
              <a:t> </a:t>
            </a:r>
            <a:r>
              <a:rPr lang="en-US" sz="2400" b="1" dirty="0" err="1"/>
              <a:t>en</a:t>
            </a:r>
            <a:r>
              <a:rPr lang="en-US" sz="2400" b="1" dirty="0"/>
              <a:t> </a:t>
            </a:r>
            <a:r>
              <a:rPr lang="en-US" sz="2400" b="1" dirty="0" err="1"/>
              <a:t>su</a:t>
            </a:r>
            <a:r>
              <a:rPr lang="en-US" sz="2400" b="1" dirty="0"/>
              <a:t> </a:t>
            </a:r>
            <a:r>
              <a:rPr lang="en-US" sz="2400" b="1" dirty="0" err="1"/>
              <a:t>oración</a:t>
            </a:r>
            <a:r>
              <a:rPr lang="en-US" sz="2400" b="1" dirty="0"/>
              <a:t> a Ti.</a:t>
            </a:r>
          </a:p>
          <a:p>
            <a:pPr algn="ctr"/>
            <a:r>
              <a:rPr lang="en-US" sz="2400" b="1" dirty="0" err="1"/>
              <a:t>Que</a:t>
            </a:r>
            <a:r>
              <a:rPr lang="en-US" sz="2400" b="1" dirty="0"/>
              <a:t> </a:t>
            </a:r>
            <a:r>
              <a:rPr lang="en-US" sz="2400" b="1" dirty="0" err="1"/>
              <a:t>yo</a:t>
            </a:r>
            <a:r>
              <a:rPr lang="en-US" sz="2400" b="1" dirty="0"/>
              <a:t> sea </a:t>
            </a:r>
            <a:r>
              <a:rPr lang="en-US" sz="2400" b="1" dirty="0" err="1"/>
              <a:t>digno</a:t>
            </a:r>
            <a:r>
              <a:rPr lang="en-US" sz="2400" b="1" dirty="0"/>
              <a:t> de la </a:t>
            </a:r>
            <a:r>
              <a:rPr lang="en-US" sz="2400" b="1" dirty="0" err="1"/>
              <a:t>confianza</a:t>
            </a:r>
            <a:r>
              <a:rPr lang="en-US" sz="2400" b="1" dirty="0"/>
              <a:t> </a:t>
            </a:r>
            <a:r>
              <a:rPr lang="en-US" sz="2400" b="1" dirty="0" err="1"/>
              <a:t>puesta</a:t>
            </a:r>
            <a:r>
              <a:rPr lang="en-US" sz="2400" b="1" dirty="0"/>
              <a:t> </a:t>
            </a:r>
            <a:r>
              <a:rPr lang="en-US" sz="2400" b="1" dirty="0" err="1"/>
              <a:t>en</a:t>
            </a:r>
            <a:r>
              <a:rPr lang="en-US" sz="2400" b="1" dirty="0"/>
              <a:t> </a:t>
            </a:r>
            <a:r>
              <a:rPr lang="en-US" sz="2400" b="1" dirty="0" err="1"/>
              <a:t>mí</a:t>
            </a:r>
            <a:endParaRPr lang="en-US" sz="2400" b="1" dirty="0"/>
          </a:p>
          <a:p>
            <a:pPr algn="ctr"/>
            <a:r>
              <a:rPr lang="en-US" sz="2400" b="1" dirty="0"/>
              <a:t>y </a:t>
            </a:r>
            <a:r>
              <a:rPr lang="en-US" sz="2400" b="1" dirty="0" err="1"/>
              <a:t>que</a:t>
            </a:r>
            <a:r>
              <a:rPr lang="en-US" sz="2400" b="1" dirty="0"/>
              <a:t>, </a:t>
            </a:r>
            <a:r>
              <a:rPr lang="en-US" sz="2400" b="1" dirty="0" err="1"/>
              <a:t>mediante</a:t>
            </a:r>
            <a:r>
              <a:rPr lang="en-US" sz="2400" b="1" dirty="0"/>
              <a:t> mi </a:t>
            </a:r>
            <a:r>
              <a:rPr lang="en-US" sz="2400" b="1" dirty="0" err="1"/>
              <a:t>ejemplo</a:t>
            </a:r>
            <a:r>
              <a:rPr lang="en-US" sz="2400" b="1" dirty="0"/>
              <a:t> y mi </a:t>
            </a:r>
            <a:r>
              <a:rPr lang="en-US" sz="2400" b="1" dirty="0" err="1"/>
              <a:t>servicio</a:t>
            </a:r>
            <a:r>
              <a:rPr lang="en-US" sz="2400" b="1" dirty="0"/>
              <a:t>,</a:t>
            </a:r>
          </a:p>
          <a:p>
            <a:pPr algn="ctr"/>
            <a:r>
              <a:rPr lang="en-US" sz="2400" b="1" dirty="0" err="1"/>
              <a:t>acerque</a:t>
            </a:r>
            <a:r>
              <a:rPr lang="en-US" sz="2400" b="1" dirty="0"/>
              <a:t> a </a:t>
            </a:r>
            <a:r>
              <a:rPr lang="en-US" sz="2400" b="1" dirty="0" err="1"/>
              <a:t>otros</a:t>
            </a:r>
            <a:r>
              <a:rPr lang="en-US" sz="2400" b="1" dirty="0"/>
              <a:t> </a:t>
            </a:r>
            <a:r>
              <a:rPr lang="en-US" sz="2400" b="1" dirty="0" err="1"/>
              <a:t>más</a:t>
            </a:r>
            <a:r>
              <a:rPr lang="en-US" sz="2400" b="1" dirty="0"/>
              <a:t> a Ti.</a:t>
            </a:r>
          </a:p>
          <a:p>
            <a:pPr algn="ctr"/>
            <a:r>
              <a:rPr lang="en-US" sz="2400" b="1" dirty="0" err="1"/>
              <a:t>Te</a:t>
            </a:r>
            <a:r>
              <a:rPr lang="en-US" sz="2400" b="1" dirty="0"/>
              <a:t> </a:t>
            </a:r>
            <a:r>
              <a:rPr lang="en-US" sz="2400" b="1" dirty="0" err="1"/>
              <a:t>pido</a:t>
            </a:r>
            <a:r>
              <a:rPr lang="en-US" sz="2400" b="1" dirty="0"/>
              <a:t> </a:t>
            </a:r>
            <a:r>
              <a:rPr lang="en-US" sz="2400" b="1" dirty="0" err="1"/>
              <a:t>esto</a:t>
            </a:r>
            <a:r>
              <a:rPr lang="en-US" sz="2400" b="1" dirty="0"/>
              <a:t> </a:t>
            </a:r>
            <a:r>
              <a:rPr lang="en-US" sz="2400" b="1" dirty="0" err="1"/>
              <a:t>en</a:t>
            </a:r>
            <a:r>
              <a:rPr lang="en-US" sz="2400" b="1" dirty="0"/>
              <a:t> </a:t>
            </a:r>
            <a:r>
              <a:rPr lang="en-US" sz="2400" b="1" dirty="0" err="1"/>
              <a:t>el</a:t>
            </a:r>
            <a:r>
              <a:rPr lang="en-US" sz="2400" b="1" dirty="0"/>
              <a:t> </a:t>
            </a:r>
            <a:r>
              <a:rPr lang="en-US" sz="2400" b="1" dirty="0" err="1"/>
              <a:t>nombre</a:t>
            </a:r>
            <a:r>
              <a:rPr lang="en-US" sz="2400" b="1" dirty="0"/>
              <a:t> de </a:t>
            </a:r>
            <a:r>
              <a:rPr lang="en-US" sz="2400" b="1" dirty="0" err="1"/>
              <a:t>nuestro</a:t>
            </a:r>
            <a:r>
              <a:rPr lang="en-US" sz="2400" b="1" dirty="0"/>
              <a:t> </a:t>
            </a:r>
            <a:r>
              <a:rPr lang="en-US" sz="2400" b="1" dirty="0" err="1"/>
              <a:t>Señor</a:t>
            </a:r>
            <a:r>
              <a:rPr lang="en-US" sz="2400" b="1" dirty="0"/>
              <a:t> Jesucristo,</a:t>
            </a:r>
          </a:p>
          <a:p>
            <a:pPr algn="ctr"/>
            <a:r>
              <a:rPr lang="en-US" sz="2400" b="1" dirty="0" err="1"/>
              <a:t>que</a:t>
            </a:r>
            <a:r>
              <a:rPr lang="en-US" sz="2400" b="1" dirty="0"/>
              <a:t> es </a:t>
            </a:r>
            <a:r>
              <a:rPr lang="en-US" sz="2400" b="1" dirty="0" err="1"/>
              <a:t>Señor</a:t>
            </a:r>
            <a:r>
              <a:rPr lang="en-US" sz="2400" b="1" dirty="0"/>
              <a:t> </a:t>
            </a:r>
            <a:r>
              <a:rPr lang="en-US" sz="2400" b="1" dirty="0" err="1"/>
              <a:t>por</a:t>
            </a:r>
            <a:r>
              <a:rPr lang="en-US" sz="2400" b="1" dirty="0"/>
              <a:t> </a:t>
            </a:r>
            <a:r>
              <a:rPr lang="en-US" sz="2400" b="1" dirty="0" err="1"/>
              <a:t>los</a:t>
            </a:r>
            <a:r>
              <a:rPr lang="en-US" sz="2400" b="1" dirty="0"/>
              <a:t> siglos de </a:t>
            </a:r>
            <a:r>
              <a:rPr lang="en-US" sz="2400" b="1" dirty="0" err="1"/>
              <a:t>los</a:t>
            </a:r>
            <a:r>
              <a:rPr lang="en-US" sz="2400" b="1" dirty="0"/>
              <a:t> siglos.  AMÉN.</a:t>
            </a:r>
          </a:p>
          <a:p>
            <a:r>
              <a:rPr lang="en-US" dirty="0"/>
              <a:t> </a:t>
            </a:r>
          </a:p>
          <a:p>
            <a:r>
              <a:rPr lang="en-US" b="1" dirty="0"/>
              <a:t>San Juan Berchmans, </a:t>
            </a:r>
            <a:r>
              <a:rPr lang="en-US" i="1" dirty="0" err="1"/>
              <a:t>patrono</a:t>
            </a:r>
            <a:r>
              <a:rPr lang="en-US" i="1" dirty="0"/>
              <a:t> de </a:t>
            </a:r>
            <a:r>
              <a:rPr lang="en-US" i="1" dirty="0" err="1"/>
              <a:t>los</a:t>
            </a:r>
            <a:r>
              <a:rPr lang="en-US" i="1" dirty="0"/>
              <a:t> </a:t>
            </a:r>
            <a:r>
              <a:rPr lang="en-US" i="1" dirty="0" err="1"/>
              <a:t>Acólitos</a:t>
            </a:r>
            <a:r>
              <a:rPr lang="en-US" dirty="0"/>
              <a:t>, </a:t>
            </a:r>
            <a:r>
              <a:rPr lang="en-US" dirty="0" err="1"/>
              <a:t>ruega</a:t>
            </a:r>
            <a:r>
              <a:rPr lang="en-US" dirty="0"/>
              <a:t> </a:t>
            </a:r>
            <a:r>
              <a:rPr lang="en-US" dirty="0" err="1"/>
              <a:t>por</a:t>
            </a:r>
            <a:r>
              <a:rPr lang="en-US" dirty="0"/>
              <a:t> </a:t>
            </a:r>
            <a:r>
              <a:rPr lang="en-US" dirty="0" err="1"/>
              <a:t>mí</a:t>
            </a:r>
            <a:r>
              <a:rPr lang="en-US" dirty="0"/>
              <a:t> </a:t>
            </a:r>
            <a:r>
              <a:rPr lang="en-US" dirty="0" err="1"/>
              <a:t>mientras</a:t>
            </a:r>
            <a:r>
              <a:rPr lang="en-US" dirty="0"/>
              <a:t> </a:t>
            </a:r>
            <a:r>
              <a:rPr lang="en-US" dirty="0" err="1"/>
              <a:t>ahora</a:t>
            </a:r>
            <a:r>
              <a:rPr lang="en-US" dirty="0"/>
              <a:t> </a:t>
            </a:r>
            <a:r>
              <a:rPr lang="en-US" dirty="0" err="1"/>
              <a:t>emprendo</a:t>
            </a:r>
            <a:r>
              <a:rPr lang="en-US" dirty="0"/>
              <a:t> mi </a:t>
            </a:r>
            <a:r>
              <a:rPr lang="en-US" dirty="0" err="1"/>
              <a:t>ministerio</a:t>
            </a:r>
            <a:r>
              <a:rPr lang="en-US" dirty="0"/>
              <a:t> de </a:t>
            </a:r>
            <a:r>
              <a:rPr lang="en-US" dirty="0" err="1"/>
              <a:t>servir</a:t>
            </a:r>
            <a:r>
              <a:rPr lang="en-US" dirty="0"/>
              <a:t> </a:t>
            </a:r>
            <a:r>
              <a:rPr lang="en-US" dirty="0" err="1"/>
              <a:t>en</a:t>
            </a:r>
            <a:r>
              <a:rPr lang="en-US" dirty="0"/>
              <a:t> </a:t>
            </a:r>
            <a:r>
              <a:rPr lang="en-US" dirty="0" err="1"/>
              <a:t>el</a:t>
            </a:r>
            <a:r>
              <a:rPr lang="en-US" dirty="0"/>
              <a:t> altar del </a:t>
            </a:r>
            <a:r>
              <a:rPr lang="en-US" dirty="0" err="1"/>
              <a:t>Señor</a:t>
            </a:r>
            <a:r>
              <a:rPr lang="en-US" dirty="0"/>
              <a:t>.</a:t>
            </a:r>
          </a:p>
          <a:p>
            <a:endParaRPr lang="en-US" dirty="0"/>
          </a:p>
        </p:txBody>
      </p:sp>
      <p:sp>
        <p:nvSpPr>
          <p:cNvPr id="15" name="Slide Number Placeholder 3">
            <a:extLst>
              <a:ext uri="{FF2B5EF4-FFF2-40B4-BE49-F238E27FC236}">
                <a16:creationId xmlns:a16="http://schemas.microsoft.com/office/drawing/2014/main" id="{91BAF5F3-1573-6B11-447F-6B9F64F6B651}"/>
              </a:ext>
            </a:extLst>
          </p:cNvPr>
          <p:cNvSpPr>
            <a:spLocks noGrp="1"/>
          </p:cNvSpPr>
          <p:nvPr>
            <p:ph type="sldNum" sz="quarter" idx="12"/>
          </p:nvPr>
        </p:nvSpPr>
        <p:spPr>
          <a:xfrm>
            <a:off x="4634102" y="7655117"/>
            <a:ext cx="5124867" cy="396988"/>
          </a:xfrm>
        </p:spPr>
        <p:txBody>
          <a:bodyPr/>
          <a:lstStyle/>
          <a:p>
            <a:r>
              <a:rPr lang="en-US" b="1"/>
              <a:t>Ad </a:t>
            </a:r>
            <a:r>
              <a:rPr lang="en-US" b="1" err="1"/>
              <a:t>Majorem</a:t>
            </a:r>
            <a:r>
              <a:rPr lang="en-US" b="1"/>
              <a:t> Dei </a:t>
            </a:r>
            <a:r>
              <a:rPr lang="en-US" b="1" err="1"/>
              <a:t>Gloriam</a:t>
            </a:r>
            <a:r>
              <a:rPr lang="en-US" b="1"/>
              <a:t> (“For the Greater Glory of God”)         - </a:t>
            </a:r>
            <a:fld id="{F98737DE-D279-4096-9AEB-FCC2E2B57921}" type="slidenum">
              <a:rPr lang="en-US" smtClean="0"/>
              <a:t>22</a:t>
            </a:fld>
            <a:r>
              <a:rPr lang="en-US"/>
              <a:t> -</a:t>
            </a:r>
          </a:p>
        </p:txBody>
      </p:sp>
    </p:spTree>
    <p:extLst>
      <p:ext uri="{BB962C8B-B14F-4D97-AF65-F5344CB8AC3E}">
        <p14:creationId xmlns:p14="http://schemas.microsoft.com/office/powerpoint/2010/main" val="2643512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D2BC6-4922-D94B-71F3-EC9AFF91E4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A48520-51F0-4433-6934-4FB404F85B09}"/>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a:t>ACTIVITY</a:t>
            </a:r>
          </a:p>
        </p:txBody>
      </p:sp>
      <p:sp>
        <p:nvSpPr>
          <p:cNvPr id="5" name="Rectangle 4">
            <a:extLst>
              <a:ext uri="{FF2B5EF4-FFF2-40B4-BE49-F238E27FC236}">
                <a16:creationId xmlns:a16="http://schemas.microsoft.com/office/drawing/2014/main" id="{052A6A63-A3DD-F803-59F8-052F9BEB7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81E05FF3-B7D6-71C7-53CE-5B08DE085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ED404761-E2B4-9542-FF27-5D08507C8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74B86755-A0F8-317B-FEE5-919A7FBE7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467F158B-1A2C-3341-F3C3-F5EAF7ACD69E}"/>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cap="small" dirty="0" err="1"/>
              <a:t>Actividad</a:t>
            </a:r>
            <a:endParaRPr lang="en-US" sz="4400" dirty="0"/>
          </a:p>
        </p:txBody>
      </p:sp>
      <p:sp>
        <p:nvSpPr>
          <p:cNvPr id="10" name="Rectangle 9">
            <a:extLst>
              <a:ext uri="{FF2B5EF4-FFF2-40B4-BE49-F238E27FC236}">
                <a16:creationId xmlns:a16="http://schemas.microsoft.com/office/drawing/2014/main" id="{C6347557-F1E6-AEC4-93A1-C0DAEDFCC3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3FF631A3-6776-F4F1-7ACC-3DEF850053CF}"/>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79440" y="2649950"/>
            <a:ext cx="6197601" cy="1457736"/>
          </a:xfrm>
          <a:solidFill>
            <a:schemeClr val="bg1"/>
          </a:solidFill>
        </p:spPr>
        <p:txBody>
          <a:bodyPr>
            <a:noAutofit/>
          </a:bodyPr>
          <a:lstStyle/>
          <a:p>
            <a:pPr marL="0" indent="0">
              <a:buNone/>
            </a:pPr>
            <a:r>
              <a:rPr lang="en-US" sz="3600" b="1" dirty="0">
                <a:solidFill>
                  <a:schemeClr val="tx1"/>
                </a:solidFill>
              </a:rPr>
              <a:t>¿</a:t>
            </a:r>
            <a:r>
              <a:rPr lang="en-US" sz="3600" b="1" dirty="0" err="1">
                <a:solidFill>
                  <a:schemeClr val="tx1"/>
                </a:solidFill>
              </a:rPr>
              <a:t>Comparte</a:t>
            </a:r>
            <a:r>
              <a:rPr lang="en-US" sz="3600" b="1" dirty="0">
                <a:solidFill>
                  <a:schemeClr val="tx1"/>
                </a:solidFill>
              </a:rPr>
              <a:t> </a:t>
            </a:r>
            <a:r>
              <a:rPr lang="en-US" sz="3600" b="1" dirty="0" err="1">
                <a:solidFill>
                  <a:schemeClr val="tx1"/>
                </a:solidFill>
              </a:rPr>
              <a:t>una</a:t>
            </a:r>
            <a:r>
              <a:rPr lang="en-US" sz="3600" b="1" dirty="0">
                <a:solidFill>
                  <a:schemeClr val="tx1"/>
                </a:solidFill>
              </a:rPr>
              <a:t> </a:t>
            </a:r>
            <a:r>
              <a:rPr lang="en-US" sz="3600" b="1" dirty="0" err="1">
                <a:solidFill>
                  <a:schemeClr val="tx1"/>
                </a:solidFill>
              </a:rPr>
              <a:t>parte</a:t>
            </a:r>
            <a:r>
              <a:rPr lang="en-US" sz="3600" b="1" dirty="0">
                <a:solidFill>
                  <a:schemeClr val="tx1"/>
                </a:solidFill>
              </a:rPr>
              <a:t> de la Misa </a:t>
            </a:r>
            <a:r>
              <a:rPr lang="en-US" sz="3600" b="1" dirty="0" err="1">
                <a:solidFill>
                  <a:schemeClr val="tx1"/>
                </a:solidFill>
              </a:rPr>
              <a:t>que</a:t>
            </a:r>
            <a:r>
              <a:rPr lang="en-US" sz="3600" b="1" dirty="0">
                <a:solidFill>
                  <a:schemeClr val="tx1"/>
                </a:solidFill>
              </a:rPr>
              <a:t> </a:t>
            </a:r>
            <a:r>
              <a:rPr lang="en-US" sz="3600" b="1" dirty="0" err="1">
                <a:solidFill>
                  <a:schemeClr val="tx1"/>
                </a:solidFill>
              </a:rPr>
              <a:t>nutre</a:t>
            </a:r>
            <a:r>
              <a:rPr lang="en-US" sz="3600" b="1" dirty="0">
                <a:solidFill>
                  <a:schemeClr val="tx1"/>
                </a:solidFill>
              </a:rPr>
              <a:t> </a:t>
            </a:r>
            <a:r>
              <a:rPr lang="en-US" sz="3600" b="1" dirty="0" err="1">
                <a:solidFill>
                  <a:schemeClr val="tx1"/>
                </a:solidFill>
              </a:rPr>
              <a:t>tu</a:t>
            </a:r>
            <a:r>
              <a:rPr lang="en-US" sz="3600" b="1" dirty="0">
                <a:solidFill>
                  <a:schemeClr val="tx1"/>
                </a:solidFill>
              </a:rPr>
              <a:t> </a:t>
            </a:r>
            <a:r>
              <a:rPr lang="en-US" sz="3600" b="1" dirty="0" err="1">
                <a:solidFill>
                  <a:schemeClr val="tx1"/>
                </a:solidFill>
              </a:rPr>
              <a:t>fe</a:t>
            </a:r>
            <a:r>
              <a:rPr lang="en-US" sz="3600" b="1" dirty="0">
                <a:solidFill>
                  <a:schemeClr val="tx1"/>
                </a:solidFill>
              </a:rPr>
              <a:t>?</a:t>
            </a:r>
          </a:p>
          <a:p>
            <a:endParaRPr lang="en-US" sz="1600" dirty="0">
              <a:solidFill>
                <a:srgbClr val="0070C0"/>
              </a:solidFill>
            </a:endParaRPr>
          </a:p>
        </p:txBody>
      </p:sp>
      <p:sp>
        <p:nvSpPr>
          <p:cNvPr id="3" name="TextBox 2">
            <a:extLst>
              <a:ext uri="{FF2B5EF4-FFF2-40B4-BE49-F238E27FC236}">
                <a16:creationId xmlns:a16="http://schemas.microsoft.com/office/drawing/2014/main" id="{BBB76309-2B05-5BE4-68D9-BB92D88207F2}"/>
              </a:ext>
            </a:extLst>
          </p:cNvPr>
          <p:cNvSpPr txBox="1"/>
          <p:nvPr/>
        </p:nvSpPr>
        <p:spPr>
          <a:xfrm>
            <a:off x="304800" y="2092960"/>
            <a:ext cx="4023360" cy="4307840"/>
          </a:xfrm>
          <a:prstGeom prst="rect">
            <a:avLst/>
          </a:prstGeom>
          <a:solidFill>
            <a:schemeClr val="bg1"/>
          </a:solidFill>
        </p:spPr>
        <p:txBody>
          <a:bodyPr wrap="square" rtlCol="0">
            <a:spAutoFit/>
          </a:bodyPr>
          <a:lstStyle/>
          <a:p>
            <a:endParaRPr lang="en-US"/>
          </a:p>
        </p:txBody>
      </p:sp>
      <p:pic>
        <p:nvPicPr>
          <p:cNvPr id="1026" name="Picture 2">
            <a:extLst>
              <a:ext uri="{FF2B5EF4-FFF2-40B4-BE49-F238E27FC236}">
                <a16:creationId xmlns:a16="http://schemas.microsoft.com/office/drawing/2014/main" id="{CE568595-1559-798D-6406-79572961831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238" t="32957" r="19018"/>
          <a:stretch>
            <a:fillRect/>
          </a:stretch>
        </p:blipFill>
        <p:spPr bwMode="auto">
          <a:xfrm>
            <a:off x="655899" y="2352357"/>
            <a:ext cx="4320180" cy="31242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07805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8094E-1E43-EC34-FA55-441970F93A44}"/>
            </a:ext>
          </a:extLst>
        </p:cNvPr>
        <p:cNvGrpSpPr/>
        <p:nvPr/>
      </p:nvGrpSpPr>
      <p:grpSpPr>
        <a:xfrm>
          <a:off x="0" y="0"/>
          <a:ext cx="0" cy="0"/>
          <a:chOff x="0" y="0"/>
          <a:chExt cx="0" cy="0"/>
        </a:xfrm>
      </p:grpSpPr>
      <p:pic>
        <p:nvPicPr>
          <p:cNvPr id="5" name="Content Placeholder 4" descr="Religious cross in Serbian Orthodox Church of St. Cyril and St. Methodius">
            <a:extLst>
              <a:ext uri="{FF2B5EF4-FFF2-40B4-BE49-F238E27FC236}">
                <a16:creationId xmlns:a16="http://schemas.microsoft.com/office/drawing/2014/main" id="{B7F0A833-7B63-B060-D280-33EFFFF2077F}"/>
              </a:ext>
            </a:extLst>
          </p:cNvPr>
          <p:cNvPicPr>
            <a:picLocks noGrp="1" noChangeAspect="1"/>
          </p:cNvPicPr>
          <p:nvPr>
            <p:ph type="pic" sz="quarter" idx="4294967295"/>
          </p:nvPr>
        </p:nvPicPr>
        <p:blipFill>
          <a:blip r:embed="rId3">
            <a:alphaModFix amt="50000"/>
          </a:blip>
          <a:srcRect t="23391" r="9091"/>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82AACBD3-EFA9-7362-78E0-DCB900D71ABB}"/>
              </a:ext>
            </a:extLst>
          </p:cNvPr>
          <p:cNvSpPr>
            <a:spLocks noGrp="1"/>
          </p:cNvSpPr>
          <p:nvPr>
            <p:ph type="title"/>
          </p:nvPr>
        </p:nvSpPr>
        <p:spPr>
          <a:xfrm>
            <a:off x="600730" y="3524795"/>
            <a:ext cx="10990540" cy="1475013"/>
          </a:xfrm>
        </p:spPr>
        <p:txBody>
          <a:bodyPr vert="horz" lIns="91440" tIns="45720" rIns="91440" bIns="45720" rtlCol="0" anchor="b">
            <a:noAutofit/>
          </a:bodyPr>
          <a:lstStyle/>
          <a:p>
            <a:pPr algn="ctr">
              <a:lnSpc>
                <a:spcPct val="90000"/>
              </a:lnSpc>
            </a:pPr>
            <a:r>
              <a:rPr lang="en-US" cap="none" dirty="0">
                <a:solidFill>
                  <a:schemeClr val="tx1"/>
                </a:solidFill>
              </a:rPr>
              <a:t>La </a:t>
            </a:r>
            <a:r>
              <a:rPr lang="en-US" cap="none" dirty="0" err="1">
                <a:solidFill>
                  <a:schemeClr val="tx1"/>
                </a:solidFill>
              </a:rPr>
              <a:t>renovación</a:t>
            </a:r>
            <a:r>
              <a:rPr lang="en-US" cap="none" dirty="0">
                <a:solidFill>
                  <a:schemeClr val="tx1"/>
                </a:solidFill>
              </a:rPr>
              <a:t> </a:t>
            </a:r>
            <a:r>
              <a:rPr lang="en-US" cap="none" dirty="0" err="1">
                <a:solidFill>
                  <a:schemeClr val="tx1"/>
                </a:solidFill>
              </a:rPr>
              <a:t>litúrgica</a:t>
            </a:r>
            <a:r>
              <a:rPr lang="en-US" cap="none" dirty="0">
                <a:solidFill>
                  <a:schemeClr val="tx1"/>
                </a:solidFill>
              </a:rPr>
              <a:t> es un </a:t>
            </a:r>
            <a:r>
              <a:rPr lang="en-US" cap="none" dirty="0" err="1">
                <a:solidFill>
                  <a:schemeClr val="tx1"/>
                </a:solidFill>
              </a:rPr>
              <a:t>esfuerzo</a:t>
            </a:r>
            <a:r>
              <a:rPr lang="en-US" cap="none" dirty="0">
                <a:solidFill>
                  <a:schemeClr val="tx1"/>
                </a:solidFill>
              </a:rPr>
              <a:t> </a:t>
            </a:r>
            <a:r>
              <a:rPr lang="en-US" cap="none" dirty="0" err="1">
                <a:solidFill>
                  <a:schemeClr val="tx1"/>
                </a:solidFill>
              </a:rPr>
              <a:t>diocesano</a:t>
            </a:r>
            <a:r>
              <a:rPr lang="en-US" cap="none" dirty="0">
                <a:solidFill>
                  <a:schemeClr val="tx1"/>
                </a:solidFill>
              </a:rPr>
              <a:t> para </a:t>
            </a:r>
            <a:r>
              <a:rPr lang="en-US" cap="none" dirty="0" err="1">
                <a:solidFill>
                  <a:schemeClr val="tx1"/>
                </a:solidFill>
              </a:rPr>
              <a:t>profundizar</a:t>
            </a:r>
            <a:r>
              <a:rPr lang="en-US" cap="none" dirty="0">
                <a:solidFill>
                  <a:schemeClr val="tx1"/>
                </a:solidFill>
              </a:rPr>
              <a:t> la </a:t>
            </a:r>
            <a:r>
              <a:rPr lang="en-US" cap="none" dirty="0" err="1">
                <a:solidFill>
                  <a:schemeClr val="tx1"/>
                </a:solidFill>
              </a:rPr>
              <a:t>renovación</a:t>
            </a:r>
            <a:r>
              <a:rPr lang="en-US" cap="none" dirty="0">
                <a:solidFill>
                  <a:schemeClr val="tx1"/>
                </a:solidFill>
              </a:rPr>
              <a:t> </a:t>
            </a:r>
            <a:r>
              <a:rPr lang="en-US" cap="none" dirty="0" err="1">
                <a:solidFill>
                  <a:schemeClr val="tx1"/>
                </a:solidFill>
              </a:rPr>
              <a:t>espiritual</a:t>
            </a:r>
            <a:r>
              <a:rPr lang="en-US" cap="none" dirty="0">
                <a:solidFill>
                  <a:schemeClr val="tx1"/>
                </a:solidFill>
              </a:rPr>
              <a:t> </a:t>
            </a:r>
            <a:r>
              <a:rPr lang="en-US" cap="none" dirty="0" err="1">
                <a:solidFill>
                  <a:schemeClr val="tx1"/>
                </a:solidFill>
              </a:rPr>
              <a:t>ayudando</a:t>
            </a:r>
            <a:r>
              <a:rPr lang="en-US" cap="none" dirty="0">
                <a:solidFill>
                  <a:schemeClr val="tx1"/>
                </a:solidFill>
              </a:rPr>
              <a:t> a </a:t>
            </a:r>
            <a:r>
              <a:rPr lang="en-US" cap="none" dirty="0" err="1">
                <a:solidFill>
                  <a:schemeClr val="tx1"/>
                </a:solidFill>
              </a:rPr>
              <a:t>nuestro</a:t>
            </a:r>
            <a:r>
              <a:rPr lang="en-US" cap="none" dirty="0">
                <a:solidFill>
                  <a:schemeClr val="tx1"/>
                </a:solidFill>
              </a:rPr>
              <a:t> pueblo a </a:t>
            </a:r>
            <a:r>
              <a:rPr lang="en-US" cap="none" dirty="0" err="1">
                <a:solidFill>
                  <a:schemeClr val="tx1"/>
                </a:solidFill>
              </a:rPr>
              <a:t>participar</a:t>
            </a:r>
            <a:r>
              <a:rPr lang="en-US" cap="none" dirty="0">
                <a:solidFill>
                  <a:schemeClr val="tx1"/>
                </a:solidFill>
              </a:rPr>
              <a:t> </a:t>
            </a:r>
            <a:r>
              <a:rPr lang="en-US" cap="none" dirty="0" err="1">
                <a:solidFill>
                  <a:schemeClr val="tx1"/>
                </a:solidFill>
              </a:rPr>
              <a:t>más</a:t>
            </a:r>
            <a:r>
              <a:rPr lang="en-US" cap="none" dirty="0">
                <a:solidFill>
                  <a:schemeClr val="tx1"/>
                </a:solidFill>
              </a:rPr>
              <a:t> plena, </a:t>
            </a:r>
            <a:r>
              <a:rPr lang="en-US" cap="none" dirty="0" err="1">
                <a:solidFill>
                  <a:schemeClr val="tx1"/>
                </a:solidFill>
              </a:rPr>
              <a:t>consciente</a:t>
            </a:r>
            <a:r>
              <a:rPr lang="en-US" cap="none" dirty="0">
                <a:solidFill>
                  <a:schemeClr val="tx1"/>
                </a:solidFill>
              </a:rPr>
              <a:t> y </a:t>
            </a:r>
            <a:r>
              <a:rPr lang="en-US" cap="none" dirty="0" err="1">
                <a:solidFill>
                  <a:schemeClr val="tx1"/>
                </a:solidFill>
              </a:rPr>
              <a:t>activamente</a:t>
            </a:r>
            <a:r>
              <a:rPr lang="en-US" cap="none" dirty="0">
                <a:solidFill>
                  <a:schemeClr val="tx1"/>
                </a:solidFill>
              </a:rPr>
              <a:t> </a:t>
            </a:r>
            <a:r>
              <a:rPr lang="en-US" cap="none" dirty="0" err="1">
                <a:solidFill>
                  <a:schemeClr val="tx1"/>
                </a:solidFill>
              </a:rPr>
              <a:t>en</a:t>
            </a:r>
            <a:r>
              <a:rPr lang="en-US" cap="none" dirty="0">
                <a:solidFill>
                  <a:schemeClr val="tx1"/>
                </a:solidFill>
              </a:rPr>
              <a:t> la Misa, la </a:t>
            </a:r>
            <a:r>
              <a:rPr lang="en-US" cap="none" dirty="0" err="1">
                <a:solidFill>
                  <a:schemeClr val="tx1"/>
                </a:solidFill>
              </a:rPr>
              <a:t>fuente</a:t>
            </a:r>
            <a:r>
              <a:rPr lang="en-US" cap="none" dirty="0">
                <a:solidFill>
                  <a:schemeClr val="tx1"/>
                </a:solidFill>
              </a:rPr>
              <a:t> y </a:t>
            </a:r>
            <a:r>
              <a:rPr lang="en-US" cap="none" dirty="0" err="1">
                <a:solidFill>
                  <a:schemeClr val="tx1"/>
                </a:solidFill>
              </a:rPr>
              <a:t>cumbre</a:t>
            </a:r>
            <a:r>
              <a:rPr lang="en-US" cap="none" dirty="0">
                <a:solidFill>
                  <a:schemeClr val="tx1"/>
                </a:solidFill>
              </a:rPr>
              <a:t> de </a:t>
            </a:r>
            <a:r>
              <a:rPr lang="en-US" cap="none" dirty="0" err="1">
                <a:solidFill>
                  <a:schemeClr val="tx1"/>
                </a:solidFill>
              </a:rPr>
              <a:t>nuestra</a:t>
            </a:r>
            <a:r>
              <a:rPr lang="en-US" cap="none" dirty="0">
                <a:solidFill>
                  <a:schemeClr val="tx1"/>
                </a:solidFill>
              </a:rPr>
              <a:t> </a:t>
            </a:r>
            <a:r>
              <a:rPr lang="en-US" cap="none" dirty="0" err="1">
                <a:solidFill>
                  <a:schemeClr val="tx1"/>
                </a:solidFill>
              </a:rPr>
              <a:t>vida</a:t>
            </a:r>
            <a:r>
              <a:rPr lang="en-US" cap="none" dirty="0">
                <a:solidFill>
                  <a:schemeClr val="tx1"/>
                </a:solidFill>
              </a:rPr>
              <a:t> </a:t>
            </a:r>
            <a:r>
              <a:rPr lang="en-US" cap="none" dirty="0" err="1">
                <a:solidFill>
                  <a:schemeClr val="tx1"/>
                </a:solidFill>
              </a:rPr>
              <a:t>juntos</a:t>
            </a:r>
            <a:r>
              <a:rPr lang="en-US" cap="none" dirty="0">
                <a:solidFill>
                  <a:schemeClr val="tx1"/>
                </a:solidFill>
              </a:rPr>
              <a:t>.</a:t>
            </a:r>
          </a:p>
        </p:txBody>
      </p:sp>
      <p:sp>
        <p:nvSpPr>
          <p:cNvPr id="4" name="Content Placeholder 3">
            <a:extLst>
              <a:ext uri="{FF2B5EF4-FFF2-40B4-BE49-F238E27FC236}">
                <a16:creationId xmlns:a16="http://schemas.microsoft.com/office/drawing/2014/main" id="{4FD266E0-FD9C-A3C1-A58C-CD10C2955C42}"/>
              </a:ext>
            </a:extLst>
          </p:cNvPr>
          <p:cNvSpPr>
            <a:spLocks noGrp="1"/>
          </p:cNvSpPr>
          <p:nvPr>
            <p:ph type="body"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2600" y="5686493"/>
            <a:ext cx="10993546" cy="484822"/>
          </a:xfrm>
        </p:spPr>
        <p:txBody>
          <a:bodyPr>
            <a:noAutofit/>
          </a:bodyPr>
          <a:lstStyle/>
          <a:p>
            <a:pPr algn="ctr">
              <a:spcBef>
                <a:spcPts val="2500"/>
              </a:spcBef>
            </a:pPr>
            <a:r>
              <a:rPr lang="en-US" sz="2400" b="1" dirty="0">
                <a:solidFill>
                  <a:srgbClr val="E5AC4F"/>
                </a:solidFill>
              </a:rPr>
              <a:t>El Por </a:t>
            </a:r>
            <a:r>
              <a:rPr lang="en-US" sz="2400" b="1" dirty="0" err="1">
                <a:solidFill>
                  <a:srgbClr val="E5AC4F"/>
                </a:solidFill>
              </a:rPr>
              <a:t>qué</a:t>
            </a:r>
            <a:r>
              <a:rPr lang="en-US" sz="2400" b="1" dirty="0">
                <a:solidFill>
                  <a:srgbClr val="E5AC4F"/>
                </a:solidFill>
              </a:rPr>
              <a:t> de la Renovación </a:t>
            </a:r>
            <a:r>
              <a:rPr lang="en-US" sz="2400" b="1" dirty="0" err="1">
                <a:solidFill>
                  <a:srgbClr val="E5AC4F"/>
                </a:solidFill>
              </a:rPr>
              <a:t>Litúrgica</a:t>
            </a:r>
            <a:r>
              <a:rPr lang="en-US" sz="2400" b="1" dirty="0">
                <a:solidFill>
                  <a:srgbClr val="E5AC4F"/>
                </a:solidFill>
              </a:rPr>
              <a:t> — </a:t>
            </a:r>
            <a:r>
              <a:rPr lang="en-US" sz="2400" b="1" dirty="0" err="1">
                <a:solidFill>
                  <a:srgbClr val="E5AC4F"/>
                </a:solidFill>
              </a:rPr>
              <a:t>en</a:t>
            </a:r>
            <a:r>
              <a:rPr lang="en-US" sz="2400" b="1" dirty="0">
                <a:solidFill>
                  <a:srgbClr val="E5AC4F"/>
                </a:solidFill>
              </a:rPr>
              <a:t> </a:t>
            </a:r>
            <a:r>
              <a:rPr lang="en-US" sz="2400" b="1" dirty="0" err="1">
                <a:solidFill>
                  <a:srgbClr val="E5AC4F"/>
                </a:solidFill>
              </a:rPr>
              <a:t>una</a:t>
            </a:r>
            <a:r>
              <a:rPr lang="en-US" sz="2400" b="1" dirty="0">
                <a:solidFill>
                  <a:srgbClr val="E5AC4F"/>
                </a:solidFill>
              </a:rPr>
              <a:t> </a:t>
            </a:r>
            <a:r>
              <a:rPr lang="en-US" sz="2400" b="1" dirty="0" err="1">
                <a:solidFill>
                  <a:srgbClr val="E5AC4F"/>
                </a:solidFill>
              </a:rPr>
              <a:t>frase</a:t>
            </a:r>
            <a:endParaRPr lang="en-US" sz="2400" b="1" dirty="0">
              <a:solidFill>
                <a:srgbClr val="E5AC4F"/>
              </a:solidFill>
            </a:endParaRPr>
          </a:p>
        </p:txBody>
      </p:sp>
    </p:spTree>
    <p:extLst>
      <p:ext uri="{BB962C8B-B14F-4D97-AF65-F5344CB8AC3E}">
        <p14:creationId xmlns:p14="http://schemas.microsoft.com/office/powerpoint/2010/main" val="2825190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ined glass window with a person in her arms&#10;&#10;Description automatically generated">
            <a:extLst>
              <a:ext uri="{FF2B5EF4-FFF2-40B4-BE49-F238E27FC236}">
                <a16:creationId xmlns:a16="http://schemas.microsoft.com/office/drawing/2014/main" id="{C74319A8-28F2-A60D-1866-E0FABE1EA602}"/>
              </a:ext>
            </a:extLst>
          </p:cNvPr>
          <p:cNvPicPr>
            <a:picLocks noChangeAspect="1"/>
          </p:cNvPicPr>
          <p:nvPr/>
        </p:nvPicPr>
        <p:blipFill>
          <a:blip r:embed="rId3"/>
          <a:srcRect t="18561" r="9091" b="47305"/>
          <a:stretch>
            <a:fillRect/>
          </a:stretch>
        </p:blipFill>
        <p:spPr>
          <a:xfrm>
            <a:off x="0" y="10"/>
            <a:ext cx="12191980" cy="6857990"/>
          </a:xfrm>
          <a:prstGeom prst="rect">
            <a:avLst/>
          </a:prstGeom>
        </p:spPr>
      </p:pic>
      <p:sp>
        <p:nvSpPr>
          <p:cNvPr id="2" name="Title 1">
            <a:extLst>
              <a:ext uri="{FF2B5EF4-FFF2-40B4-BE49-F238E27FC236}">
                <a16:creationId xmlns:a16="http://schemas.microsoft.com/office/drawing/2014/main" id="{F2782EF0-C146-6A19-7579-131CFEBBDBFF}"/>
              </a:ext>
            </a:extLst>
          </p:cNvPr>
          <p:cNvSpPr>
            <a:spLocks noGrp="1"/>
          </p:cNvSpPr>
          <p:nvPr>
            <p:ph type="title"/>
          </p:nvPr>
        </p:nvSpPr>
        <p:spPr>
          <a:xfrm>
            <a:off x="593724" y="465669"/>
            <a:ext cx="3386605" cy="1194376"/>
          </a:xfrm>
          <a:solidFill>
            <a:srgbClr val="356557"/>
          </a:solidFill>
        </p:spPr>
        <p:txBody>
          <a:bodyPr vert="horz" lIns="91440" tIns="45720" rIns="91440" bIns="45720" rtlCol="0" anchor="ctr">
            <a:normAutofit fontScale="90000"/>
          </a:bodyPr>
          <a:lstStyle/>
          <a:p>
            <a:r>
              <a:rPr lang="en-US" sz="3200" dirty="0"/>
              <a:t>Marcos </a:t>
            </a:r>
            <a:r>
              <a:rPr lang="en-US" sz="3200" dirty="0" err="1"/>
              <a:t>espirituales</a:t>
            </a:r>
            <a:r>
              <a:rPr lang="en-US" sz="3200" dirty="0"/>
              <a:t> y pastorales</a:t>
            </a:r>
          </a:p>
        </p:txBody>
      </p:sp>
      <p:sp>
        <p:nvSpPr>
          <p:cNvPr id="4" name="Content Placeholder 3">
            <a:extLst>
              <a:ext uri="{FF2B5EF4-FFF2-40B4-BE49-F238E27FC236}">
                <a16:creationId xmlns:a16="http://schemas.microsoft.com/office/drawing/2014/main" id="{D03757E3-D438-6CBD-3064-B86319D16083}"/>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38068" y="1884476"/>
            <a:ext cx="4098073" cy="4973514"/>
          </a:xfrm>
          <a:solidFill>
            <a:srgbClr val="356557"/>
          </a:solidFill>
        </p:spPr>
        <p:txBody>
          <a:bodyPr>
            <a:noAutofit/>
          </a:bodyPr>
          <a:lstStyle/>
          <a:p>
            <a:pPr marL="0" indent="0">
              <a:spcBef>
                <a:spcPts val="2500"/>
              </a:spcBef>
              <a:buNone/>
            </a:pPr>
            <a:r>
              <a:rPr lang="en-US" sz="2400" dirty="0">
                <a:solidFill>
                  <a:schemeClr val="bg1"/>
                </a:solidFill>
              </a:rPr>
              <a:t>EUCARISTÍA – La </a:t>
            </a:r>
            <a:r>
              <a:rPr lang="en-US" sz="2400" dirty="0" err="1">
                <a:solidFill>
                  <a:schemeClr val="bg1"/>
                </a:solidFill>
              </a:rPr>
              <a:t>Eucaristía</a:t>
            </a:r>
            <a:r>
              <a:rPr lang="en-US" sz="2400" dirty="0">
                <a:solidFill>
                  <a:schemeClr val="bg1"/>
                </a:solidFill>
              </a:rPr>
              <a:t> </a:t>
            </a:r>
            <a:r>
              <a:rPr lang="en-US" sz="2400" dirty="0" err="1">
                <a:solidFill>
                  <a:schemeClr val="bg1"/>
                </a:solidFill>
              </a:rPr>
              <a:t>como</a:t>
            </a:r>
            <a:r>
              <a:rPr lang="en-US" sz="2400" dirty="0">
                <a:solidFill>
                  <a:schemeClr val="bg1"/>
                </a:solidFill>
              </a:rPr>
              <a:t> “</a:t>
            </a:r>
            <a:r>
              <a:rPr lang="en-US" sz="2400" dirty="0" err="1">
                <a:solidFill>
                  <a:schemeClr val="bg1"/>
                </a:solidFill>
              </a:rPr>
              <a:t>fuente</a:t>
            </a:r>
            <a:r>
              <a:rPr lang="en-US" sz="2400" dirty="0">
                <a:solidFill>
                  <a:schemeClr val="bg1"/>
                </a:solidFill>
              </a:rPr>
              <a:t> y </a:t>
            </a:r>
            <a:r>
              <a:rPr lang="en-US" sz="2400" dirty="0" err="1">
                <a:solidFill>
                  <a:schemeClr val="bg1"/>
                </a:solidFill>
              </a:rPr>
              <a:t>cumbre</a:t>
            </a:r>
            <a:r>
              <a:rPr lang="en-US" sz="2400" dirty="0">
                <a:solidFill>
                  <a:schemeClr val="bg1"/>
                </a:solidFill>
              </a:rPr>
              <a:t>” de la </a:t>
            </a:r>
            <a:r>
              <a:rPr lang="en-US" sz="2400" dirty="0" err="1">
                <a:solidFill>
                  <a:schemeClr val="bg1"/>
                </a:solidFill>
              </a:rPr>
              <a:t>vida</a:t>
            </a:r>
            <a:r>
              <a:rPr lang="en-US" sz="2400" dirty="0">
                <a:solidFill>
                  <a:schemeClr val="bg1"/>
                </a:solidFill>
              </a:rPr>
              <a:t> Cristiana</a:t>
            </a:r>
          </a:p>
          <a:p>
            <a:pPr marL="0" indent="0">
              <a:spcBef>
                <a:spcPts val="2500"/>
              </a:spcBef>
              <a:buNone/>
            </a:pPr>
            <a:r>
              <a:rPr lang="en-US" sz="2400" dirty="0">
                <a:solidFill>
                  <a:schemeClr val="bg1"/>
                </a:solidFill>
              </a:rPr>
              <a:t>ASAMBLEA – El Vaticano II </a:t>
            </a:r>
            <a:r>
              <a:rPr lang="en-US" sz="2400" dirty="0" err="1">
                <a:solidFill>
                  <a:schemeClr val="bg1"/>
                </a:solidFill>
              </a:rPr>
              <a:t>llamó</a:t>
            </a:r>
            <a:r>
              <a:rPr lang="en-US" sz="2400" dirty="0">
                <a:solidFill>
                  <a:schemeClr val="bg1"/>
                </a:solidFill>
              </a:rPr>
              <a:t> a </a:t>
            </a:r>
            <a:r>
              <a:rPr lang="en-US" sz="2400" dirty="0" err="1">
                <a:solidFill>
                  <a:schemeClr val="bg1"/>
                </a:solidFill>
              </a:rPr>
              <a:t>todos</a:t>
            </a:r>
            <a:r>
              <a:rPr lang="en-US" sz="2400" dirty="0">
                <a:solidFill>
                  <a:schemeClr val="bg1"/>
                </a:solidFill>
              </a:rPr>
              <a:t> </a:t>
            </a:r>
            <a:r>
              <a:rPr lang="en-US" sz="2400" dirty="0" err="1">
                <a:solidFill>
                  <a:schemeClr val="bg1"/>
                </a:solidFill>
              </a:rPr>
              <a:t>los</a:t>
            </a:r>
            <a:r>
              <a:rPr lang="en-US" sz="2400" dirty="0">
                <a:solidFill>
                  <a:schemeClr val="bg1"/>
                </a:solidFill>
              </a:rPr>
              <a:t> </a:t>
            </a:r>
            <a:r>
              <a:rPr lang="en-US" sz="2400" dirty="0" err="1">
                <a:solidFill>
                  <a:schemeClr val="bg1"/>
                </a:solidFill>
              </a:rPr>
              <a:t>miembros</a:t>
            </a:r>
            <a:r>
              <a:rPr lang="en-US" sz="2400" dirty="0">
                <a:solidFill>
                  <a:schemeClr val="bg1"/>
                </a:solidFill>
              </a:rPr>
              <a:t> de la </a:t>
            </a:r>
            <a:r>
              <a:rPr lang="en-US" sz="2400" dirty="0" err="1">
                <a:solidFill>
                  <a:schemeClr val="bg1"/>
                </a:solidFill>
              </a:rPr>
              <a:t>asamblea</a:t>
            </a:r>
            <a:r>
              <a:rPr lang="en-US" sz="2400" dirty="0">
                <a:solidFill>
                  <a:schemeClr val="bg1"/>
                </a:solidFill>
              </a:rPr>
              <a:t> a </a:t>
            </a:r>
            <a:r>
              <a:rPr lang="en-US" sz="2400" dirty="0" err="1">
                <a:solidFill>
                  <a:schemeClr val="bg1"/>
                </a:solidFill>
              </a:rPr>
              <a:t>participar</a:t>
            </a:r>
            <a:r>
              <a:rPr lang="en-US" sz="2400" dirty="0">
                <a:solidFill>
                  <a:schemeClr val="bg1"/>
                </a:solidFill>
              </a:rPr>
              <a:t> </a:t>
            </a:r>
            <a:r>
              <a:rPr lang="en-US" sz="2400" dirty="0" err="1">
                <a:solidFill>
                  <a:schemeClr val="bg1"/>
                </a:solidFill>
              </a:rPr>
              <a:t>activamente</a:t>
            </a:r>
            <a:r>
              <a:rPr lang="en-US" sz="2400" dirty="0">
                <a:solidFill>
                  <a:schemeClr val="bg1"/>
                </a:solidFill>
              </a:rPr>
              <a:t> </a:t>
            </a:r>
            <a:r>
              <a:rPr lang="en-US" sz="2400" dirty="0" err="1">
                <a:solidFill>
                  <a:schemeClr val="bg1"/>
                </a:solidFill>
              </a:rPr>
              <a:t>en</a:t>
            </a:r>
            <a:r>
              <a:rPr lang="en-US" sz="2400" dirty="0">
                <a:solidFill>
                  <a:schemeClr val="bg1"/>
                </a:solidFill>
              </a:rPr>
              <a:t> la </a:t>
            </a:r>
            <a:r>
              <a:rPr lang="en-US" sz="2400" dirty="0" err="1">
                <a:solidFill>
                  <a:schemeClr val="bg1"/>
                </a:solidFill>
              </a:rPr>
              <a:t>liturgia</a:t>
            </a:r>
            <a:endParaRPr lang="en-US" sz="2400" dirty="0">
              <a:solidFill>
                <a:schemeClr val="bg1"/>
              </a:solidFill>
            </a:endParaRPr>
          </a:p>
          <a:p>
            <a:pPr marL="0" indent="0">
              <a:spcBef>
                <a:spcPts val="2500"/>
              </a:spcBef>
              <a:buNone/>
            </a:pPr>
            <a:r>
              <a:rPr lang="en-US" sz="2400" dirty="0">
                <a:solidFill>
                  <a:schemeClr val="bg1"/>
                </a:solidFill>
              </a:rPr>
              <a:t>UNIDAD – Nuestra </a:t>
            </a:r>
            <a:r>
              <a:rPr lang="en-US" sz="2400" dirty="0" err="1">
                <a:solidFill>
                  <a:schemeClr val="bg1"/>
                </a:solidFill>
              </a:rPr>
              <a:t>Señora</a:t>
            </a:r>
            <a:r>
              <a:rPr lang="en-US" sz="2400" dirty="0">
                <a:solidFill>
                  <a:schemeClr val="bg1"/>
                </a:solidFill>
              </a:rPr>
              <a:t> de Guadalupe </a:t>
            </a:r>
            <a:r>
              <a:rPr lang="en-US" sz="2400" dirty="0" err="1">
                <a:solidFill>
                  <a:schemeClr val="bg1"/>
                </a:solidFill>
              </a:rPr>
              <a:t>nos</a:t>
            </a:r>
            <a:r>
              <a:rPr lang="en-US" sz="2400" dirty="0">
                <a:solidFill>
                  <a:schemeClr val="bg1"/>
                </a:solidFill>
              </a:rPr>
              <a:t> </a:t>
            </a:r>
            <a:r>
              <a:rPr lang="en-US" sz="2400" dirty="0" err="1">
                <a:solidFill>
                  <a:schemeClr val="bg1"/>
                </a:solidFill>
              </a:rPr>
              <a:t>reúne</a:t>
            </a:r>
            <a:r>
              <a:rPr lang="en-US" sz="2400" dirty="0">
                <a:solidFill>
                  <a:schemeClr val="bg1"/>
                </a:solidFill>
              </a:rPr>
              <a:t> </a:t>
            </a:r>
            <a:r>
              <a:rPr lang="en-US" sz="2400" dirty="0" err="1">
                <a:solidFill>
                  <a:schemeClr val="bg1"/>
                </a:solidFill>
              </a:rPr>
              <a:t>como</a:t>
            </a:r>
            <a:r>
              <a:rPr lang="en-US" sz="2400" dirty="0">
                <a:solidFill>
                  <a:schemeClr val="bg1"/>
                </a:solidFill>
              </a:rPr>
              <a:t> UNA familia </a:t>
            </a:r>
            <a:r>
              <a:rPr lang="en-US" sz="2400" dirty="0" err="1">
                <a:solidFill>
                  <a:schemeClr val="bg1"/>
                </a:solidFill>
              </a:rPr>
              <a:t>que</a:t>
            </a:r>
            <a:r>
              <a:rPr lang="en-US" sz="2400" dirty="0">
                <a:solidFill>
                  <a:schemeClr val="bg1"/>
                </a:solidFill>
              </a:rPr>
              <a:t> </a:t>
            </a:r>
            <a:r>
              <a:rPr lang="en-US" sz="2400" dirty="0" err="1">
                <a:solidFill>
                  <a:schemeClr val="bg1"/>
                </a:solidFill>
              </a:rPr>
              <a:t>nos</a:t>
            </a:r>
            <a:r>
              <a:rPr lang="en-US" sz="2400" dirty="0">
                <a:solidFill>
                  <a:schemeClr val="bg1"/>
                </a:solidFill>
              </a:rPr>
              <a:t> </a:t>
            </a:r>
            <a:r>
              <a:rPr lang="en-US" sz="2400" dirty="0" err="1">
                <a:solidFill>
                  <a:schemeClr val="bg1"/>
                </a:solidFill>
              </a:rPr>
              <a:t>lleva</a:t>
            </a:r>
            <a:r>
              <a:rPr lang="en-US" sz="2400" dirty="0">
                <a:solidFill>
                  <a:schemeClr val="bg1"/>
                </a:solidFill>
              </a:rPr>
              <a:t> a Cristo</a:t>
            </a:r>
          </a:p>
        </p:txBody>
      </p:sp>
    </p:spTree>
    <p:extLst>
      <p:ext uri="{BB962C8B-B14F-4D97-AF65-F5344CB8AC3E}">
        <p14:creationId xmlns:p14="http://schemas.microsoft.com/office/powerpoint/2010/main" val="3214662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AC42C-FCF5-3AF8-826B-3FB0AC7A4B58}"/>
              </a:ext>
            </a:extLst>
          </p:cNvPr>
          <p:cNvSpPr>
            <a:spLocks noGrp="1"/>
          </p:cNvSpPr>
          <p:nvPr>
            <p:ph type="title"/>
          </p:nvPr>
        </p:nvSpPr>
        <p:spPr>
          <a:xfrm>
            <a:off x="581192" y="4845617"/>
            <a:ext cx="11029616" cy="1013800"/>
          </a:xfrm>
        </p:spPr>
        <p:txBody>
          <a:bodyPr>
            <a:normAutofit/>
          </a:bodyPr>
          <a:lstStyle/>
          <a:p>
            <a:r>
              <a:rPr lang="en-US" sz="3200">
                <a:solidFill>
                  <a:srgbClr val="FFFEFF"/>
                </a:solidFill>
              </a:rPr>
              <a:t>TIMELINE FOR LITURGICAL RENEWAL</a:t>
            </a:r>
          </a:p>
        </p:txBody>
      </p:sp>
      <p:graphicFrame>
        <p:nvGraphicFramePr>
          <p:cNvPr id="39" name="Content Placeholder 4">
            <a:extLst>
              <a:ext uri="{FF2B5EF4-FFF2-40B4-BE49-F238E27FC236}">
                <a16:creationId xmlns:a16="http://schemas.microsoft.com/office/drawing/2014/main" id="{30158D6A-BCF2-DC72-D443-1A7CCB26E17D}"/>
              </a:ext>
            </a:extLst>
          </p:cNvPr>
          <p:cNvGraphicFramePr>
            <a:graphicFrameLocks noGrp="1"/>
          </p:cNvGraphicFramePr>
          <p:nvPr>
            <p:ph idx="1"/>
            <p:extLst>
              <p:ext uri="{D42A27DB-BD31-4B8C-83A1-F6EECF244321}">
                <p14:modId xmlns:p14="http://schemas.microsoft.com/office/powerpoint/2010/main" val="1927547701"/>
              </p:ext>
            </p:extLst>
          </p:nvPr>
        </p:nvGraphicFramePr>
        <p:xfrm>
          <a:off x="580858" y="2181179"/>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3CF0E972-68AE-DDC3-7506-D27E44FC8319}"/>
              </a:ext>
            </a:extLst>
          </p:cNvPr>
          <p:cNvSpPr txBox="1"/>
          <p:nvPr/>
        </p:nvSpPr>
        <p:spPr>
          <a:xfrm>
            <a:off x="878540" y="998583"/>
            <a:ext cx="8426825" cy="523220"/>
          </a:xfrm>
          <a:prstGeom prst="rect">
            <a:avLst/>
          </a:prstGeom>
          <a:noFill/>
        </p:spPr>
        <p:txBody>
          <a:bodyPr wrap="square">
            <a:spAutoFit/>
          </a:bodyPr>
          <a:lstStyle/>
          <a:p>
            <a:r>
              <a:rPr lang="en-US" sz="2800" dirty="0">
                <a:solidFill>
                  <a:srgbClr val="FFFEFF"/>
                </a:solidFill>
              </a:rPr>
              <a:t>CRONOLOGÍA PARA LA RENOVACIÓN LITÚRGICA</a:t>
            </a:r>
            <a:endParaRPr lang="en-US" sz="2800" dirty="0"/>
          </a:p>
        </p:txBody>
      </p:sp>
    </p:spTree>
    <p:extLst>
      <p:ext uri="{BB962C8B-B14F-4D97-AF65-F5344CB8AC3E}">
        <p14:creationId xmlns:p14="http://schemas.microsoft.com/office/powerpoint/2010/main" val="126567081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E9CA0-32AF-CEBE-9C65-3EA070789359}"/>
              </a:ext>
            </a:extLst>
          </p:cNvPr>
          <p:cNvSpPr>
            <a:spLocks noGrp="1"/>
          </p:cNvSpPr>
          <p:nvPr>
            <p:ph type="title"/>
          </p:nvPr>
        </p:nvSpPr>
        <p:spPr>
          <a:xfrm>
            <a:off x="95367" y="580734"/>
            <a:ext cx="8108974" cy="585870"/>
          </a:xfrm>
        </p:spPr>
        <p:txBody>
          <a:bodyPr vert="horz" lIns="91440" tIns="45720" rIns="91440" bIns="45720" rtlCol="0" anchor="b">
            <a:normAutofit fontScale="90000"/>
          </a:bodyPr>
          <a:lstStyle/>
          <a:p>
            <a:r>
              <a:rPr lang="en-US" sz="3200" dirty="0">
                <a:solidFill>
                  <a:schemeClr val="accent1"/>
                </a:solidFill>
              </a:rPr>
              <a:t>CUARESMA 2026: BIENVENIDA Y PARTICIPACIÓN</a:t>
            </a:r>
          </a:p>
        </p:txBody>
      </p:sp>
      <p:sp>
        <p:nvSpPr>
          <p:cNvPr id="3" name="Rounded Rectangle 2">
            <a:extLst>
              <a:ext uri="{FF2B5EF4-FFF2-40B4-BE49-F238E27FC236}">
                <a16:creationId xmlns:a16="http://schemas.microsoft.com/office/drawing/2014/main" id="{8CC16F6F-BDA6-90A8-0868-E733CF9CA116}"/>
              </a:ext>
            </a:extLst>
          </p:cNvPr>
          <p:cNvSpPr/>
          <p:nvPr/>
        </p:nvSpPr>
        <p:spPr>
          <a:xfrm>
            <a:off x="121543" y="6400671"/>
            <a:ext cx="7983925" cy="4035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Mismas </a:t>
            </a:r>
            <a:r>
              <a:rPr lang="en-US" sz="2000" b="1" dirty="0" err="1">
                <a:solidFill>
                  <a:schemeClr val="bg1"/>
                </a:solidFill>
              </a:rPr>
              <a:t>prácticas</a:t>
            </a:r>
            <a:r>
              <a:rPr lang="en-US" sz="2000" b="1" dirty="0">
                <a:solidFill>
                  <a:schemeClr val="bg1"/>
                </a:solidFill>
              </a:rPr>
              <a:t> </a:t>
            </a:r>
            <a:r>
              <a:rPr lang="en-US" sz="2000" b="1" dirty="0" err="1">
                <a:solidFill>
                  <a:schemeClr val="bg1"/>
                </a:solidFill>
              </a:rPr>
              <a:t>en</a:t>
            </a:r>
            <a:r>
              <a:rPr lang="en-US" sz="2000" b="1" dirty="0">
                <a:solidFill>
                  <a:schemeClr val="bg1"/>
                </a:solidFill>
              </a:rPr>
              <a:t> </a:t>
            </a:r>
            <a:r>
              <a:rPr lang="en-US" sz="2000" b="1" dirty="0" err="1">
                <a:solidFill>
                  <a:schemeClr val="bg1"/>
                </a:solidFill>
              </a:rPr>
              <a:t>todas</a:t>
            </a:r>
            <a:r>
              <a:rPr lang="en-US" sz="2000" b="1" dirty="0">
                <a:solidFill>
                  <a:schemeClr val="bg1"/>
                </a:solidFill>
              </a:rPr>
              <a:t> las Misas a </a:t>
            </a:r>
            <a:r>
              <a:rPr lang="en-US" sz="2000" b="1" dirty="0" err="1">
                <a:solidFill>
                  <a:schemeClr val="bg1"/>
                </a:solidFill>
              </a:rPr>
              <a:t>partir</a:t>
            </a:r>
            <a:r>
              <a:rPr lang="en-US" sz="2000" b="1" dirty="0">
                <a:solidFill>
                  <a:schemeClr val="bg1"/>
                </a:solidFill>
              </a:rPr>
              <a:t> del 1 de </a:t>
            </a:r>
            <a:r>
              <a:rPr lang="en-US" sz="2000" b="1" dirty="0" err="1">
                <a:solidFill>
                  <a:schemeClr val="bg1"/>
                </a:solidFill>
              </a:rPr>
              <a:t>julio</a:t>
            </a:r>
            <a:r>
              <a:rPr lang="en-US" sz="2000" b="1" dirty="0">
                <a:solidFill>
                  <a:schemeClr val="bg1"/>
                </a:solidFill>
              </a:rPr>
              <a:t> de 2026</a:t>
            </a:r>
          </a:p>
        </p:txBody>
      </p:sp>
      <p:pic>
        <p:nvPicPr>
          <p:cNvPr id="20" name="Picture Placeholder 19">
            <a:extLst>
              <a:ext uri="{FF2B5EF4-FFF2-40B4-BE49-F238E27FC236}">
                <a16:creationId xmlns:a16="http://schemas.microsoft.com/office/drawing/2014/main" id="{B4C0BB23-1F39-DEFE-E420-5B78176CB7FE}"/>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37159" t="365" r="23313" b="-365"/>
          <a:stretch>
            <a:fillRect/>
          </a:stretch>
        </p:blipFill>
        <p:spPr>
          <a:xfrm>
            <a:off x="8105468" y="614407"/>
            <a:ext cx="3551099" cy="5988682"/>
          </a:xfrm>
          <a:prstGeom prst="rect">
            <a:avLst/>
          </a:prstGeom>
          <a:blipFill>
            <a:blip r:embed="rId4">
              <a:alphaModFix amt="70000"/>
            </a:blip>
            <a:stretch>
              <a:fillRect/>
            </a:stretch>
          </a:blipFill>
        </p:spPr>
      </p:pic>
      <p:sp>
        <p:nvSpPr>
          <p:cNvPr id="4" name="Content Placeholder 3">
            <a:extLst>
              <a:ext uri="{FF2B5EF4-FFF2-40B4-BE49-F238E27FC236}">
                <a16:creationId xmlns:a16="http://schemas.microsoft.com/office/drawing/2014/main" id="{8BF039C1-E5F4-D3C6-4681-87598E899725}"/>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21543" y="584291"/>
            <a:ext cx="8108974" cy="6248273"/>
          </a:xfrm>
        </p:spPr>
        <p:txBody>
          <a:bodyPr>
            <a:noAutofit/>
          </a:bodyPr>
          <a:lstStyle/>
          <a:p>
            <a:pPr marL="0" indent="0">
              <a:spcBef>
                <a:spcPts val="0"/>
              </a:spcBef>
              <a:buFont typeface="Arial" panose="020B0604020202020204" pitchFamily="34" charset="0"/>
              <a:buNone/>
            </a:pPr>
            <a:r>
              <a:rPr lang="en-US" sz="2000" b="1" dirty="0"/>
              <a:t>Partes de la Misa</a:t>
            </a:r>
          </a:p>
          <a:p>
            <a:pPr marL="0" lvl="1" indent="0">
              <a:spcBef>
                <a:spcPts val="0"/>
              </a:spcBef>
              <a:buNone/>
            </a:pPr>
            <a:r>
              <a:rPr lang="en-US" sz="2000" dirty="0" err="1"/>
              <a:t>Congregación</a:t>
            </a:r>
            <a:r>
              <a:rPr lang="en-US" sz="2000" dirty="0"/>
              <a:t>,  </a:t>
            </a:r>
            <a:r>
              <a:rPr lang="en-US" sz="2000" dirty="0" err="1"/>
              <a:t>Acto</a:t>
            </a:r>
            <a:r>
              <a:rPr lang="en-US" sz="2000" dirty="0"/>
              <a:t> </a:t>
            </a:r>
            <a:r>
              <a:rPr lang="en-US" sz="2000" dirty="0" err="1"/>
              <a:t>Penitencial</a:t>
            </a:r>
            <a:r>
              <a:rPr lang="en-US" sz="2000" dirty="0"/>
              <a:t>, Gloria (</a:t>
            </a:r>
            <a:r>
              <a:rPr lang="en-US" sz="2000" dirty="0" err="1"/>
              <a:t>cuando</a:t>
            </a:r>
            <a:r>
              <a:rPr lang="en-US" sz="2000" dirty="0"/>
              <a:t> se </a:t>
            </a:r>
            <a:r>
              <a:rPr lang="en-US" sz="2000" dirty="0" err="1"/>
              <a:t>usa</a:t>
            </a:r>
            <a:r>
              <a:rPr lang="en-US" sz="2000" dirty="0"/>
              <a:t>), </a:t>
            </a:r>
            <a:r>
              <a:rPr lang="en-US" sz="2000" dirty="0" err="1"/>
              <a:t>Colecta</a:t>
            </a:r>
            <a:r>
              <a:rPr lang="en-US" sz="2000" dirty="0"/>
              <a:t>,  Año </a:t>
            </a:r>
            <a:r>
              <a:rPr lang="en-US" sz="2000" dirty="0" err="1"/>
              <a:t>Litúrgico</a:t>
            </a:r>
            <a:endParaRPr lang="en-US" sz="2000" dirty="0"/>
          </a:p>
          <a:p>
            <a:pPr marL="0" indent="0">
              <a:spcBef>
                <a:spcPts val="0"/>
              </a:spcBef>
              <a:buFont typeface="Arial" panose="020B0604020202020204" pitchFamily="34" charset="0"/>
              <a:buNone/>
            </a:pPr>
            <a:endParaRPr lang="en-US" sz="1000" b="1" dirty="0"/>
          </a:p>
          <a:p>
            <a:pPr marL="0" indent="0">
              <a:spcBef>
                <a:spcPts val="0"/>
              </a:spcBef>
              <a:buFont typeface="Arial" panose="020B0604020202020204" pitchFamily="34" charset="0"/>
              <a:buNone/>
            </a:pPr>
            <a:r>
              <a:rPr lang="en-US" sz="2000" b="1" dirty="0" err="1"/>
              <a:t>Enfoque</a:t>
            </a:r>
            <a:r>
              <a:rPr lang="en-US" sz="2000" b="1" dirty="0"/>
              <a:t> Pastoral</a:t>
            </a:r>
          </a:p>
          <a:p>
            <a:pPr marL="285750" lvl="1" indent="-285750">
              <a:spcBef>
                <a:spcPts val="0"/>
              </a:spcBef>
            </a:pPr>
            <a:r>
              <a:rPr lang="en-US" sz="2000" dirty="0"/>
              <a:t>El </a:t>
            </a:r>
            <a:r>
              <a:rPr lang="en-US" sz="2000" dirty="0" err="1"/>
              <a:t>papel</a:t>
            </a:r>
            <a:r>
              <a:rPr lang="en-US" sz="2000" dirty="0"/>
              <a:t> de la </a:t>
            </a:r>
            <a:r>
              <a:rPr lang="en-US" sz="2000" dirty="0" err="1"/>
              <a:t>asamblea</a:t>
            </a:r>
            <a:r>
              <a:rPr lang="en-US" sz="2000" dirty="0"/>
              <a:t>: </a:t>
            </a:r>
            <a:r>
              <a:rPr lang="en-US" sz="2000" dirty="0" err="1"/>
              <a:t>participación</a:t>
            </a:r>
            <a:r>
              <a:rPr lang="en-US" sz="2000" dirty="0"/>
              <a:t> </a:t>
            </a:r>
            <a:r>
              <a:rPr lang="en-US" sz="2000" dirty="0" err="1"/>
              <a:t>activa</a:t>
            </a:r>
            <a:r>
              <a:rPr lang="en-US" sz="2000" dirty="0"/>
              <a:t> y </a:t>
            </a:r>
            <a:r>
              <a:rPr lang="en-US" sz="2000" dirty="0" err="1"/>
              <a:t>consciente</a:t>
            </a:r>
            <a:r>
              <a:rPr lang="en-US" sz="2000" dirty="0"/>
              <a:t> a </a:t>
            </a:r>
            <a:r>
              <a:rPr lang="en-US" sz="2000" dirty="0" err="1"/>
              <a:t>través</a:t>
            </a:r>
            <a:r>
              <a:rPr lang="en-US" sz="2000" dirty="0"/>
              <a:t> de la </a:t>
            </a:r>
            <a:r>
              <a:rPr lang="en-US" sz="2000" dirty="0" err="1"/>
              <a:t>preparación</a:t>
            </a:r>
            <a:r>
              <a:rPr lang="en-US" sz="2000" dirty="0"/>
              <a:t>, la </a:t>
            </a:r>
            <a:r>
              <a:rPr lang="en-US" sz="2000" dirty="0" err="1"/>
              <a:t>respuesta</a:t>
            </a:r>
            <a:r>
              <a:rPr lang="en-US" sz="2000" dirty="0"/>
              <a:t> y </a:t>
            </a:r>
            <a:r>
              <a:rPr lang="en-US" sz="2000" dirty="0" err="1"/>
              <a:t>el</a:t>
            </a:r>
            <a:r>
              <a:rPr lang="en-US" sz="2000" dirty="0"/>
              <a:t> canto (la </a:t>
            </a:r>
            <a:r>
              <a:rPr lang="en-US" sz="2000" dirty="0" err="1"/>
              <a:t>música</a:t>
            </a:r>
            <a:r>
              <a:rPr lang="en-US" sz="2000" dirty="0"/>
              <a:t> no es </a:t>
            </a:r>
            <a:r>
              <a:rPr lang="en-US" sz="2000" dirty="0" err="1"/>
              <a:t>una</a:t>
            </a:r>
            <a:r>
              <a:rPr lang="en-US" sz="2000" dirty="0"/>
              <a:t> </a:t>
            </a:r>
            <a:r>
              <a:rPr lang="en-US" sz="2000" dirty="0" err="1"/>
              <a:t>actuación</a:t>
            </a:r>
            <a:r>
              <a:rPr lang="en-US" sz="2000" dirty="0"/>
              <a:t>).</a:t>
            </a:r>
          </a:p>
          <a:p>
            <a:pPr marL="285750" lvl="1" indent="-285750">
              <a:spcBef>
                <a:spcPts val="0"/>
              </a:spcBef>
            </a:pPr>
            <a:r>
              <a:rPr lang="en-US" sz="2000" dirty="0" err="1"/>
              <a:t>Formarnos</a:t>
            </a:r>
            <a:r>
              <a:rPr lang="en-US" sz="2000" dirty="0"/>
              <a:t> </a:t>
            </a:r>
            <a:r>
              <a:rPr lang="en-US" sz="2000" dirty="0" err="1"/>
              <a:t>como</a:t>
            </a:r>
            <a:r>
              <a:rPr lang="en-US" sz="2000" dirty="0"/>
              <a:t> un solo </a:t>
            </a:r>
            <a:r>
              <a:rPr lang="en-US" sz="2000" dirty="0" err="1"/>
              <a:t>cuerpo</a:t>
            </a:r>
            <a:r>
              <a:rPr lang="en-US" sz="2000" dirty="0"/>
              <a:t>, </a:t>
            </a:r>
            <a:r>
              <a:rPr lang="en-US" sz="2000" dirty="0" err="1"/>
              <a:t>dando</a:t>
            </a:r>
            <a:r>
              <a:rPr lang="en-US" sz="2000" dirty="0"/>
              <a:t> la </a:t>
            </a:r>
            <a:r>
              <a:rPr lang="en-US" sz="2000" dirty="0" err="1"/>
              <a:t>bienvenida</a:t>
            </a:r>
            <a:r>
              <a:rPr lang="en-US" sz="2000" dirty="0"/>
              <a:t> a </a:t>
            </a:r>
            <a:r>
              <a:rPr lang="en-US" sz="2000" dirty="0" err="1"/>
              <a:t>todos</a:t>
            </a:r>
            <a:r>
              <a:rPr lang="en-US" sz="2000" dirty="0"/>
              <a:t> y </a:t>
            </a:r>
            <a:r>
              <a:rPr lang="en-US" sz="2000" dirty="0" err="1"/>
              <a:t>pidiendo</a:t>
            </a:r>
            <a:r>
              <a:rPr lang="en-US" sz="2000" dirty="0"/>
              <a:t> misericordia.</a:t>
            </a:r>
          </a:p>
          <a:p>
            <a:pPr marL="285750" lvl="1" indent="-285750">
              <a:spcBef>
                <a:spcPts val="0"/>
              </a:spcBef>
            </a:pPr>
            <a:r>
              <a:rPr lang="en-US" sz="2000" dirty="0" err="1"/>
              <a:t>Recorrer</a:t>
            </a:r>
            <a:r>
              <a:rPr lang="en-US" sz="2000" dirty="0"/>
              <a:t> las </a:t>
            </a:r>
            <a:r>
              <a:rPr lang="en-US" sz="2000" dirty="0" err="1"/>
              <a:t>estaciones</a:t>
            </a:r>
            <a:r>
              <a:rPr lang="en-US" sz="2000" dirty="0"/>
              <a:t> del </a:t>
            </a:r>
            <a:r>
              <a:rPr lang="en-US" sz="2000" dirty="0" err="1"/>
              <a:t>año</a:t>
            </a:r>
            <a:r>
              <a:rPr lang="en-US" sz="2000" dirty="0"/>
              <a:t> </a:t>
            </a:r>
            <a:r>
              <a:rPr lang="en-US" sz="2000" dirty="0" err="1"/>
              <a:t>litúrgico</a:t>
            </a:r>
            <a:r>
              <a:rPr lang="en-US" sz="2000" dirty="0"/>
              <a:t> </a:t>
            </a:r>
            <a:r>
              <a:rPr lang="en-US" sz="2000" dirty="0" err="1"/>
              <a:t>nos</a:t>
            </a:r>
            <a:r>
              <a:rPr lang="en-US" sz="2000" dirty="0"/>
              <a:t> </a:t>
            </a:r>
            <a:r>
              <a:rPr lang="en-US" sz="2000" dirty="0" err="1"/>
              <a:t>ayuda</a:t>
            </a:r>
            <a:r>
              <a:rPr lang="en-US" sz="2000" dirty="0"/>
              <a:t> a </a:t>
            </a:r>
            <a:r>
              <a:rPr lang="en-US" sz="2000" dirty="0" err="1"/>
              <a:t>comprender</a:t>
            </a:r>
            <a:r>
              <a:rPr lang="en-US" sz="2000" dirty="0"/>
              <a:t> y </a:t>
            </a:r>
            <a:r>
              <a:rPr lang="en-US" sz="2000" dirty="0" err="1"/>
              <a:t>profundizar</a:t>
            </a:r>
            <a:r>
              <a:rPr lang="en-US" sz="2000" dirty="0"/>
              <a:t> las </a:t>
            </a:r>
            <a:r>
              <a:rPr lang="en-US" sz="2000" dirty="0" err="1"/>
              <a:t>diferentes</a:t>
            </a:r>
            <a:r>
              <a:rPr lang="en-US" sz="2000" dirty="0"/>
              <a:t> “</a:t>
            </a:r>
            <a:r>
              <a:rPr lang="en-US" sz="2000" dirty="0" err="1"/>
              <a:t>estaciones</a:t>
            </a:r>
            <a:r>
              <a:rPr lang="en-US" sz="2000" dirty="0"/>
              <a:t>” de </a:t>
            </a:r>
            <a:r>
              <a:rPr lang="en-US" sz="2000" dirty="0" err="1"/>
              <a:t>nuestra</a:t>
            </a:r>
            <a:r>
              <a:rPr lang="en-US" sz="2000" dirty="0"/>
              <a:t> </a:t>
            </a:r>
            <a:r>
              <a:rPr lang="en-US" sz="2000" dirty="0" err="1"/>
              <a:t>vida</a:t>
            </a:r>
            <a:r>
              <a:rPr lang="en-US" sz="2000" dirty="0"/>
              <a:t>.</a:t>
            </a:r>
          </a:p>
          <a:p>
            <a:pPr marL="285750" lvl="1" indent="-285750">
              <a:spcBef>
                <a:spcPts val="0"/>
              </a:spcBef>
            </a:pPr>
            <a:endParaRPr lang="en-US" sz="800" b="1" dirty="0"/>
          </a:p>
          <a:p>
            <a:pPr marL="0" lvl="1" indent="0">
              <a:spcBef>
                <a:spcPts val="0"/>
              </a:spcBef>
              <a:buFont typeface="Arial" panose="020B0604020202020204" pitchFamily="34" charset="0"/>
              <a:buNone/>
            </a:pPr>
            <a:r>
              <a:rPr lang="en-US" sz="2000" b="1" dirty="0" err="1"/>
              <a:t>Enfoque</a:t>
            </a:r>
            <a:r>
              <a:rPr lang="en-US" sz="2000" b="1" dirty="0"/>
              <a:t> </a:t>
            </a:r>
            <a:r>
              <a:rPr lang="en-US" sz="2000" b="1" dirty="0" err="1"/>
              <a:t>en</a:t>
            </a:r>
            <a:r>
              <a:rPr lang="en-US" sz="2000" b="1" dirty="0"/>
              <a:t> la </a:t>
            </a:r>
            <a:r>
              <a:rPr lang="en-US" sz="2000" b="1" dirty="0" err="1"/>
              <a:t>Formación</a:t>
            </a:r>
            <a:r>
              <a:rPr lang="en-US" sz="2000" b="1" dirty="0"/>
              <a:t> de Ministros </a:t>
            </a:r>
            <a:r>
              <a:rPr lang="en-US" sz="2000" b="1" dirty="0" err="1"/>
              <a:t>Laicos</a:t>
            </a:r>
            <a:endParaRPr lang="en-US" sz="2000" b="1" dirty="0"/>
          </a:p>
          <a:p>
            <a:pPr marL="0" indent="0">
              <a:spcBef>
                <a:spcPts val="0"/>
              </a:spcBef>
              <a:buNone/>
            </a:pPr>
            <a:r>
              <a:rPr lang="en-US" sz="2200" dirty="0" err="1"/>
              <a:t>Sacristán</a:t>
            </a:r>
            <a:r>
              <a:rPr lang="en-US" sz="2200" dirty="0"/>
              <a:t>, </a:t>
            </a:r>
            <a:r>
              <a:rPr lang="en-US" sz="2200" dirty="0" err="1"/>
              <a:t>Coordinador</a:t>
            </a:r>
            <a:r>
              <a:rPr lang="en-US" sz="2200" dirty="0"/>
              <a:t> de Misa, Arte y Medio </a:t>
            </a:r>
            <a:r>
              <a:rPr lang="en-US" sz="2200" dirty="0" err="1"/>
              <a:t>Ambiente</a:t>
            </a:r>
            <a:r>
              <a:rPr lang="en-US" sz="2200" dirty="0"/>
              <a:t>, </a:t>
            </a:r>
            <a:r>
              <a:rPr lang="en-US" sz="2200" dirty="0" err="1">
                <a:highlight>
                  <a:srgbClr val="FFFF00"/>
                </a:highlight>
              </a:rPr>
              <a:t>Coordinadores</a:t>
            </a:r>
            <a:r>
              <a:rPr lang="en-US" sz="2200" dirty="0">
                <a:highlight>
                  <a:srgbClr val="FFFF00"/>
                </a:highlight>
              </a:rPr>
              <a:t> de </a:t>
            </a:r>
            <a:r>
              <a:rPr lang="en-US" sz="2200" dirty="0" err="1">
                <a:highlight>
                  <a:srgbClr val="FFFF00"/>
                </a:highlight>
              </a:rPr>
              <a:t>Acólitos</a:t>
            </a:r>
            <a:r>
              <a:rPr lang="en-US" sz="2200" dirty="0">
                <a:highlight>
                  <a:srgbClr val="FFFF00"/>
                </a:highlight>
              </a:rPr>
              <a:t>, </a:t>
            </a:r>
            <a:r>
              <a:rPr lang="en-US" sz="2200" dirty="0" err="1"/>
              <a:t>Ujier</a:t>
            </a:r>
            <a:r>
              <a:rPr lang="en-US" sz="2200" dirty="0"/>
              <a:t>, </a:t>
            </a:r>
            <a:r>
              <a:rPr lang="en-US" sz="2200" dirty="0" err="1"/>
              <a:t>Saludador</a:t>
            </a:r>
            <a:r>
              <a:rPr lang="en-US" sz="2200" dirty="0"/>
              <a:t>, </a:t>
            </a:r>
            <a:r>
              <a:rPr lang="en-US" sz="2200" dirty="0" err="1"/>
              <a:t>Directores</a:t>
            </a:r>
            <a:r>
              <a:rPr lang="en-US" sz="2200" dirty="0"/>
              <a:t> Musicales</a:t>
            </a:r>
          </a:p>
          <a:p>
            <a:pPr marL="0" indent="0">
              <a:spcBef>
                <a:spcPts val="0"/>
              </a:spcBef>
              <a:buFont typeface="Arial" panose="020B0604020202020204" pitchFamily="34" charset="0"/>
              <a:buNone/>
            </a:pPr>
            <a:r>
              <a:rPr lang="en-US" sz="2000" b="1" dirty="0" err="1"/>
              <a:t>Fecha</a:t>
            </a:r>
            <a:r>
              <a:rPr lang="en-US" sz="2000" b="1" dirty="0"/>
              <a:t>: </a:t>
            </a:r>
            <a:r>
              <a:rPr lang="en-US" sz="2000" dirty="0"/>
              <a:t>El </a:t>
            </a:r>
            <a:r>
              <a:rPr lang="en-US" sz="2000" dirty="0" err="1"/>
              <a:t>lanzamiento</a:t>
            </a:r>
            <a:r>
              <a:rPr lang="en-US" sz="2000" dirty="0"/>
              <a:t> </a:t>
            </a:r>
            <a:r>
              <a:rPr lang="en-US" sz="2000" dirty="0" err="1"/>
              <a:t>comienza</a:t>
            </a:r>
            <a:r>
              <a:rPr lang="en-US" sz="2000" dirty="0"/>
              <a:t> </a:t>
            </a:r>
            <a:r>
              <a:rPr lang="en-US" sz="2000" b="1" dirty="0" err="1"/>
              <a:t>el</a:t>
            </a:r>
            <a:r>
              <a:rPr lang="en-US" sz="2000" b="1" dirty="0"/>
              <a:t> primer </a:t>
            </a:r>
            <a:r>
              <a:rPr lang="en-US" sz="2000" b="1" dirty="0" err="1"/>
              <a:t>domingo</a:t>
            </a:r>
            <a:r>
              <a:rPr lang="en-US" sz="2000" b="1" dirty="0"/>
              <a:t> de Cuaresma 2026</a:t>
            </a:r>
            <a:endParaRPr lang="en-US" sz="2000" dirty="0">
              <a:solidFill>
                <a:schemeClr val="bg1"/>
              </a:solidFill>
            </a:endParaRPr>
          </a:p>
        </p:txBody>
      </p:sp>
    </p:spTree>
    <p:extLst>
      <p:ext uri="{BB962C8B-B14F-4D97-AF65-F5344CB8AC3E}">
        <p14:creationId xmlns:p14="http://schemas.microsoft.com/office/powerpoint/2010/main" val="277172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0E3B-4329-163C-CEF6-967465EFF3E0}"/>
              </a:ext>
            </a:extLst>
          </p:cNvPr>
          <p:cNvSpPr>
            <a:spLocks noGrp="1"/>
          </p:cNvSpPr>
          <p:nvPr>
            <p:ph type="title"/>
          </p:nvPr>
        </p:nvSpPr>
        <p:spPr/>
        <p:txBody>
          <a:bodyPr>
            <a:normAutofit/>
          </a:bodyPr>
          <a:lstStyle/>
          <a:p>
            <a:r>
              <a:rPr lang="en-US" dirty="0" err="1"/>
              <a:t>Fechas</a:t>
            </a:r>
            <a:r>
              <a:rPr lang="en-US" dirty="0"/>
              <a:t> clave para la </a:t>
            </a:r>
            <a:r>
              <a:rPr lang="en-US" dirty="0" err="1"/>
              <a:t>fase</a:t>
            </a:r>
            <a:r>
              <a:rPr lang="en-US" dirty="0"/>
              <a:t> 1: </a:t>
            </a:r>
            <a:r>
              <a:rPr lang="en-US" dirty="0" err="1"/>
              <a:t>implementación</a:t>
            </a:r>
            <a:r>
              <a:rPr lang="en-US" dirty="0"/>
              <a:t> completa 1 de </a:t>
            </a:r>
            <a:r>
              <a:rPr lang="en-US" dirty="0" err="1"/>
              <a:t>julio</a:t>
            </a:r>
            <a:r>
              <a:rPr lang="en-US" dirty="0"/>
              <a:t> de 2026</a:t>
            </a:r>
          </a:p>
        </p:txBody>
      </p:sp>
      <p:sp>
        <p:nvSpPr>
          <p:cNvPr id="3" name="Content Placeholder 2">
            <a:extLst>
              <a:ext uri="{FF2B5EF4-FFF2-40B4-BE49-F238E27FC236}">
                <a16:creationId xmlns:a16="http://schemas.microsoft.com/office/drawing/2014/main" id="{62A4004D-350D-03F0-1C6F-28EEB5EE694A}"/>
              </a:ext>
            </a:extLst>
          </p:cNvPr>
          <p:cNvSpPr>
            <a:spLocks noGrp="1"/>
          </p:cNvSpPr>
          <p:nvPr>
            <p:ph idx="1"/>
          </p:nvPr>
        </p:nvSpPr>
        <p:spPr>
          <a:xfrm>
            <a:off x="581192" y="2180496"/>
            <a:ext cx="11029615" cy="4332599"/>
          </a:xfrm>
        </p:spPr>
        <p:txBody>
          <a:bodyPr>
            <a:noAutofit/>
          </a:bodyPr>
          <a:lstStyle/>
          <a:p>
            <a:pPr marL="0" indent="0">
              <a:buNone/>
            </a:pPr>
            <a:r>
              <a:rPr lang="en-US" sz="2800" dirty="0"/>
              <a:t>24 de </a:t>
            </a:r>
            <a:r>
              <a:rPr lang="en-US" sz="2800" dirty="0" err="1"/>
              <a:t>febrero</a:t>
            </a:r>
            <a:r>
              <a:rPr lang="en-US" sz="2800" dirty="0"/>
              <a:t> –                   TALLERES PARA LÍDERES LITÚRGICOS                                                                  22 de </a:t>
            </a:r>
            <a:r>
              <a:rPr lang="en-US" sz="2800" dirty="0" err="1"/>
              <a:t>marzo</a:t>
            </a:r>
            <a:endParaRPr lang="en-US" sz="2800" dirty="0"/>
          </a:p>
          <a:p>
            <a:pPr marL="0" indent="0">
              <a:buNone/>
            </a:pPr>
            <a:endParaRPr lang="en-US" sz="2800" dirty="0"/>
          </a:p>
          <a:p>
            <a:pPr marL="0" indent="0">
              <a:buNone/>
            </a:pPr>
            <a:r>
              <a:rPr lang="en-US" sz="2800" dirty="0"/>
              <a:t>22 de </a:t>
            </a:r>
            <a:r>
              <a:rPr lang="en-US" sz="2800" dirty="0" err="1"/>
              <a:t>marzo</a:t>
            </a:r>
            <a:r>
              <a:rPr lang="en-US" sz="2800" dirty="0"/>
              <a:t> - 10 de </a:t>
            </a:r>
            <a:r>
              <a:rPr lang="en-US" sz="2800" dirty="0" err="1"/>
              <a:t>abril</a:t>
            </a:r>
            <a:r>
              <a:rPr lang="en-US" sz="2800" dirty="0"/>
              <a:t>    CATEQUESIS PARA VOLUNTARIOS Y  </a:t>
            </a:r>
          </a:p>
          <a:p>
            <a:pPr marL="0" indent="0">
              <a:buNone/>
            </a:pPr>
            <a:r>
              <a:rPr lang="en-US" sz="2800" dirty="0"/>
              <a:t>                                          PREPARACIÓN PARA FELIGRESES </a:t>
            </a:r>
          </a:p>
          <a:p>
            <a:pPr marL="0" indent="0">
              <a:buNone/>
            </a:pPr>
            <a:endParaRPr lang="en-US" sz="2800" dirty="0"/>
          </a:p>
          <a:p>
            <a:pPr marL="0" indent="0">
              <a:buNone/>
            </a:pPr>
            <a:r>
              <a:rPr lang="en-US" sz="2800" dirty="0"/>
              <a:t>12 de </a:t>
            </a:r>
            <a:r>
              <a:rPr lang="en-US" sz="2800" dirty="0" err="1"/>
              <a:t>abril</a:t>
            </a:r>
            <a:r>
              <a:rPr lang="en-US" sz="2800" dirty="0"/>
              <a:t> – 20 de </a:t>
            </a:r>
            <a:r>
              <a:rPr lang="en-US" sz="2800" dirty="0" err="1"/>
              <a:t>junio</a:t>
            </a:r>
            <a:r>
              <a:rPr lang="en-US" sz="2800" dirty="0"/>
              <a:t> 	     CATEQUESIS Y PRÁCTICA PARA</a:t>
            </a:r>
          </a:p>
          <a:p>
            <a:pPr marL="0" indent="0">
              <a:buNone/>
            </a:pPr>
            <a:r>
              <a:rPr lang="en-US" sz="2800" dirty="0"/>
              <a:t>                                          FELIGRESES 		</a:t>
            </a:r>
          </a:p>
        </p:txBody>
      </p:sp>
    </p:spTree>
    <p:extLst>
      <p:ext uri="{BB962C8B-B14F-4D97-AF65-F5344CB8AC3E}">
        <p14:creationId xmlns:p14="http://schemas.microsoft.com/office/powerpoint/2010/main" val="2273780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E9CA0-32AF-CEBE-9C65-3EA070789359}"/>
              </a:ext>
            </a:extLst>
          </p:cNvPr>
          <p:cNvSpPr>
            <a:spLocks noGrp="1"/>
          </p:cNvSpPr>
          <p:nvPr>
            <p:ph type="title"/>
          </p:nvPr>
        </p:nvSpPr>
        <p:spPr>
          <a:xfrm>
            <a:off x="454026" y="702156"/>
            <a:ext cx="11204574" cy="821844"/>
          </a:xfrm>
        </p:spPr>
        <p:txBody>
          <a:bodyPr vert="horz" lIns="91440" tIns="45720" rIns="91440" bIns="45720" rtlCol="0" anchor="b">
            <a:normAutofit fontScale="90000"/>
          </a:bodyPr>
          <a:lstStyle/>
          <a:p>
            <a:pPr algn="ctr"/>
            <a:r>
              <a:rPr lang="en-US" sz="3200" b="1" dirty="0" err="1">
                <a:solidFill>
                  <a:schemeClr val="accent1"/>
                </a:solidFill>
              </a:rPr>
              <a:t>Capacitación</a:t>
            </a:r>
            <a:r>
              <a:rPr lang="en-US" sz="3200" b="1" dirty="0">
                <a:solidFill>
                  <a:schemeClr val="accent1"/>
                </a:solidFill>
              </a:rPr>
              <a:t> para </a:t>
            </a:r>
            <a:r>
              <a:rPr lang="en-US" sz="3200" b="1" dirty="0" err="1">
                <a:solidFill>
                  <a:schemeClr val="accent1"/>
                </a:solidFill>
              </a:rPr>
              <a:t>el</a:t>
            </a:r>
            <a:r>
              <a:rPr lang="en-US" sz="3200" b="1" dirty="0">
                <a:solidFill>
                  <a:schemeClr val="accent1"/>
                </a:solidFill>
              </a:rPr>
              <a:t> </a:t>
            </a:r>
            <a:r>
              <a:rPr lang="en-US" sz="3200" b="1" dirty="0" err="1">
                <a:solidFill>
                  <a:schemeClr val="accent1"/>
                </a:solidFill>
              </a:rPr>
              <a:t>ministerio</a:t>
            </a:r>
            <a:r>
              <a:rPr lang="en-US" sz="3200" b="1" dirty="0">
                <a:solidFill>
                  <a:schemeClr val="accent1"/>
                </a:solidFill>
              </a:rPr>
              <a:t> de </a:t>
            </a:r>
            <a:r>
              <a:rPr lang="en-US" sz="3200" b="1" dirty="0" err="1">
                <a:solidFill>
                  <a:schemeClr val="accent1"/>
                </a:solidFill>
              </a:rPr>
              <a:t>coordinación</a:t>
            </a:r>
            <a:r>
              <a:rPr lang="en-US" sz="3200" b="1" dirty="0">
                <a:solidFill>
                  <a:schemeClr val="accent1"/>
                </a:solidFill>
              </a:rPr>
              <a:t> de </a:t>
            </a:r>
            <a:r>
              <a:rPr lang="en-US" sz="3200" b="1" dirty="0" err="1">
                <a:solidFill>
                  <a:schemeClr val="accent1"/>
                </a:solidFill>
              </a:rPr>
              <a:t>acólitos</a:t>
            </a:r>
            <a:endParaRPr lang="en-US" sz="3200" b="1" dirty="0">
              <a:solidFill>
                <a:schemeClr val="accent1"/>
              </a:solidFill>
            </a:endParaRPr>
          </a:p>
        </p:txBody>
      </p:sp>
      <p:sp>
        <p:nvSpPr>
          <p:cNvPr id="4" name="Content Placeholder 3">
            <a:extLst>
              <a:ext uri="{FF2B5EF4-FFF2-40B4-BE49-F238E27FC236}">
                <a16:creationId xmlns:a16="http://schemas.microsoft.com/office/drawing/2014/main" id="{8BF039C1-E5F4-D3C6-4681-87598E899725}"/>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54026" y="1707727"/>
            <a:ext cx="6215716" cy="4781114"/>
          </a:xfrm>
        </p:spPr>
        <p:txBody>
          <a:bodyPr>
            <a:noAutofit/>
          </a:bodyPr>
          <a:lstStyle/>
          <a:p>
            <a:pPr lvl="0"/>
            <a:r>
              <a:rPr lang="en-US" sz="2400" b="1" dirty="0" err="1">
                <a:solidFill>
                  <a:schemeClr val="tx1"/>
                </a:solidFill>
              </a:rPr>
              <a:t>Oración</a:t>
            </a:r>
            <a:r>
              <a:rPr lang="en-US" sz="2400" b="1" dirty="0">
                <a:solidFill>
                  <a:schemeClr val="tx1"/>
                </a:solidFill>
              </a:rPr>
              <a:t> de </a:t>
            </a:r>
            <a:r>
              <a:rPr lang="en-US" sz="2400" b="1" dirty="0" err="1">
                <a:solidFill>
                  <a:schemeClr val="tx1"/>
                </a:solidFill>
              </a:rPr>
              <a:t>los</a:t>
            </a:r>
            <a:r>
              <a:rPr lang="en-US" sz="2400" b="1" dirty="0">
                <a:solidFill>
                  <a:schemeClr val="tx1"/>
                </a:solidFill>
              </a:rPr>
              <a:t> </a:t>
            </a:r>
            <a:r>
              <a:rPr lang="en-US" sz="2400" b="1" dirty="0" err="1">
                <a:solidFill>
                  <a:schemeClr val="tx1"/>
                </a:solidFill>
              </a:rPr>
              <a:t>acólitos</a:t>
            </a:r>
            <a:endParaRPr lang="en-US" sz="2000" b="1" dirty="0">
              <a:solidFill>
                <a:schemeClr val="tx1"/>
              </a:solidFill>
            </a:endParaRPr>
          </a:p>
          <a:p>
            <a:pPr lvl="0"/>
            <a:r>
              <a:rPr lang="en-US" sz="2400" b="1" dirty="0" err="1">
                <a:solidFill>
                  <a:schemeClr val="tx1"/>
                </a:solidFill>
              </a:rPr>
              <a:t>Orientaciones</a:t>
            </a:r>
            <a:r>
              <a:rPr lang="en-US" sz="2400" b="1" dirty="0">
                <a:solidFill>
                  <a:schemeClr val="tx1"/>
                </a:solidFill>
              </a:rPr>
              <a:t> </a:t>
            </a:r>
            <a:r>
              <a:rPr lang="en-US" sz="2400" b="1" dirty="0" err="1">
                <a:solidFill>
                  <a:schemeClr val="tx1"/>
                </a:solidFill>
              </a:rPr>
              <a:t>diocesanas</a:t>
            </a:r>
            <a:r>
              <a:rPr lang="en-US" sz="2400" b="1" dirty="0">
                <a:solidFill>
                  <a:schemeClr val="tx1"/>
                </a:solidFill>
              </a:rPr>
              <a:t> para </a:t>
            </a:r>
            <a:r>
              <a:rPr lang="en-US" sz="2400" b="1" dirty="0" err="1">
                <a:solidFill>
                  <a:schemeClr val="tx1"/>
                </a:solidFill>
              </a:rPr>
              <a:t>los</a:t>
            </a:r>
            <a:r>
              <a:rPr lang="en-US" sz="2400" b="1" dirty="0">
                <a:solidFill>
                  <a:schemeClr val="tx1"/>
                </a:solidFill>
              </a:rPr>
              <a:t> </a:t>
            </a:r>
            <a:r>
              <a:rPr lang="en-US" sz="2400" b="1" dirty="0" err="1">
                <a:solidFill>
                  <a:schemeClr val="tx1"/>
                </a:solidFill>
              </a:rPr>
              <a:t>acólitos</a:t>
            </a:r>
            <a:endParaRPr lang="en-US" sz="2000" b="1" dirty="0">
              <a:solidFill>
                <a:schemeClr val="tx1"/>
              </a:solidFill>
            </a:endParaRPr>
          </a:p>
          <a:p>
            <a:pPr lvl="0"/>
            <a:r>
              <a:rPr lang="en-US" sz="2400" b="1" dirty="0" err="1">
                <a:solidFill>
                  <a:schemeClr val="tx1"/>
                </a:solidFill>
              </a:rPr>
              <a:t>Definición</a:t>
            </a:r>
            <a:r>
              <a:rPr lang="en-US" sz="2400" b="1" dirty="0">
                <a:solidFill>
                  <a:schemeClr val="tx1"/>
                </a:solidFill>
              </a:rPr>
              <a:t> de </a:t>
            </a:r>
            <a:r>
              <a:rPr lang="en-US" sz="2400" b="1" dirty="0" err="1">
                <a:solidFill>
                  <a:schemeClr val="tx1"/>
                </a:solidFill>
              </a:rPr>
              <a:t>acólitos</a:t>
            </a:r>
            <a:endParaRPr lang="en-US" sz="2000" b="1" dirty="0">
              <a:solidFill>
                <a:schemeClr val="tx1"/>
              </a:solidFill>
            </a:endParaRPr>
          </a:p>
          <a:p>
            <a:pPr lvl="0"/>
            <a:r>
              <a:rPr lang="en-US" sz="2400" b="1" dirty="0">
                <a:solidFill>
                  <a:schemeClr val="tx1"/>
                </a:solidFill>
              </a:rPr>
              <a:t>Código de </a:t>
            </a:r>
            <a:r>
              <a:rPr lang="en-US" sz="2400" b="1" dirty="0" err="1">
                <a:solidFill>
                  <a:schemeClr val="tx1"/>
                </a:solidFill>
              </a:rPr>
              <a:t>vestimenta</a:t>
            </a:r>
            <a:endParaRPr lang="en-US" sz="2000" b="1" dirty="0">
              <a:solidFill>
                <a:schemeClr val="tx1"/>
              </a:solidFill>
            </a:endParaRPr>
          </a:p>
          <a:p>
            <a:pPr lvl="0"/>
            <a:r>
              <a:rPr lang="en-US" sz="2400" b="1" dirty="0" err="1">
                <a:solidFill>
                  <a:schemeClr val="tx1"/>
                </a:solidFill>
              </a:rPr>
              <a:t>Funciones</a:t>
            </a:r>
            <a:r>
              <a:rPr lang="en-US" sz="2400" b="1" dirty="0">
                <a:solidFill>
                  <a:schemeClr val="tx1"/>
                </a:solidFill>
              </a:rPr>
              <a:t> de </a:t>
            </a:r>
            <a:r>
              <a:rPr lang="en-US" sz="2400" b="1" dirty="0" err="1">
                <a:solidFill>
                  <a:schemeClr val="tx1"/>
                </a:solidFill>
              </a:rPr>
              <a:t>los</a:t>
            </a:r>
            <a:r>
              <a:rPr lang="en-US" sz="2400" b="1" dirty="0">
                <a:solidFill>
                  <a:schemeClr val="tx1"/>
                </a:solidFill>
              </a:rPr>
              <a:t> </a:t>
            </a:r>
            <a:r>
              <a:rPr lang="en-US" sz="2400" b="1" dirty="0" err="1">
                <a:solidFill>
                  <a:schemeClr val="tx1"/>
                </a:solidFill>
              </a:rPr>
              <a:t>acólitos</a:t>
            </a:r>
            <a:endParaRPr lang="en-US" sz="2000" b="1" dirty="0">
              <a:solidFill>
                <a:schemeClr val="tx1"/>
              </a:solidFill>
            </a:endParaRPr>
          </a:p>
          <a:p>
            <a:pPr lvl="0"/>
            <a:r>
              <a:rPr lang="en-US" sz="2400" b="1" dirty="0">
                <a:solidFill>
                  <a:schemeClr val="tx1"/>
                </a:solidFill>
              </a:rPr>
              <a:t>Guía para </a:t>
            </a:r>
            <a:r>
              <a:rPr lang="en-US" sz="2400" b="1" dirty="0" err="1">
                <a:solidFill>
                  <a:schemeClr val="tx1"/>
                </a:solidFill>
              </a:rPr>
              <a:t>acólitos</a:t>
            </a:r>
            <a:endParaRPr lang="en-US" sz="2000" b="1" dirty="0">
              <a:solidFill>
                <a:schemeClr val="tx1"/>
              </a:solidFill>
            </a:endParaRPr>
          </a:p>
          <a:p>
            <a:pPr lvl="0"/>
            <a:r>
              <a:rPr lang="en-US" sz="2400" b="1" dirty="0" err="1">
                <a:solidFill>
                  <a:schemeClr val="tx1"/>
                </a:solidFill>
              </a:rPr>
              <a:t>Recordatorios</a:t>
            </a:r>
            <a:endParaRPr lang="en-US" sz="2000" b="1" dirty="0">
              <a:solidFill>
                <a:schemeClr val="tx1"/>
              </a:solidFill>
            </a:endParaRPr>
          </a:p>
          <a:p>
            <a:pPr lvl="0"/>
            <a:r>
              <a:rPr lang="en-US" sz="2400" b="1" dirty="0" err="1">
                <a:solidFill>
                  <a:schemeClr val="tx1"/>
                </a:solidFill>
              </a:rPr>
              <a:t>Objetos</a:t>
            </a:r>
            <a:r>
              <a:rPr lang="en-US" sz="2400" b="1" dirty="0">
                <a:solidFill>
                  <a:schemeClr val="tx1"/>
                </a:solidFill>
              </a:rPr>
              <a:t> y </a:t>
            </a:r>
            <a:r>
              <a:rPr lang="en-US" sz="2400" b="1" dirty="0" err="1">
                <a:solidFill>
                  <a:schemeClr val="tx1"/>
                </a:solidFill>
              </a:rPr>
              <a:t>vasos</a:t>
            </a:r>
            <a:r>
              <a:rPr lang="en-US" sz="2400" b="1" dirty="0">
                <a:solidFill>
                  <a:schemeClr val="tx1"/>
                </a:solidFill>
              </a:rPr>
              <a:t> </a:t>
            </a:r>
            <a:r>
              <a:rPr lang="en-US" sz="2400" b="1" dirty="0" err="1">
                <a:solidFill>
                  <a:schemeClr val="tx1"/>
                </a:solidFill>
              </a:rPr>
              <a:t>utilizados</a:t>
            </a:r>
            <a:r>
              <a:rPr lang="en-US" sz="2400" b="1" dirty="0">
                <a:solidFill>
                  <a:schemeClr val="tx1"/>
                </a:solidFill>
              </a:rPr>
              <a:t> </a:t>
            </a:r>
            <a:r>
              <a:rPr lang="en-US" sz="2400" b="1" dirty="0" err="1">
                <a:solidFill>
                  <a:schemeClr val="tx1"/>
                </a:solidFill>
              </a:rPr>
              <a:t>durante</a:t>
            </a:r>
            <a:r>
              <a:rPr lang="en-US" sz="2400" b="1" dirty="0">
                <a:solidFill>
                  <a:schemeClr val="tx1"/>
                </a:solidFill>
              </a:rPr>
              <a:t> la Misa</a:t>
            </a:r>
            <a:endParaRPr lang="en-US" sz="2000" b="1" dirty="0">
              <a:solidFill>
                <a:schemeClr val="tx1"/>
              </a:solidFill>
            </a:endParaRPr>
          </a:p>
          <a:p>
            <a:pPr marL="0" lvl="1" indent="0">
              <a:spcBef>
                <a:spcPts val="0"/>
              </a:spcBef>
              <a:buNone/>
            </a:pPr>
            <a:endParaRPr lang="en-US" sz="1800" dirty="0"/>
          </a:p>
        </p:txBody>
      </p:sp>
      <p:pic>
        <p:nvPicPr>
          <p:cNvPr id="1026" name="Picture 2">
            <a:extLst>
              <a:ext uri="{FF2B5EF4-FFF2-40B4-BE49-F238E27FC236}">
                <a16:creationId xmlns:a16="http://schemas.microsoft.com/office/drawing/2014/main" id="{6D713B86-EB04-125C-CB05-6B2AFC592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989" t="42427" r="17017"/>
          <a:stretch>
            <a:fillRect/>
          </a:stretch>
        </p:blipFill>
        <p:spPr bwMode="auto">
          <a:xfrm>
            <a:off x="6473809" y="2378467"/>
            <a:ext cx="4909536" cy="2857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830151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04CAC9-4DB9-48D9-8A6F-3675D14127D6}">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D279CDD-1FB7-427E-9208-ECF0EB941AD6}">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E753F6F-88D8-493D-A089-0923419088E5}">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109</TotalTime>
  <Words>3217</Words>
  <Application>Microsoft Macintosh PowerPoint</Application>
  <PresentationFormat>Widescreen</PresentationFormat>
  <Paragraphs>207</Paragraphs>
  <Slides>22</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Comic Sans MS</vt:lpstr>
      <vt:lpstr>Gill Sans MT</vt:lpstr>
      <vt:lpstr>Symbol</vt:lpstr>
      <vt:lpstr>Wingdings 2</vt:lpstr>
      <vt:lpstr>Dividend</vt:lpstr>
      <vt:lpstr>Renovación litúrgica FORMACIÓN para el ministerio de acólitos </vt:lpstr>
      <vt:lpstr>ACTIVITY</vt:lpstr>
      <vt:lpstr>ACTIVITY</vt:lpstr>
      <vt:lpstr>La renovación litúrgica es un esfuerzo diocesano para profundizar la renovación espiritual ayudando a nuestro pueblo a participar más plena, consciente y activamente en la Misa, la fuente y cumbre de nuestra vida juntos.</vt:lpstr>
      <vt:lpstr>Marcos espirituales y pastorales</vt:lpstr>
      <vt:lpstr>TIMELINE FOR LITURGICAL RENEWAL</vt:lpstr>
      <vt:lpstr>CUARESMA 2026: BIENVENIDA Y PARTICIPACIÓN</vt:lpstr>
      <vt:lpstr>Fechas clave para la fase 1: implementación completa 1 de julio de 2026</vt:lpstr>
      <vt:lpstr>Capacitación para el ministerio de coordinación de acólitos</vt:lpstr>
      <vt:lpstr>ACTIVITY</vt:lpstr>
      <vt:lpstr>ACTIVITY</vt:lpstr>
      <vt:lpstr>ACTIVITY</vt:lpstr>
      <vt:lpstr>ACTIVITY</vt:lpstr>
      <vt:lpstr>ACTIVITY</vt:lpstr>
      <vt:lpstr>ACTIVITY</vt:lpstr>
      <vt:lpstr>ACTIVITY</vt:lpstr>
      <vt:lpstr>Discusión en grupos pequeños</vt:lpstr>
      <vt:lpstr>ACTIVITY</vt:lpstr>
      <vt:lpstr>ACTIVITY</vt:lpstr>
      <vt:lpstr>ACTIVITY</vt:lpstr>
      <vt:lpstr>PowerPoint Presentation</vt:lpstr>
      <vt:lpstr>ACTIVITY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ALTAR SERVER COORDINATOR   MINISTRY TRAINING</dc:title>
  <dc:creator>Sr. Catherine</dc:creator>
  <cp:lastModifiedBy>Griselda Cervantez</cp:lastModifiedBy>
  <cp:revision>21</cp:revision>
  <cp:lastPrinted>2026-02-13T18:27:45Z</cp:lastPrinted>
  <dcterms:created xsi:type="dcterms:W3CDTF">2025-08-21T17:09:02Z</dcterms:created>
  <dcterms:modified xsi:type="dcterms:W3CDTF">2026-03-16T03:39:05Z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