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7" r:id="rId4"/>
  </p:sldMasterIdLst>
  <p:notesMasterIdLst>
    <p:notesMasterId r:id="rId26"/>
  </p:notesMasterIdLst>
  <p:sldIdLst>
    <p:sldId id="2582" r:id="rId5"/>
    <p:sldId id="2601" r:id="rId6"/>
    <p:sldId id="2649" r:id="rId7"/>
    <p:sldId id="2595" r:id="rId8"/>
    <p:sldId id="2583" r:id="rId9"/>
    <p:sldId id="2636" r:id="rId10"/>
    <p:sldId id="2585" r:id="rId11"/>
    <p:sldId id="2587" r:id="rId12"/>
    <p:sldId id="2588" r:id="rId13"/>
    <p:sldId id="2638" r:id="rId14"/>
    <p:sldId id="2640" r:id="rId15"/>
    <p:sldId id="2651" r:id="rId16"/>
    <p:sldId id="2660" r:id="rId17"/>
    <p:sldId id="2658" r:id="rId18"/>
    <p:sldId id="2650" r:id="rId19"/>
    <p:sldId id="2656" r:id="rId20"/>
    <p:sldId id="2657" r:id="rId21"/>
    <p:sldId id="2654" r:id="rId22"/>
    <p:sldId id="2641" r:id="rId23"/>
    <p:sldId id="2659" r:id="rId24"/>
    <p:sldId id="2596"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D31944-F10F-3A74-0178-E4B083BBF219}" v="1" dt="2026-03-13T23:40:59.555"/>
    <p1510:client id="{BC8F0E4F-D321-5C51-FF7B-916D014D2C84}" v="20" dt="2026-03-13T23:40:04.6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86"/>
    <p:restoredTop sz="94752"/>
  </p:normalViewPr>
  <p:slideViewPr>
    <p:cSldViewPr snapToGrid="0">
      <p:cViewPr varScale="1">
        <p:scale>
          <a:sx n="88" d="100"/>
          <a:sy n="88" d="100"/>
        </p:scale>
        <p:origin x="208" y="68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 Jewell" userId="S::mary.jewell@dsj.org::1c2983df-2ec8-43e6-9711-45d1e9f9cec5" providerId="AD" clId="Web-{BC8F0E4F-D321-5C51-FF7B-916D014D2C84}"/>
    <pc:docChg chg="delSld modSld">
      <pc:chgData name="Mary Jewell" userId="S::mary.jewell@dsj.org::1c2983df-2ec8-43e6-9711-45d1e9f9cec5" providerId="AD" clId="Web-{BC8F0E4F-D321-5C51-FF7B-916D014D2C84}" dt="2026-03-13T23:40:04.682" v="19"/>
      <pc:docMkLst>
        <pc:docMk/>
      </pc:docMkLst>
      <pc:sldChg chg="del">
        <pc:chgData name="Mary Jewell" userId="S::mary.jewell@dsj.org::1c2983df-2ec8-43e6-9711-45d1e9f9cec5" providerId="AD" clId="Web-{BC8F0E4F-D321-5C51-FF7B-916D014D2C84}" dt="2026-03-13T23:40:04.682" v="19"/>
        <pc:sldMkLst>
          <pc:docMk/>
          <pc:sldMk cId="3264365599" sldId="2612"/>
        </pc:sldMkLst>
      </pc:sldChg>
      <pc:sldChg chg="del">
        <pc:chgData name="Mary Jewell" userId="S::mary.jewell@dsj.org::1c2983df-2ec8-43e6-9711-45d1e9f9cec5" providerId="AD" clId="Web-{BC8F0E4F-D321-5C51-FF7B-916D014D2C84}" dt="2026-03-13T23:40:04.682" v="18"/>
        <pc:sldMkLst>
          <pc:docMk/>
          <pc:sldMk cId="630781854" sldId="2613"/>
        </pc:sldMkLst>
      </pc:sldChg>
      <pc:sldChg chg="del">
        <pc:chgData name="Mary Jewell" userId="S::mary.jewell@dsj.org::1c2983df-2ec8-43e6-9711-45d1e9f9cec5" providerId="AD" clId="Web-{BC8F0E4F-D321-5C51-FF7B-916D014D2C84}" dt="2026-03-13T23:40:04.682" v="17"/>
        <pc:sldMkLst>
          <pc:docMk/>
          <pc:sldMk cId="3874223405" sldId="2615"/>
        </pc:sldMkLst>
      </pc:sldChg>
      <pc:sldChg chg="del">
        <pc:chgData name="Mary Jewell" userId="S::mary.jewell@dsj.org::1c2983df-2ec8-43e6-9711-45d1e9f9cec5" providerId="AD" clId="Web-{BC8F0E4F-D321-5C51-FF7B-916D014D2C84}" dt="2026-03-13T23:40:04.682" v="16"/>
        <pc:sldMkLst>
          <pc:docMk/>
          <pc:sldMk cId="1841027778" sldId="2617"/>
        </pc:sldMkLst>
      </pc:sldChg>
      <pc:sldChg chg="del">
        <pc:chgData name="Mary Jewell" userId="S::mary.jewell@dsj.org::1c2983df-2ec8-43e6-9711-45d1e9f9cec5" providerId="AD" clId="Web-{BC8F0E4F-D321-5C51-FF7B-916D014D2C84}" dt="2026-03-13T23:40:04.682" v="15"/>
        <pc:sldMkLst>
          <pc:docMk/>
          <pc:sldMk cId="4251272472" sldId="2618"/>
        </pc:sldMkLst>
      </pc:sldChg>
      <pc:sldChg chg="del">
        <pc:chgData name="Mary Jewell" userId="S::mary.jewell@dsj.org::1c2983df-2ec8-43e6-9711-45d1e9f9cec5" providerId="AD" clId="Web-{BC8F0E4F-D321-5C51-FF7B-916D014D2C84}" dt="2026-03-13T23:40:04.682" v="14"/>
        <pc:sldMkLst>
          <pc:docMk/>
          <pc:sldMk cId="703630028" sldId="2621"/>
        </pc:sldMkLst>
      </pc:sldChg>
      <pc:sldChg chg="del">
        <pc:chgData name="Mary Jewell" userId="S::mary.jewell@dsj.org::1c2983df-2ec8-43e6-9711-45d1e9f9cec5" providerId="AD" clId="Web-{BC8F0E4F-D321-5C51-FF7B-916D014D2C84}" dt="2026-03-13T23:40:04.682" v="12"/>
        <pc:sldMkLst>
          <pc:docMk/>
          <pc:sldMk cId="2789499161" sldId="2623"/>
        </pc:sldMkLst>
      </pc:sldChg>
      <pc:sldChg chg="del">
        <pc:chgData name="Mary Jewell" userId="S::mary.jewell@dsj.org::1c2983df-2ec8-43e6-9711-45d1e9f9cec5" providerId="AD" clId="Web-{BC8F0E4F-D321-5C51-FF7B-916D014D2C84}" dt="2026-03-13T23:40:04.682" v="11"/>
        <pc:sldMkLst>
          <pc:docMk/>
          <pc:sldMk cId="607891113" sldId="2624"/>
        </pc:sldMkLst>
      </pc:sldChg>
      <pc:sldChg chg="del">
        <pc:chgData name="Mary Jewell" userId="S::mary.jewell@dsj.org::1c2983df-2ec8-43e6-9711-45d1e9f9cec5" providerId="AD" clId="Web-{BC8F0E4F-D321-5C51-FF7B-916D014D2C84}" dt="2026-03-13T23:40:04.682" v="13"/>
        <pc:sldMkLst>
          <pc:docMk/>
          <pc:sldMk cId="2229302033" sldId="2625"/>
        </pc:sldMkLst>
      </pc:sldChg>
      <pc:sldChg chg="del">
        <pc:chgData name="Mary Jewell" userId="S::mary.jewell@dsj.org::1c2983df-2ec8-43e6-9711-45d1e9f9cec5" providerId="AD" clId="Web-{BC8F0E4F-D321-5C51-FF7B-916D014D2C84}" dt="2026-03-13T23:40:04.666" v="9"/>
        <pc:sldMkLst>
          <pc:docMk/>
          <pc:sldMk cId="110589976" sldId="2628"/>
        </pc:sldMkLst>
      </pc:sldChg>
      <pc:sldChg chg="del">
        <pc:chgData name="Mary Jewell" userId="S::mary.jewell@dsj.org::1c2983df-2ec8-43e6-9711-45d1e9f9cec5" providerId="AD" clId="Web-{BC8F0E4F-D321-5C51-FF7B-916D014D2C84}" dt="2026-03-13T23:40:04.666" v="7"/>
        <pc:sldMkLst>
          <pc:docMk/>
          <pc:sldMk cId="3139735367" sldId="2629"/>
        </pc:sldMkLst>
      </pc:sldChg>
      <pc:sldChg chg="del">
        <pc:chgData name="Mary Jewell" userId="S::mary.jewell@dsj.org::1c2983df-2ec8-43e6-9711-45d1e9f9cec5" providerId="AD" clId="Web-{BC8F0E4F-D321-5C51-FF7B-916D014D2C84}" dt="2026-03-13T23:40:04.666" v="8"/>
        <pc:sldMkLst>
          <pc:docMk/>
          <pc:sldMk cId="3475182823" sldId="2630"/>
        </pc:sldMkLst>
      </pc:sldChg>
      <pc:sldChg chg="del">
        <pc:chgData name="Mary Jewell" userId="S::mary.jewell@dsj.org::1c2983df-2ec8-43e6-9711-45d1e9f9cec5" providerId="AD" clId="Web-{BC8F0E4F-D321-5C51-FF7B-916D014D2C84}" dt="2026-03-13T23:40:04.666" v="6"/>
        <pc:sldMkLst>
          <pc:docMk/>
          <pc:sldMk cId="3129548018" sldId="2632"/>
        </pc:sldMkLst>
      </pc:sldChg>
      <pc:sldChg chg="del">
        <pc:chgData name="Mary Jewell" userId="S::mary.jewell@dsj.org::1c2983df-2ec8-43e6-9711-45d1e9f9cec5" providerId="AD" clId="Web-{BC8F0E4F-D321-5C51-FF7B-916D014D2C84}" dt="2026-03-13T23:40:04.666" v="10"/>
        <pc:sldMkLst>
          <pc:docMk/>
          <pc:sldMk cId="3997639906" sldId="2647"/>
        </pc:sldMkLst>
      </pc:sldChg>
      <pc:sldChg chg="modSp">
        <pc:chgData name="Mary Jewell" userId="S::mary.jewell@dsj.org::1c2983df-2ec8-43e6-9711-45d1e9f9cec5" providerId="AD" clId="Web-{BC8F0E4F-D321-5C51-FF7B-916D014D2C84}" dt="2026-03-13T23:37:22.212" v="4" actId="20577"/>
        <pc:sldMkLst>
          <pc:docMk/>
          <pc:sldMk cId="2414026768" sldId="2650"/>
        </pc:sldMkLst>
        <pc:spChg chg="mod">
          <ac:chgData name="Mary Jewell" userId="S::mary.jewell@dsj.org::1c2983df-2ec8-43e6-9711-45d1e9f9cec5" providerId="AD" clId="Web-{BC8F0E4F-D321-5C51-FF7B-916D014D2C84}" dt="2026-03-13T23:37:22.212" v="4" actId="20577"/>
          <ac:spMkLst>
            <pc:docMk/>
            <pc:sldMk cId="2414026768" sldId="2650"/>
            <ac:spMk id="12" creationId="{97551FFF-1F8D-0B9D-280D-DAEBF68F1110}"/>
          </ac:spMkLst>
        </pc:spChg>
      </pc:sldChg>
      <pc:sldChg chg="modSp">
        <pc:chgData name="Mary Jewell" userId="S::mary.jewell@dsj.org::1c2983df-2ec8-43e6-9711-45d1e9f9cec5" providerId="AD" clId="Web-{BC8F0E4F-D321-5C51-FF7B-916D014D2C84}" dt="2026-03-13T23:35:38.099" v="2" actId="20577"/>
        <pc:sldMkLst>
          <pc:docMk/>
          <pc:sldMk cId="3274789994" sldId="2651"/>
        </pc:sldMkLst>
        <pc:spChg chg="mod">
          <ac:chgData name="Mary Jewell" userId="S::mary.jewell@dsj.org::1c2983df-2ec8-43e6-9711-45d1e9f9cec5" providerId="AD" clId="Web-{BC8F0E4F-D321-5C51-FF7B-916D014D2C84}" dt="2026-03-13T23:35:38.099" v="2" actId="20577"/>
          <ac:spMkLst>
            <pc:docMk/>
            <pc:sldMk cId="3274789994" sldId="2651"/>
            <ac:spMk id="12" creationId="{97551FFF-1F8D-0B9D-280D-DAEBF68F1110}"/>
          </ac:spMkLst>
        </pc:spChg>
      </pc:sldChg>
      <pc:sldChg chg="modSp">
        <pc:chgData name="Mary Jewell" userId="S::mary.jewell@dsj.org::1c2983df-2ec8-43e6-9711-45d1e9f9cec5" providerId="AD" clId="Web-{BC8F0E4F-D321-5C51-FF7B-916D014D2C84}" dt="2026-03-13T23:37:36.603" v="5" actId="20577"/>
        <pc:sldMkLst>
          <pc:docMk/>
          <pc:sldMk cId="1760121475" sldId="2656"/>
        </pc:sldMkLst>
        <pc:spChg chg="mod">
          <ac:chgData name="Mary Jewell" userId="S::mary.jewell@dsj.org::1c2983df-2ec8-43e6-9711-45d1e9f9cec5" providerId="AD" clId="Web-{BC8F0E4F-D321-5C51-FF7B-916D014D2C84}" dt="2026-03-13T23:37:36.603" v="5" actId="20577"/>
          <ac:spMkLst>
            <pc:docMk/>
            <pc:sldMk cId="1760121475" sldId="2656"/>
            <ac:spMk id="12" creationId="{DBDC34E7-025A-BAD9-AC49-2DB1D7ADB3AC}"/>
          </ac:spMkLst>
        </pc:spChg>
      </pc:sldChg>
    </pc:docChg>
  </pc:docChgLst>
  <pc:docChgLst>
    <pc:chgData name="Mary Jewell" userId="S::mary.jewell@dsj.org::1c2983df-2ec8-43e6-9711-45d1e9f9cec5" providerId="AD" clId="Web-{86D31944-F10F-3A74-0178-E4B083BBF219}"/>
    <pc:docChg chg="delSld">
      <pc:chgData name="Mary Jewell" userId="S::mary.jewell@dsj.org::1c2983df-2ec8-43e6-9711-45d1e9f9cec5" providerId="AD" clId="Web-{86D31944-F10F-3A74-0178-E4B083BBF219}" dt="2026-03-13T23:40:59.555" v="0"/>
      <pc:docMkLst>
        <pc:docMk/>
      </pc:docMkLst>
      <pc:sldChg chg="del">
        <pc:chgData name="Mary Jewell" userId="S::mary.jewell@dsj.org::1c2983df-2ec8-43e6-9711-45d1e9f9cec5" providerId="AD" clId="Web-{86D31944-F10F-3A74-0178-E4B083BBF219}" dt="2026-03-13T23:40:59.555" v="0"/>
        <pc:sldMkLst>
          <pc:docMk/>
          <pc:sldMk cId="3972357510" sldId="261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122A99-0D9A-49DC-B670-14296A00BA7E}" type="doc">
      <dgm:prSet loTypeId="urn:microsoft.com/office/officeart/2017/3/layout/DropPinTimeline" loCatId="process" qsTypeId="urn:microsoft.com/office/officeart/2005/8/quickstyle/simple1" qsCatId="simple" csTypeId="urn:microsoft.com/office/officeart/2005/8/colors/colorful5" csCatId="colorful" phldr="1"/>
      <dgm:spPr/>
      <dgm:t>
        <a:bodyPr/>
        <a:lstStyle/>
        <a:p>
          <a:endParaRPr lang="en-US"/>
        </a:p>
      </dgm:t>
    </dgm:pt>
    <dgm:pt modelId="{7EF1F902-FE95-4B41-8B93-DA248FDDD58B}">
      <dgm:prSet custT="1"/>
      <dgm:spPr/>
      <dgm:t>
        <a:bodyPr/>
        <a:lstStyle/>
        <a:p>
          <a:pPr>
            <a:defRPr b="1"/>
          </a:pPr>
          <a:r>
            <a:rPr lang="en-US" sz="2800"/>
            <a:t>Lent 2026</a:t>
          </a:r>
        </a:p>
      </dgm:t>
    </dgm:pt>
    <dgm:pt modelId="{EE7CBF95-6966-4B87-B6DD-A6BEB09F12A0}" type="parTrans" cxnId="{E3222957-4CA8-426E-8730-6E79FAFCC79D}">
      <dgm:prSet/>
      <dgm:spPr/>
      <dgm:t>
        <a:bodyPr/>
        <a:lstStyle/>
        <a:p>
          <a:endParaRPr lang="en-US" sz="2400"/>
        </a:p>
      </dgm:t>
    </dgm:pt>
    <dgm:pt modelId="{321C3A75-7DAD-43F4-8F53-02D9255B8C4E}" type="sibTrans" cxnId="{E3222957-4CA8-426E-8730-6E79FAFCC79D}">
      <dgm:prSet/>
      <dgm:spPr/>
      <dgm:t>
        <a:bodyPr/>
        <a:lstStyle/>
        <a:p>
          <a:endParaRPr lang="en-US" sz="2400"/>
        </a:p>
      </dgm:t>
    </dgm:pt>
    <dgm:pt modelId="{17C7BFC9-02AE-4AB9-937E-ECF289EA0CC4}">
      <dgm:prSet custT="1"/>
      <dgm:spPr/>
      <dgm:t>
        <a:bodyPr/>
        <a:lstStyle/>
        <a:p>
          <a:r>
            <a:rPr lang="en-US" sz="2400"/>
            <a:t>Introductory Rite </a:t>
          </a:r>
        </a:p>
      </dgm:t>
    </dgm:pt>
    <dgm:pt modelId="{B44961CD-EBBE-4508-A63A-559D334A8527}" type="parTrans" cxnId="{BDA41EFF-8157-47D3-9915-B0D654190FFC}">
      <dgm:prSet/>
      <dgm:spPr/>
      <dgm:t>
        <a:bodyPr/>
        <a:lstStyle/>
        <a:p>
          <a:endParaRPr lang="en-US" sz="2400"/>
        </a:p>
      </dgm:t>
    </dgm:pt>
    <dgm:pt modelId="{FA6F782D-C443-4C02-97C8-35251F8AC85D}" type="sibTrans" cxnId="{BDA41EFF-8157-47D3-9915-B0D654190FFC}">
      <dgm:prSet/>
      <dgm:spPr/>
      <dgm:t>
        <a:bodyPr/>
        <a:lstStyle/>
        <a:p>
          <a:endParaRPr lang="en-US" sz="2400"/>
        </a:p>
      </dgm:t>
    </dgm:pt>
    <dgm:pt modelId="{61D512D4-21A4-42F9-B544-5D56E715CEC6}">
      <dgm:prSet custT="1"/>
      <dgm:spPr/>
      <dgm:t>
        <a:bodyPr/>
        <a:lstStyle/>
        <a:p>
          <a:pPr>
            <a:defRPr b="1"/>
          </a:pPr>
          <a:r>
            <a:rPr lang="en-US" sz="2800"/>
            <a:t>Fall 2026</a:t>
          </a:r>
        </a:p>
      </dgm:t>
    </dgm:pt>
    <dgm:pt modelId="{66E1874C-C880-4936-9BD1-6CE7F1EECDBB}" type="parTrans" cxnId="{8BB01442-2353-4FC4-9F25-2B419F0E8545}">
      <dgm:prSet/>
      <dgm:spPr/>
      <dgm:t>
        <a:bodyPr/>
        <a:lstStyle/>
        <a:p>
          <a:endParaRPr lang="en-US" sz="2400"/>
        </a:p>
      </dgm:t>
    </dgm:pt>
    <dgm:pt modelId="{9A95A70C-3596-4BD9-BDCD-59616D92F7DE}" type="sibTrans" cxnId="{8BB01442-2353-4FC4-9F25-2B419F0E8545}">
      <dgm:prSet/>
      <dgm:spPr/>
      <dgm:t>
        <a:bodyPr/>
        <a:lstStyle/>
        <a:p>
          <a:endParaRPr lang="en-US" sz="2400"/>
        </a:p>
      </dgm:t>
    </dgm:pt>
    <dgm:pt modelId="{900AF331-0ADA-4E8F-B0C3-42717852CA4D}">
      <dgm:prSet custT="1"/>
      <dgm:spPr/>
      <dgm:t>
        <a:bodyPr/>
        <a:lstStyle/>
        <a:p>
          <a:r>
            <a:rPr lang="en-US" sz="2400"/>
            <a:t>Liturgy of the Word</a:t>
          </a:r>
        </a:p>
      </dgm:t>
    </dgm:pt>
    <dgm:pt modelId="{CFB9AB8D-920E-4313-8F7A-520E3477BDF8}" type="parTrans" cxnId="{07399FD6-5945-4583-A6C6-268E1C8ED906}">
      <dgm:prSet/>
      <dgm:spPr/>
      <dgm:t>
        <a:bodyPr/>
        <a:lstStyle/>
        <a:p>
          <a:endParaRPr lang="en-US" sz="2400"/>
        </a:p>
      </dgm:t>
    </dgm:pt>
    <dgm:pt modelId="{B63405A0-6852-4DA0-B0C1-66942B182E87}" type="sibTrans" cxnId="{07399FD6-5945-4583-A6C6-268E1C8ED906}">
      <dgm:prSet/>
      <dgm:spPr/>
      <dgm:t>
        <a:bodyPr/>
        <a:lstStyle/>
        <a:p>
          <a:endParaRPr lang="en-US" sz="2400"/>
        </a:p>
      </dgm:t>
    </dgm:pt>
    <dgm:pt modelId="{550863D3-339B-4466-B51D-69EA2A7E6046}">
      <dgm:prSet custT="1"/>
      <dgm:spPr/>
      <dgm:t>
        <a:bodyPr/>
        <a:lstStyle/>
        <a:p>
          <a:pPr>
            <a:defRPr b="1"/>
          </a:pPr>
          <a:r>
            <a:rPr lang="en-US" sz="2800"/>
            <a:t>Lent/Easter 2027</a:t>
          </a:r>
        </a:p>
      </dgm:t>
    </dgm:pt>
    <dgm:pt modelId="{573AF965-EC87-4CBB-A807-6ED36797D702}" type="parTrans" cxnId="{43E1B498-B3EB-45F6-AA17-40AD4FB94A40}">
      <dgm:prSet/>
      <dgm:spPr/>
      <dgm:t>
        <a:bodyPr/>
        <a:lstStyle/>
        <a:p>
          <a:endParaRPr lang="en-US" sz="2400"/>
        </a:p>
      </dgm:t>
    </dgm:pt>
    <dgm:pt modelId="{E67A0B4A-0462-4CF7-BDD0-D8FC3C8D0992}" type="sibTrans" cxnId="{43E1B498-B3EB-45F6-AA17-40AD4FB94A40}">
      <dgm:prSet/>
      <dgm:spPr/>
      <dgm:t>
        <a:bodyPr/>
        <a:lstStyle/>
        <a:p>
          <a:endParaRPr lang="en-US" sz="2400"/>
        </a:p>
      </dgm:t>
    </dgm:pt>
    <dgm:pt modelId="{20B319F9-BBD6-41F2-9940-AE0EAD167BAF}">
      <dgm:prSet custT="1"/>
      <dgm:spPr/>
      <dgm:t>
        <a:bodyPr/>
        <a:lstStyle/>
        <a:p>
          <a:r>
            <a:rPr lang="en-US" sz="2400"/>
            <a:t>Liturgy of Eucharist</a:t>
          </a:r>
        </a:p>
      </dgm:t>
    </dgm:pt>
    <dgm:pt modelId="{B9D47B8B-A81D-4825-AAA6-8ED9365DE9BD}" type="parTrans" cxnId="{40D3A010-74E9-404B-8E5F-7D5175DB1208}">
      <dgm:prSet/>
      <dgm:spPr/>
      <dgm:t>
        <a:bodyPr/>
        <a:lstStyle/>
        <a:p>
          <a:endParaRPr lang="en-US" sz="2400"/>
        </a:p>
      </dgm:t>
    </dgm:pt>
    <dgm:pt modelId="{6BC179E9-8331-4C65-946F-030FEAE8030C}" type="sibTrans" cxnId="{40D3A010-74E9-404B-8E5F-7D5175DB1208}">
      <dgm:prSet/>
      <dgm:spPr/>
      <dgm:t>
        <a:bodyPr/>
        <a:lstStyle/>
        <a:p>
          <a:endParaRPr lang="en-US" sz="2400"/>
        </a:p>
      </dgm:t>
    </dgm:pt>
    <dgm:pt modelId="{0BBFB189-7C84-45AD-9D31-E3EDAB6D7904}">
      <dgm:prSet custT="1"/>
      <dgm:spPr/>
      <dgm:t>
        <a:bodyPr/>
        <a:lstStyle/>
        <a:p>
          <a:pPr>
            <a:defRPr b="1"/>
          </a:pPr>
          <a:r>
            <a:rPr lang="en-US" sz="2800"/>
            <a:t>Fall 2027</a:t>
          </a:r>
        </a:p>
      </dgm:t>
    </dgm:pt>
    <dgm:pt modelId="{FB32A605-532D-47C5-9BD6-1423476AF1D5}" type="parTrans" cxnId="{C6A13653-B0EC-49E5-AE67-724E77ABB757}">
      <dgm:prSet/>
      <dgm:spPr/>
      <dgm:t>
        <a:bodyPr/>
        <a:lstStyle/>
        <a:p>
          <a:endParaRPr lang="en-US" sz="2400"/>
        </a:p>
      </dgm:t>
    </dgm:pt>
    <dgm:pt modelId="{F86F700A-BA5B-4CAE-9A4F-262BB4BA2CDA}" type="sibTrans" cxnId="{C6A13653-B0EC-49E5-AE67-724E77ABB757}">
      <dgm:prSet/>
      <dgm:spPr/>
      <dgm:t>
        <a:bodyPr/>
        <a:lstStyle/>
        <a:p>
          <a:endParaRPr lang="en-US" sz="2400"/>
        </a:p>
      </dgm:t>
    </dgm:pt>
    <dgm:pt modelId="{7458D21B-B3F6-42D3-A086-023DED55A0A5}">
      <dgm:prSet custT="1"/>
      <dgm:spPr/>
      <dgm:t>
        <a:bodyPr/>
        <a:lstStyle/>
        <a:p>
          <a:r>
            <a:rPr lang="en-US" sz="2400"/>
            <a:t>Communion and Concluding Rites</a:t>
          </a:r>
        </a:p>
      </dgm:t>
    </dgm:pt>
    <dgm:pt modelId="{B91C17BD-312D-4B9B-AE6E-C22DBC7D1239}" type="parTrans" cxnId="{A42E17BD-FCB8-4A69-8D3C-2A89BC1C7E9F}">
      <dgm:prSet/>
      <dgm:spPr/>
      <dgm:t>
        <a:bodyPr/>
        <a:lstStyle/>
        <a:p>
          <a:endParaRPr lang="en-US" sz="2400"/>
        </a:p>
      </dgm:t>
    </dgm:pt>
    <dgm:pt modelId="{D06D5E09-C0F4-49FA-8334-A8D82B5E39FA}" type="sibTrans" cxnId="{A42E17BD-FCB8-4A69-8D3C-2A89BC1C7E9F}">
      <dgm:prSet/>
      <dgm:spPr/>
      <dgm:t>
        <a:bodyPr/>
        <a:lstStyle/>
        <a:p>
          <a:endParaRPr lang="en-US" sz="2400"/>
        </a:p>
      </dgm:t>
    </dgm:pt>
    <dgm:pt modelId="{5D4B1CF0-718B-46F2-A253-AB5BA2BEF111}" type="pres">
      <dgm:prSet presAssocID="{28122A99-0D9A-49DC-B670-14296A00BA7E}" presName="root" presStyleCnt="0">
        <dgm:presLayoutVars>
          <dgm:chMax/>
          <dgm:chPref/>
          <dgm:animLvl val="lvl"/>
        </dgm:presLayoutVars>
      </dgm:prSet>
      <dgm:spPr/>
    </dgm:pt>
    <dgm:pt modelId="{3DD3A6AC-8B96-42B7-9A35-19D82569CD3F}" type="pres">
      <dgm:prSet presAssocID="{28122A99-0D9A-49DC-B670-14296A00BA7E}" presName="divider" presStyleLbl="fgAcc1" presStyleIdx="0" presStyleCnt="5"/>
      <dgm:spPr>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tailEnd type="triangle" w="lg" len="lg"/>
        </a:ln>
        <a:effectLst/>
      </dgm:spPr>
    </dgm:pt>
    <dgm:pt modelId="{1D8442B5-2616-4F48-B8F6-279244FACA23}" type="pres">
      <dgm:prSet presAssocID="{28122A99-0D9A-49DC-B670-14296A00BA7E}" presName="nodes" presStyleCnt="0">
        <dgm:presLayoutVars>
          <dgm:chMax/>
          <dgm:chPref/>
          <dgm:animLvl val="lvl"/>
        </dgm:presLayoutVars>
      </dgm:prSet>
      <dgm:spPr/>
    </dgm:pt>
    <dgm:pt modelId="{820A9D94-F519-4D5A-A945-76A4CEEEEFF9}" type="pres">
      <dgm:prSet presAssocID="{7EF1F902-FE95-4B41-8B93-DA248FDDD58B}" presName="composite" presStyleCnt="0"/>
      <dgm:spPr/>
    </dgm:pt>
    <dgm:pt modelId="{D92009C0-2265-437D-9257-A10DD105BCB8}" type="pres">
      <dgm:prSet presAssocID="{7EF1F902-FE95-4B41-8B93-DA248FDDD58B}" presName="ConnectorPoint" presStyleLbl="lnNode1" presStyleIdx="0" presStyleCnt="4"/>
      <dgm:spPr>
        <a:solidFill>
          <a:schemeClr val="accent5">
            <a:hueOff val="0"/>
            <a:satOff val="0"/>
            <a:lumOff val="0"/>
            <a:alphaOff val="0"/>
          </a:schemeClr>
        </a:solidFill>
        <a:ln w="6350" cap="rnd" cmpd="sng" algn="ctr">
          <a:solidFill>
            <a:schemeClr val="lt1">
              <a:hueOff val="0"/>
              <a:satOff val="0"/>
              <a:lumOff val="0"/>
              <a:alphaOff val="0"/>
            </a:schemeClr>
          </a:solidFill>
          <a:prstDash val="solid"/>
        </a:ln>
        <a:effectLst/>
      </dgm:spPr>
    </dgm:pt>
    <dgm:pt modelId="{A3D366F6-ABFF-435C-9400-9512C1BA0C58}" type="pres">
      <dgm:prSet presAssocID="{7EF1F902-FE95-4B41-8B93-DA248FDDD58B}" presName="DropPinPlaceHolder" presStyleCnt="0"/>
      <dgm:spPr/>
    </dgm:pt>
    <dgm:pt modelId="{F6D6BC67-3280-4715-91DA-60302DB6103B}" type="pres">
      <dgm:prSet presAssocID="{7EF1F902-FE95-4B41-8B93-DA248FDDD58B}" presName="DropPin" presStyleLbl="alignNode1" presStyleIdx="0" presStyleCnt="4"/>
      <dgm:spPr/>
    </dgm:pt>
    <dgm:pt modelId="{DEDE18D6-52B1-4981-B9FC-1C13C19217CF}" type="pres">
      <dgm:prSet presAssocID="{7EF1F902-FE95-4B41-8B93-DA248FDDD58B}" presName="Ellipse" presStyleLbl="fgAcc1" presStyleIdx="1" presStyleCnt="5"/>
      <dgm:spPr>
        <a:solidFill>
          <a:schemeClr val="lt1">
            <a:alpha val="90000"/>
            <a:hueOff val="0"/>
            <a:satOff val="0"/>
            <a:lumOff val="0"/>
            <a:alphaOff val="0"/>
          </a:schemeClr>
        </a:solidFill>
        <a:ln w="22225" cap="rnd" cmpd="sng" algn="ctr">
          <a:noFill/>
          <a:prstDash val="solid"/>
        </a:ln>
        <a:effectLst/>
      </dgm:spPr>
    </dgm:pt>
    <dgm:pt modelId="{D59FAB65-7B1E-414B-9CDA-7BE672DC1EF2}" type="pres">
      <dgm:prSet presAssocID="{7EF1F902-FE95-4B41-8B93-DA248FDDD58B}" presName="L2TextContainer" presStyleLbl="revTx" presStyleIdx="0" presStyleCnt="8">
        <dgm:presLayoutVars>
          <dgm:bulletEnabled val="1"/>
        </dgm:presLayoutVars>
      </dgm:prSet>
      <dgm:spPr/>
    </dgm:pt>
    <dgm:pt modelId="{98758DBB-3FD4-4592-8F12-30E84ADC503B}" type="pres">
      <dgm:prSet presAssocID="{7EF1F902-FE95-4B41-8B93-DA248FDDD58B}" presName="L1TextContainer" presStyleLbl="revTx" presStyleIdx="1" presStyleCnt="8">
        <dgm:presLayoutVars>
          <dgm:chMax val="1"/>
          <dgm:chPref val="1"/>
          <dgm:bulletEnabled val="1"/>
        </dgm:presLayoutVars>
      </dgm:prSet>
      <dgm:spPr/>
    </dgm:pt>
    <dgm:pt modelId="{406A5C00-30AC-453F-8C85-FCDAA8714521}" type="pres">
      <dgm:prSet presAssocID="{7EF1F902-FE95-4B41-8B93-DA248FDDD58B}" presName="ConnectLine" presStyleLbl="sibTrans1D1" presStyleIdx="0" presStyleCnt="4"/>
      <dgm:spPr>
        <a:noFill/>
        <a:ln w="12700" cap="rnd" cmpd="sng" algn="ctr">
          <a:solidFill>
            <a:schemeClr val="accent5">
              <a:hueOff val="0"/>
              <a:satOff val="0"/>
              <a:lumOff val="0"/>
              <a:alphaOff val="0"/>
            </a:schemeClr>
          </a:solidFill>
          <a:prstDash val="dash"/>
        </a:ln>
        <a:effectLst/>
      </dgm:spPr>
    </dgm:pt>
    <dgm:pt modelId="{78013F63-B57F-4868-B7EE-AF51D6F6301A}" type="pres">
      <dgm:prSet presAssocID="{7EF1F902-FE95-4B41-8B93-DA248FDDD58B}" presName="EmptyPlaceHolder" presStyleCnt="0"/>
      <dgm:spPr/>
    </dgm:pt>
    <dgm:pt modelId="{40A40A94-8D48-4F11-BC25-A659B317D064}" type="pres">
      <dgm:prSet presAssocID="{321C3A75-7DAD-43F4-8F53-02D9255B8C4E}" presName="spaceBetweenRectangles" presStyleCnt="0"/>
      <dgm:spPr/>
    </dgm:pt>
    <dgm:pt modelId="{5337A682-A4EE-4561-A519-573690152ABF}" type="pres">
      <dgm:prSet presAssocID="{61D512D4-21A4-42F9-B544-5D56E715CEC6}" presName="composite" presStyleCnt="0"/>
      <dgm:spPr/>
    </dgm:pt>
    <dgm:pt modelId="{418A4A68-A45F-4108-8383-5CDF58017984}" type="pres">
      <dgm:prSet presAssocID="{61D512D4-21A4-42F9-B544-5D56E715CEC6}" presName="ConnectorPoint" presStyleLbl="lnNode1" presStyleIdx="1" presStyleCnt="4"/>
      <dgm:spPr>
        <a:solidFill>
          <a:schemeClr val="accent5">
            <a:hueOff val="-223985"/>
            <a:satOff val="-3461"/>
            <a:lumOff val="-7059"/>
            <a:alphaOff val="0"/>
          </a:schemeClr>
        </a:solidFill>
        <a:ln w="6350" cap="rnd" cmpd="sng" algn="ctr">
          <a:solidFill>
            <a:schemeClr val="lt1">
              <a:hueOff val="0"/>
              <a:satOff val="0"/>
              <a:lumOff val="0"/>
              <a:alphaOff val="0"/>
            </a:schemeClr>
          </a:solidFill>
          <a:prstDash val="solid"/>
        </a:ln>
        <a:effectLst/>
      </dgm:spPr>
    </dgm:pt>
    <dgm:pt modelId="{FAE97153-191F-40F8-9EFF-99313939EA75}" type="pres">
      <dgm:prSet presAssocID="{61D512D4-21A4-42F9-B544-5D56E715CEC6}" presName="DropPinPlaceHolder" presStyleCnt="0"/>
      <dgm:spPr/>
    </dgm:pt>
    <dgm:pt modelId="{52237880-B6F3-475D-8698-93515380A4FB}" type="pres">
      <dgm:prSet presAssocID="{61D512D4-21A4-42F9-B544-5D56E715CEC6}" presName="DropPin" presStyleLbl="alignNode1" presStyleIdx="1" presStyleCnt="4"/>
      <dgm:spPr/>
    </dgm:pt>
    <dgm:pt modelId="{FEA44B0A-497F-4994-B420-37756256B949}" type="pres">
      <dgm:prSet presAssocID="{61D512D4-21A4-42F9-B544-5D56E715CEC6}" presName="Ellipse" presStyleLbl="fgAcc1" presStyleIdx="2" presStyleCnt="5"/>
      <dgm:spPr>
        <a:solidFill>
          <a:schemeClr val="lt1">
            <a:alpha val="90000"/>
            <a:hueOff val="0"/>
            <a:satOff val="0"/>
            <a:lumOff val="0"/>
            <a:alphaOff val="0"/>
          </a:schemeClr>
        </a:solidFill>
        <a:ln w="22225" cap="rnd" cmpd="sng" algn="ctr">
          <a:noFill/>
          <a:prstDash val="solid"/>
        </a:ln>
        <a:effectLst/>
      </dgm:spPr>
    </dgm:pt>
    <dgm:pt modelId="{254CC886-64EF-4E20-B9CA-8B46682F67A1}" type="pres">
      <dgm:prSet presAssocID="{61D512D4-21A4-42F9-B544-5D56E715CEC6}" presName="L2TextContainer" presStyleLbl="revTx" presStyleIdx="2" presStyleCnt="8">
        <dgm:presLayoutVars>
          <dgm:bulletEnabled val="1"/>
        </dgm:presLayoutVars>
      </dgm:prSet>
      <dgm:spPr/>
    </dgm:pt>
    <dgm:pt modelId="{3C83D545-AD7B-4AC1-BF1E-FDA0E204B294}" type="pres">
      <dgm:prSet presAssocID="{61D512D4-21A4-42F9-B544-5D56E715CEC6}" presName="L1TextContainer" presStyleLbl="revTx" presStyleIdx="3" presStyleCnt="8">
        <dgm:presLayoutVars>
          <dgm:chMax val="1"/>
          <dgm:chPref val="1"/>
          <dgm:bulletEnabled val="1"/>
        </dgm:presLayoutVars>
      </dgm:prSet>
      <dgm:spPr/>
    </dgm:pt>
    <dgm:pt modelId="{DAE2D50F-0F6B-49E5-8961-8C3767492204}" type="pres">
      <dgm:prSet presAssocID="{61D512D4-21A4-42F9-B544-5D56E715CEC6}" presName="ConnectLine" presStyleLbl="sibTrans1D1" presStyleIdx="1" presStyleCnt="4"/>
      <dgm:spPr>
        <a:noFill/>
        <a:ln w="12700" cap="rnd" cmpd="sng" algn="ctr">
          <a:solidFill>
            <a:schemeClr val="accent5">
              <a:hueOff val="-223985"/>
              <a:satOff val="-3461"/>
              <a:lumOff val="-7059"/>
              <a:alphaOff val="0"/>
            </a:schemeClr>
          </a:solidFill>
          <a:prstDash val="dash"/>
        </a:ln>
        <a:effectLst/>
      </dgm:spPr>
    </dgm:pt>
    <dgm:pt modelId="{5C39B959-67ED-4258-890D-D72346EF220C}" type="pres">
      <dgm:prSet presAssocID="{61D512D4-21A4-42F9-B544-5D56E715CEC6}" presName="EmptyPlaceHolder" presStyleCnt="0"/>
      <dgm:spPr/>
    </dgm:pt>
    <dgm:pt modelId="{8276AC6D-BF43-43EA-81B9-A410DA07A5FA}" type="pres">
      <dgm:prSet presAssocID="{9A95A70C-3596-4BD9-BDCD-59616D92F7DE}" presName="spaceBetweenRectangles" presStyleCnt="0"/>
      <dgm:spPr/>
    </dgm:pt>
    <dgm:pt modelId="{BDCE3734-982C-4548-B817-2DBC151531C2}" type="pres">
      <dgm:prSet presAssocID="{550863D3-339B-4466-B51D-69EA2A7E6046}" presName="composite" presStyleCnt="0"/>
      <dgm:spPr/>
    </dgm:pt>
    <dgm:pt modelId="{16309266-9794-4F44-983E-2B51311C19E6}" type="pres">
      <dgm:prSet presAssocID="{550863D3-339B-4466-B51D-69EA2A7E6046}" presName="ConnectorPoint" presStyleLbl="lnNode1" presStyleIdx="2" presStyleCnt="4"/>
      <dgm:spPr>
        <a:solidFill>
          <a:schemeClr val="accent5">
            <a:hueOff val="-447971"/>
            <a:satOff val="-6923"/>
            <a:lumOff val="-14119"/>
            <a:alphaOff val="0"/>
          </a:schemeClr>
        </a:solidFill>
        <a:ln w="6350" cap="rnd" cmpd="sng" algn="ctr">
          <a:solidFill>
            <a:schemeClr val="lt1">
              <a:hueOff val="0"/>
              <a:satOff val="0"/>
              <a:lumOff val="0"/>
              <a:alphaOff val="0"/>
            </a:schemeClr>
          </a:solidFill>
          <a:prstDash val="solid"/>
        </a:ln>
        <a:effectLst/>
      </dgm:spPr>
    </dgm:pt>
    <dgm:pt modelId="{7D70B914-686D-481F-907A-B11AB26601AF}" type="pres">
      <dgm:prSet presAssocID="{550863D3-339B-4466-B51D-69EA2A7E6046}" presName="DropPinPlaceHolder" presStyleCnt="0"/>
      <dgm:spPr/>
    </dgm:pt>
    <dgm:pt modelId="{959C75C1-67FE-4DA2-8CE9-671C324A6DFF}" type="pres">
      <dgm:prSet presAssocID="{550863D3-339B-4466-B51D-69EA2A7E6046}" presName="DropPin" presStyleLbl="alignNode1" presStyleIdx="2" presStyleCnt="4"/>
      <dgm:spPr/>
    </dgm:pt>
    <dgm:pt modelId="{2FCA9552-F29F-447B-929B-7329FCC36035}" type="pres">
      <dgm:prSet presAssocID="{550863D3-339B-4466-B51D-69EA2A7E6046}" presName="Ellipse" presStyleLbl="fgAcc1" presStyleIdx="3" presStyleCnt="5"/>
      <dgm:spPr>
        <a:solidFill>
          <a:schemeClr val="lt1">
            <a:alpha val="90000"/>
            <a:hueOff val="0"/>
            <a:satOff val="0"/>
            <a:lumOff val="0"/>
            <a:alphaOff val="0"/>
          </a:schemeClr>
        </a:solidFill>
        <a:ln w="22225" cap="rnd" cmpd="sng" algn="ctr">
          <a:noFill/>
          <a:prstDash val="solid"/>
        </a:ln>
        <a:effectLst/>
      </dgm:spPr>
    </dgm:pt>
    <dgm:pt modelId="{8B2D5588-46E3-4B12-A56C-244A512DAC99}" type="pres">
      <dgm:prSet presAssocID="{550863D3-339B-4466-B51D-69EA2A7E6046}" presName="L2TextContainer" presStyleLbl="revTx" presStyleIdx="4" presStyleCnt="8">
        <dgm:presLayoutVars>
          <dgm:bulletEnabled val="1"/>
        </dgm:presLayoutVars>
      </dgm:prSet>
      <dgm:spPr/>
    </dgm:pt>
    <dgm:pt modelId="{0067B130-1590-43BC-A588-3A3082A7F9D0}" type="pres">
      <dgm:prSet presAssocID="{550863D3-339B-4466-B51D-69EA2A7E6046}" presName="L1TextContainer" presStyleLbl="revTx" presStyleIdx="5" presStyleCnt="8">
        <dgm:presLayoutVars>
          <dgm:chMax val="1"/>
          <dgm:chPref val="1"/>
          <dgm:bulletEnabled val="1"/>
        </dgm:presLayoutVars>
      </dgm:prSet>
      <dgm:spPr/>
    </dgm:pt>
    <dgm:pt modelId="{23C76D27-4C40-4949-BFD6-D74E3F09D72F}" type="pres">
      <dgm:prSet presAssocID="{550863D3-339B-4466-B51D-69EA2A7E6046}" presName="ConnectLine" presStyleLbl="sibTrans1D1" presStyleIdx="2" presStyleCnt="4"/>
      <dgm:spPr>
        <a:noFill/>
        <a:ln w="12700" cap="rnd" cmpd="sng" algn="ctr">
          <a:solidFill>
            <a:schemeClr val="accent5">
              <a:hueOff val="-447971"/>
              <a:satOff val="-6923"/>
              <a:lumOff val="-14119"/>
              <a:alphaOff val="0"/>
            </a:schemeClr>
          </a:solidFill>
          <a:prstDash val="dash"/>
        </a:ln>
        <a:effectLst/>
      </dgm:spPr>
    </dgm:pt>
    <dgm:pt modelId="{1209E1FE-9A65-4A4E-BF5E-214EDE2236D3}" type="pres">
      <dgm:prSet presAssocID="{550863D3-339B-4466-B51D-69EA2A7E6046}" presName="EmptyPlaceHolder" presStyleCnt="0"/>
      <dgm:spPr/>
    </dgm:pt>
    <dgm:pt modelId="{34BA7E6B-3412-488B-8F82-FF9DDAF4E7FD}" type="pres">
      <dgm:prSet presAssocID="{E67A0B4A-0462-4CF7-BDD0-D8FC3C8D0992}" presName="spaceBetweenRectangles" presStyleCnt="0"/>
      <dgm:spPr/>
    </dgm:pt>
    <dgm:pt modelId="{1A712016-F88D-4E6F-B696-FCECD3816897}" type="pres">
      <dgm:prSet presAssocID="{0BBFB189-7C84-45AD-9D31-E3EDAB6D7904}" presName="composite" presStyleCnt="0"/>
      <dgm:spPr/>
    </dgm:pt>
    <dgm:pt modelId="{3E9058FE-46D1-407B-A9D8-57C5E246EF44}" type="pres">
      <dgm:prSet presAssocID="{0BBFB189-7C84-45AD-9D31-E3EDAB6D7904}" presName="ConnectorPoint" presStyleLbl="lnNode1" presStyleIdx="3" presStyleCnt="4"/>
      <dgm:spPr>
        <a:solidFill>
          <a:schemeClr val="accent5">
            <a:hueOff val="-671956"/>
            <a:satOff val="-10384"/>
            <a:lumOff val="-21178"/>
            <a:alphaOff val="0"/>
          </a:schemeClr>
        </a:solidFill>
        <a:ln w="6350" cap="rnd" cmpd="sng" algn="ctr">
          <a:solidFill>
            <a:schemeClr val="lt1">
              <a:hueOff val="0"/>
              <a:satOff val="0"/>
              <a:lumOff val="0"/>
              <a:alphaOff val="0"/>
            </a:schemeClr>
          </a:solidFill>
          <a:prstDash val="solid"/>
        </a:ln>
        <a:effectLst/>
      </dgm:spPr>
    </dgm:pt>
    <dgm:pt modelId="{8A786C1F-16AD-407F-A625-E35DFED18846}" type="pres">
      <dgm:prSet presAssocID="{0BBFB189-7C84-45AD-9D31-E3EDAB6D7904}" presName="DropPinPlaceHolder" presStyleCnt="0"/>
      <dgm:spPr/>
    </dgm:pt>
    <dgm:pt modelId="{F956DD49-78BB-4E84-9872-1A6F3C065D3B}" type="pres">
      <dgm:prSet presAssocID="{0BBFB189-7C84-45AD-9D31-E3EDAB6D7904}" presName="DropPin" presStyleLbl="alignNode1" presStyleIdx="3" presStyleCnt="4"/>
      <dgm:spPr/>
    </dgm:pt>
    <dgm:pt modelId="{6DF46ACA-6918-4D24-926A-F982A037340B}" type="pres">
      <dgm:prSet presAssocID="{0BBFB189-7C84-45AD-9D31-E3EDAB6D7904}" presName="Ellipse" presStyleLbl="fgAcc1" presStyleIdx="4" presStyleCnt="5"/>
      <dgm:spPr>
        <a:solidFill>
          <a:schemeClr val="lt1">
            <a:alpha val="90000"/>
            <a:hueOff val="0"/>
            <a:satOff val="0"/>
            <a:lumOff val="0"/>
            <a:alphaOff val="0"/>
          </a:schemeClr>
        </a:solidFill>
        <a:ln w="22225" cap="rnd" cmpd="sng" algn="ctr">
          <a:noFill/>
          <a:prstDash val="solid"/>
        </a:ln>
        <a:effectLst/>
      </dgm:spPr>
    </dgm:pt>
    <dgm:pt modelId="{9CE4A9BD-5E8F-42D5-A928-377AF48C42E6}" type="pres">
      <dgm:prSet presAssocID="{0BBFB189-7C84-45AD-9D31-E3EDAB6D7904}" presName="L2TextContainer" presStyleLbl="revTx" presStyleIdx="6" presStyleCnt="8">
        <dgm:presLayoutVars>
          <dgm:bulletEnabled val="1"/>
        </dgm:presLayoutVars>
      </dgm:prSet>
      <dgm:spPr/>
    </dgm:pt>
    <dgm:pt modelId="{2A7B27C4-C4FC-462A-90FF-D9B1D81F80DB}" type="pres">
      <dgm:prSet presAssocID="{0BBFB189-7C84-45AD-9D31-E3EDAB6D7904}" presName="L1TextContainer" presStyleLbl="revTx" presStyleIdx="7" presStyleCnt="8">
        <dgm:presLayoutVars>
          <dgm:chMax val="1"/>
          <dgm:chPref val="1"/>
          <dgm:bulletEnabled val="1"/>
        </dgm:presLayoutVars>
      </dgm:prSet>
      <dgm:spPr/>
    </dgm:pt>
    <dgm:pt modelId="{2F1D7D8E-8983-4CED-9AE2-488B87DDA5A0}" type="pres">
      <dgm:prSet presAssocID="{0BBFB189-7C84-45AD-9D31-E3EDAB6D7904}" presName="ConnectLine" presStyleLbl="sibTrans1D1" presStyleIdx="3" presStyleCnt="4"/>
      <dgm:spPr>
        <a:noFill/>
        <a:ln w="12700" cap="rnd" cmpd="sng" algn="ctr">
          <a:solidFill>
            <a:schemeClr val="accent5">
              <a:hueOff val="-671956"/>
              <a:satOff val="-10384"/>
              <a:lumOff val="-21178"/>
              <a:alphaOff val="0"/>
            </a:schemeClr>
          </a:solidFill>
          <a:prstDash val="dash"/>
        </a:ln>
        <a:effectLst/>
      </dgm:spPr>
    </dgm:pt>
    <dgm:pt modelId="{67B70964-F5B3-4F67-A2CD-536B4BD683B9}" type="pres">
      <dgm:prSet presAssocID="{0BBFB189-7C84-45AD-9D31-E3EDAB6D7904}" presName="EmptyPlaceHolder" presStyleCnt="0"/>
      <dgm:spPr/>
    </dgm:pt>
  </dgm:ptLst>
  <dgm:cxnLst>
    <dgm:cxn modelId="{40D3A010-74E9-404B-8E5F-7D5175DB1208}" srcId="{550863D3-339B-4466-B51D-69EA2A7E6046}" destId="{20B319F9-BBD6-41F2-9940-AE0EAD167BAF}" srcOrd="0" destOrd="0" parTransId="{B9D47B8B-A81D-4825-AAA6-8ED9365DE9BD}" sibTransId="{6BC179E9-8331-4C65-946F-030FEAE8030C}"/>
    <dgm:cxn modelId="{CE137921-CCFA-4908-8FBF-FF9AA16E4BEA}" type="presOf" srcId="{7EF1F902-FE95-4B41-8B93-DA248FDDD58B}" destId="{98758DBB-3FD4-4592-8F12-30E84ADC503B}" srcOrd="0" destOrd="0" presId="urn:microsoft.com/office/officeart/2017/3/layout/DropPinTimeline"/>
    <dgm:cxn modelId="{4E3E083B-F7F8-4C85-9611-709848D9FAAA}" type="presOf" srcId="{61D512D4-21A4-42F9-B544-5D56E715CEC6}" destId="{3C83D545-AD7B-4AC1-BF1E-FDA0E204B294}" srcOrd="0" destOrd="0" presId="urn:microsoft.com/office/officeart/2017/3/layout/DropPinTimeline"/>
    <dgm:cxn modelId="{8BB01442-2353-4FC4-9F25-2B419F0E8545}" srcId="{28122A99-0D9A-49DC-B670-14296A00BA7E}" destId="{61D512D4-21A4-42F9-B544-5D56E715CEC6}" srcOrd="1" destOrd="0" parTransId="{66E1874C-C880-4936-9BD1-6CE7F1EECDBB}" sibTransId="{9A95A70C-3596-4BD9-BDCD-59616D92F7DE}"/>
    <dgm:cxn modelId="{C6A13653-B0EC-49E5-AE67-724E77ABB757}" srcId="{28122A99-0D9A-49DC-B670-14296A00BA7E}" destId="{0BBFB189-7C84-45AD-9D31-E3EDAB6D7904}" srcOrd="3" destOrd="0" parTransId="{FB32A605-532D-47C5-9BD6-1423476AF1D5}" sibTransId="{F86F700A-BA5B-4CAE-9A4F-262BB4BA2CDA}"/>
    <dgm:cxn modelId="{E3222957-4CA8-426E-8730-6E79FAFCC79D}" srcId="{28122A99-0D9A-49DC-B670-14296A00BA7E}" destId="{7EF1F902-FE95-4B41-8B93-DA248FDDD58B}" srcOrd="0" destOrd="0" parTransId="{EE7CBF95-6966-4B87-B6DD-A6BEB09F12A0}" sibTransId="{321C3A75-7DAD-43F4-8F53-02D9255B8C4E}"/>
    <dgm:cxn modelId="{22DDFD80-326C-4D52-B7C7-E6D4E79D4AF4}" type="presOf" srcId="{28122A99-0D9A-49DC-B670-14296A00BA7E}" destId="{5D4B1CF0-718B-46F2-A253-AB5BA2BEF111}" srcOrd="0" destOrd="0" presId="urn:microsoft.com/office/officeart/2017/3/layout/DropPinTimeline"/>
    <dgm:cxn modelId="{43E1B498-B3EB-45F6-AA17-40AD4FB94A40}" srcId="{28122A99-0D9A-49DC-B670-14296A00BA7E}" destId="{550863D3-339B-4466-B51D-69EA2A7E6046}" srcOrd="2" destOrd="0" parTransId="{573AF965-EC87-4CBB-A807-6ED36797D702}" sibTransId="{E67A0B4A-0462-4CF7-BDD0-D8FC3C8D0992}"/>
    <dgm:cxn modelId="{F48325B3-605B-42EB-BB88-DDBFCCEEE7A5}" type="presOf" srcId="{17C7BFC9-02AE-4AB9-937E-ECF289EA0CC4}" destId="{D59FAB65-7B1E-414B-9CDA-7BE672DC1EF2}" srcOrd="0" destOrd="0" presId="urn:microsoft.com/office/officeart/2017/3/layout/DropPinTimeline"/>
    <dgm:cxn modelId="{849CADB7-F520-4BDF-B9FC-872DE5FC03A2}" type="presOf" srcId="{0BBFB189-7C84-45AD-9D31-E3EDAB6D7904}" destId="{2A7B27C4-C4FC-462A-90FF-D9B1D81F80DB}" srcOrd="0" destOrd="0" presId="urn:microsoft.com/office/officeart/2017/3/layout/DropPinTimeline"/>
    <dgm:cxn modelId="{1A826FBA-254C-4E94-8C51-385E0B8ACC21}" type="presOf" srcId="{550863D3-339B-4466-B51D-69EA2A7E6046}" destId="{0067B130-1590-43BC-A588-3A3082A7F9D0}" srcOrd="0" destOrd="0" presId="urn:microsoft.com/office/officeart/2017/3/layout/DropPinTimeline"/>
    <dgm:cxn modelId="{A42E17BD-FCB8-4A69-8D3C-2A89BC1C7E9F}" srcId="{0BBFB189-7C84-45AD-9D31-E3EDAB6D7904}" destId="{7458D21B-B3F6-42D3-A086-023DED55A0A5}" srcOrd="0" destOrd="0" parTransId="{B91C17BD-312D-4B9B-AE6E-C22DBC7D1239}" sibTransId="{D06D5E09-C0F4-49FA-8334-A8D82B5E39FA}"/>
    <dgm:cxn modelId="{07399FD6-5945-4583-A6C6-268E1C8ED906}" srcId="{61D512D4-21A4-42F9-B544-5D56E715CEC6}" destId="{900AF331-0ADA-4E8F-B0C3-42717852CA4D}" srcOrd="0" destOrd="0" parTransId="{CFB9AB8D-920E-4313-8F7A-520E3477BDF8}" sibTransId="{B63405A0-6852-4DA0-B0C1-66942B182E87}"/>
    <dgm:cxn modelId="{61978DDB-9A8F-4212-B4C5-B9FCA1871ED2}" type="presOf" srcId="{900AF331-0ADA-4E8F-B0C3-42717852CA4D}" destId="{254CC886-64EF-4E20-B9CA-8B46682F67A1}" srcOrd="0" destOrd="0" presId="urn:microsoft.com/office/officeart/2017/3/layout/DropPinTimeline"/>
    <dgm:cxn modelId="{56E4B0F1-A470-4C85-83DE-DBE310C8CE74}" type="presOf" srcId="{20B319F9-BBD6-41F2-9940-AE0EAD167BAF}" destId="{8B2D5588-46E3-4B12-A56C-244A512DAC99}" srcOrd="0" destOrd="0" presId="urn:microsoft.com/office/officeart/2017/3/layout/DropPinTimeline"/>
    <dgm:cxn modelId="{2BFA22F6-4F99-4173-B1FA-6400DCEB858A}" type="presOf" srcId="{7458D21B-B3F6-42D3-A086-023DED55A0A5}" destId="{9CE4A9BD-5E8F-42D5-A928-377AF48C42E6}" srcOrd="0" destOrd="0" presId="urn:microsoft.com/office/officeart/2017/3/layout/DropPinTimeline"/>
    <dgm:cxn modelId="{BDA41EFF-8157-47D3-9915-B0D654190FFC}" srcId="{7EF1F902-FE95-4B41-8B93-DA248FDDD58B}" destId="{17C7BFC9-02AE-4AB9-937E-ECF289EA0CC4}" srcOrd="0" destOrd="0" parTransId="{B44961CD-EBBE-4508-A63A-559D334A8527}" sibTransId="{FA6F782D-C443-4C02-97C8-35251F8AC85D}"/>
    <dgm:cxn modelId="{7351C213-0B55-467F-9E3B-8FBE98C33009}" type="presParOf" srcId="{5D4B1CF0-718B-46F2-A253-AB5BA2BEF111}" destId="{3DD3A6AC-8B96-42B7-9A35-19D82569CD3F}" srcOrd="0" destOrd="0" presId="urn:microsoft.com/office/officeart/2017/3/layout/DropPinTimeline"/>
    <dgm:cxn modelId="{377175AB-8722-4C37-85B1-F9ADCC1FB0E2}" type="presParOf" srcId="{5D4B1CF0-718B-46F2-A253-AB5BA2BEF111}" destId="{1D8442B5-2616-4F48-B8F6-279244FACA23}" srcOrd="1" destOrd="0" presId="urn:microsoft.com/office/officeart/2017/3/layout/DropPinTimeline"/>
    <dgm:cxn modelId="{392DA91E-2DE3-48CF-8528-3F4819F19A9D}" type="presParOf" srcId="{1D8442B5-2616-4F48-B8F6-279244FACA23}" destId="{820A9D94-F519-4D5A-A945-76A4CEEEEFF9}" srcOrd="0" destOrd="0" presId="urn:microsoft.com/office/officeart/2017/3/layout/DropPinTimeline"/>
    <dgm:cxn modelId="{44780FA6-F223-4E41-B89D-8F75B7CAFB1C}" type="presParOf" srcId="{820A9D94-F519-4D5A-A945-76A4CEEEEFF9}" destId="{D92009C0-2265-437D-9257-A10DD105BCB8}" srcOrd="0" destOrd="0" presId="urn:microsoft.com/office/officeart/2017/3/layout/DropPinTimeline"/>
    <dgm:cxn modelId="{45F432A3-C1C7-437B-BDD4-AA5802C859C7}" type="presParOf" srcId="{820A9D94-F519-4D5A-A945-76A4CEEEEFF9}" destId="{A3D366F6-ABFF-435C-9400-9512C1BA0C58}" srcOrd="1" destOrd="0" presId="urn:microsoft.com/office/officeart/2017/3/layout/DropPinTimeline"/>
    <dgm:cxn modelId="{50F36814-E32F-4798-904B-CDE16E258CB0}" type="presParOf" srcId="{A3D366F6-ABFF-435C-9400-9512C1BA0C58}" destId="{F6D6BC67-3280-4715-91DA-60302DB6103B}" srcOrd="0" destOrd="0" presId="urn:microsoft.com/office/officeart/2017/3/layout/DropPinTimeline"/>
    <dgm:cxn modelId="{B2FFDD36-4DE1-4CA1-A07C-7123A87840D2}" type="presParOf" srcId="{A3D366F6-ABFF-435C-9400-9512C1BA0C58}" destId="{DEDE18D6-52B1-4981-B9FC-1C13C19217CF}" srcOrd="1" destOrd="0" presId="urn:microsoft.com/office/officeart/2017/3/layout/DropPinTimeline"/>
    <dgm:cxn modelId="{FB0B2291-4D29-46B1-92B2-BDA77024EA9D}" type="presParOf" srcId="{820A9D94-F519-4D5A-A945-76A4CEEEEFF9}" destId="{D59FAB65-7B1E-414B-9CDA-7BE672DC1EF2}" srcOrd="2" destOrd="0" presId="urn:microsoft.com/office/officeart/2017/3/layout/DropPinTimeline"/>
    <dgm:cxn modelId="{18CF6155-8A4E-40A2-B5A9-A935559CE25A}" type="presParOf" srcId="{820A9D94-F519-4D5A-A945-76A4CEEEEFF9}" destId="{98758DBB-3FD4-4592-8F12-30E84ADC503B}" srcOrd="3" destOrd="0" presId="urn:microsoft.com/office/officeart/2017/3/layout/DropPinTimeline"/>
    <dgm:cxn modelId="{A90F6DDE-2395-4358-A415-2657C0CB7564}" type="presParOf" srcId="{820A9D94-F519-4D5A-A945-76A4CEEEEFF9}" destId="{406A5C00-30AC-453F-8C85-FCDAA8714521}" srcOrd="4" destOrd="0" presId="urn:microsoft.com/office/officeart/2017/3/layout/DropPinTimeline"/>
    <dgm:cxn modelId="{4F18AA76-0063-4C82-8598-D647123A798E}" type="presParOf" srcId="{820A9D94-F519-4D5A-A945-76A4CEEEEFF9}" destId="{78013F63-B57F-4868-B7EE-AF51D6F6301A}" srcOrd="5" destOrd="0" presId="urn:microsoft.com/office/officeart/2017/3/layout/DropPinTimeline"/>
    <dgm:cxn modelId="{8723EC03-256F-424E-8A7A-8CEC49881D86}" type="presParOf" srcId="{1D8442B5-2616-4F48-B8F6-279244FACA23}" destId="{40A40A94-8D48-4F11-BC25-A659B317D064}" srcOrd="1" destOrd="0" presId="urn:microsoft.com/office/officeart/2017/3/layout/DropPinTimeline"/>
    <dgm:cxn modelId="{73F078A1-EA84-4D9F-8E60-41399347E4FC}" type="presParOf" srcId="{1D8442B5-2616-4F48-B8F6-279244FACA23}" destId="{5337A682-A4EE-4561-A519-573690152ABF}" srcOrd="2" destOrd="0" presId="urn:microsoft.com/office/officeart/2017/3/layout/DropPinTimeline"/>
    <dgm:cxn modelId="{C02159E5-98EF-4F5F-AE29-DB4DF7625CB7}" type="presParOf" srcId="{5337A682-A4EE-4561-A519-573690152ABF}" destId="{418A4A68-A45F-4108-8383-5CDF58017984}" srcOrd="0" destOrd="0" presId="urn:microsoft.com/office/officeart/2017/3/layout/DropPinTimeline"/>
    <dgm:cxn modelId="{24A84F49-5768-4B23-8F60-408926E569D9}" type="presParOf" srcId="{5337A682-A4EE-4561-A519-573690152ABF}" destId="{FAE97153-191F-40F8-9EFF-99313939EA75}" srcOrd="1" destOrd="0" presId="urn:microsoft.com/office/officeart/2017/3/layout/DropPinTimeline"/>
    <dgm:cxn modelId="{F7485D93-488C-4435-A88B-FA668FEE353E}" type="presParOf" srcId="{FAE97153-191F-40F8-9EFF-99313939EA75}" destId="{52237880-B6F3-475D-8698-93515380A4FB}" srcOrd="0" destOrd="0" presId="urn:microsoft.com/office/officeart/2017/3/layout/DropPinTimeline"/>
    <dgm:cxn modelId="{BAAEB68C-6874-46E2-8439-27186983DF28}" type="presParOf" srcId="{FAE97153-191F-40F8-9EFF-99313939EA75}" destId="{FEA44B0A-497F-4994-B420-37756256B949}" srcOrd="1" destOrd="0" presId="urn:microsoft.com/office/officeart/2017/3/layout/DropPinTimeline"/>
    <dgm:cxn modelId="{AB26E75E-8F47-49BC-B7C3-27B8B74228D8}" type="presParOf" srcId="{5337A682-A4EE-4561-A519-573690152ABF}" destId="{254CC886-64EF-4E20-B9CA-8B46682F67A1}" srcOrd="2" destOrd="0" presId="urn:microsoft.com/office/officeart/2017/3/layout/DropPinTimeline"/>
    <dgm:cxn modelId="{8A3A5D46-5FFB-4D19-A6C5-C6FC97929DD6}" type="presParOf" srcId="{5337A682-A4EE-4561-A519-573690152ABF}" destId="{3C83D545-AD7B-4AC1-BF1E-FDA0E204B294}" srcOrd="3" destOrd="0" presId="urn:microsoft.com/office/officeart/2017/3/layout/DropPinTimeline"/>
    <dgm:cxn modelId="{15F7D59A-C1DE-4853-9C5E-ACFD191BC984}" type="presParOf" srcId="{5337A682-A4EE-4561-A519-573690152ABF}" destId="{DAE2D50F-0F6B-49E5-8961-8C3767492204}" srcOrd="4" destOrd="0" presId="urn:microsoft.com/office/officeart/2017/3/layout/DropPinTimeline"/>
    <dgm:cxn modelId="{527CFD5E-4AB4-42E9-9021-4508F987AED2}" type="presParOf" srcId="{5337A682-A4EE-4561-A519-573690152ABF}" destId="{5C39B959-67ED-4258-890D-D72346EF220C}" srcOrd="5" destOrd="0" presId="urn:microsoft.com/office/officeart/2017/3/layout/DropPinTimeline"/>
    <dgm:cxn modelId="{0934857C-A228-4178-BA66-C3C0764FD6DE}" type="presParOf" srcId="{1D8442B5-2616-4F48-B8F6-279244FACA23}" destId="{8276AC6D-BF43-43EA-81B9-A410DA07A5FA}" srcOrd="3" destOrd="0" presId="urn:microsoft.com/office/officeart/2017/3/layout/DropPinTimeline"/>
    <dgm:cxn modelId="{1AE9358C-9663-4C98-9408-57159C7420B9}" type="presParOf" srcId="{1D8442B5-2616-4F48-B8F6-279244FACA23}" destId="{BDCE3734-982C-4548-B817-2DBC151531C2}" srcOrd="4" destOrd="0" presId="urn:microsoft.com/office/officeart/2017/3/layout/DropPinTimeline"/>
    <dgm:cxn modelId="{9E43C0A6-AE20-4F94-BAC3-C05D9AEC99C0}" type="presParOf" srcId="{BDCE3734-982C-4548-B817-2DBC151531C2}" destId="{16309266-9794-4F44-983E-2B51311C19E6}" srcOrd="0" destOrd="0" presId="urn:microsoft.com/office/officeart/2017/3/layout/DropPinTimeline"/>
    <dgm:cxn modelId="{699A00F6-D2CC-489F-ABF6-E609E9AB3A50}" type="presParOf" srcId="{BDCE3734-982C-4548-B817-2DBC151531C2}" destId="{7D70B914-686D-481F-907A-B11AB26601AF}" srcOrd="1" destOrd="0" presId="urn:microsoft.com/office/officeart/2017/3/layout/DropPinTimeline"/>
    <dgm:cxn modelId="{5722B426-F651-482D-AA73-95F01704F00F}" type="presParOf" srcId="{7D70B914-686D-481F-907A-B11AB26601AF}" destId="{959C75C1-67FE-4DA2-8CE9-671C324A6DFF}" srcOrd="0" destOrd="0" presId="urn:microsoft.com/office/officeart/2017/3/layout/DropPinTimeline"/>
    <dgm:cxn modelId="{A0DD8BBE-F984-4A02-8503-9CBA9A0048A7}" type="presParOf" srcId="{7D70B914-686D-481F-907A-B11AB26601AF}" destId="{2FCA9552-F29F-447B-929B-7329FCC36035}" srcOrd="1" destOrd="0" presId="urn:microsoft.com/office/officeart/2017/3/layout/DropPinTimeline"/>
    <dgm:cxn modelId="{F63362D3-AA56-46F3-A195-8A42080EB2EA}" type="presParOf" srcId="{BDCE3734-982C-4548-B817-2DBC151531C2}" destId="{8B2D5588-46E3-4B12-A56C-244A512DAC99}" srcOrd="2" destOrd="0" presId="urn:microsoft.com/office/officeart/2017/3/layout/DropPinTimeline"/>
    <dgm:cxn modelId="{30563FCF-E22A-4D3F-A34D-06F5F74F1310}" type="presParOf" srcId="{BDCE3734-982C-4548-B817-2DBC151531C2}" destId="{0067B130-1590-43BC-A588-3A3082A7F9D0}" srcOrd="3" destOrd="0" presId="urn:microsoft.com/office/officeart/2017/3/layout/DropPinTimeline"/>
    <dgm:cxn modelId="{CCDF02A8-AF17-4E9E-918A-367508BA1765}" type="presParOf" srcId="{BDCE3734-982C-4548-B817-2DBC151531C2}" destId="{23C76D27-4C40-4949-BFD6-D74E3F09D72F}" srcOrd="4" destOrd="0" presId="urn:microsoft.com/office/officeart/2017/3/layout/DropPinTimeline"/>
    <dgm:cxn modelId="{0752526D-04CE-4D5F-A08C-8842EFBA3CEC}" type="presParOf" srcId="{BDCE3734-982C-4548-B817-2DBC151531C2}" destId="{1209E1FE-9A65-4A4E-BF5E-214EDE2236D3}" srcOrd="5" destOrd="0" presId="urn:microsoft.com/office/officeart/2017/3/layout/DropPinTimeline"/>
    <dgm:cxn modelId="{7F1D0491-B38A-49E6-8B7D-A978C6DDEF27}" type="presParOf" srcId="{1D8442B5-2616-4F48-B8F6-279244FACA23}" destId="{34BA7E6B-3412-488B-8F82-FF9DDAF4E7FD}" srcOrd="5" destOrd="0" presId="urn:microsoft.com/office/officeart/2017/3/layout/DropPinTimeline"/>
    <dgm:cxn modelId="{85274A75-E9FB-4273-8804-F747E9BF73BA}" type="presParOf" srcId="{1D8442B5-2616-4F48-B8F6-279244FACA23}" destId="{1A712016-F88D-4E6F-B696-FCECD3816897}" srcOrd="6" destOrd="0" presId="urn:microsoft.com/office/officeart/2017/3/layout/DropPinTimeline"/>
    <dgm:cxn modelId="{DE2E9469-06A0-4163-8733-A9EF7300A818}" type="presParOf" srcId="{1A712016-F88D-4E6F-B696-FCECD3816897}" destId="{3E9058FE-46D1-407B-A9D8-57C5E246EF44}" srcOrd="0" destOrd="0" presId="urn:microsoft.com/office/officeart/2017/3/layout/DropPinTimeline"/>
    <dgm:cxn modelId="{720B01A0-BE38-42B6-8F96-F9534025C10A}" type="presParOf" srcId="{1A712016-F88D-4E6F-B696-FCECD3816897}" destId="{8A786C1F-16AD-407F-A625-E35DFED18846}" srcOrd="1" destOrd="0" presId="urn:microsoft.com/office/officeart/2017/3/layout/DropPinTimeline"/>
    <dgm:cxn modelId="{5CD1A332-D86B-4EB7-9ABE-BC718ECB1638}" type="presParOf" srcId="{8A786C1F-16AD-407F-A625-E35DFED18846}" destId="{F956DD49-78BB-4E84-9872-1A6F3C065D3B}" srcOrd="0" destOrd="0" presId="urn:microsoft.com/office/officeart/2017/3/layout/DropPinTimeline"/>
    <dgm:cxn modelId="{70E6CE91-65BB-4CC5-8D70-AF428B4CDA40}" type="presParOf" srcId="{8A786C1F-16AD-407F-A625-E35DFED18846}" destId="{6DF46ACA-6918-4D24-926A-F982A037340B}" srcOrd="1" destOrd="0" presId="urn:microsoft.com/office/officeart/2017/3/layout/DropPinTimeline"/>
    <dgm:cxn modelId="{06008D9B-3D6F-480C-A841-DE44F0636F35}" type="presParOf" srcId="{1A712016-F88D-4E6F-B696-FCECD3816897}" destId="{9CE4A9BD-5E8F-42D5-A928-377AF48C42E6}" srcOrd="2" destOrd="0" presId="urn:microsoft.com/office/officeart/2017/3/layout/DropPinTimeline"/>
    <dgm:cxn modelId="{D8109AA1-ADAD-41E4-A2F6-6CDFF880FB36}" type="presParOf" srcId="{1A712016-F88D-4E6F-B696-FCECD3816897}" destId="{2A7B27C4-C4FC-462A-90FF-D9B1D81F80DB}" srcOrd="3" destOrd="0" presId="urn:microsoft.com/office/officeart/2017/3/layout/DropPinTimeline"/>
    <dgm:cxn modelId="{F10DC835-3BEB-492B-ACD2-5AFA61B97BAC}" type="presParOf" srcId="{1A712016-F88D-4E6F-B696-FCECD3816897}" destId="{2F1D7D8E-8983-4CED-9AE2-488B87DDA5A0}" srcOrd="4" destOrd="0" presId="urn:microsoft.com/office/officeart/2017/3/layout/DropPinTimeline"/>
    <dgm:cxn modelId="{C6492794-80BE-43F7-9F02-F8A38E08647A}" type="presParOf" srcId="{1A712016-F88D-4E6F-B696-FCECD3816897}" destId="{67B70964-F5B3-4F67-A2CD-536B4BD683B9}"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D3A6AC-8B96-42B7-9A35-19D82569CD3F}">
      <dsp:nvSpPr>
        <dsp:cNvPr id="0" name=""/>
        <dsp:cNvSpPr/>
      </dsp:nvSpPr>
      <dsp:spPr>
        <a:xfrm>
          <a:off x="0" y="1839119"/>
          <a:ext cx="11029950" cy="0"/>
        </a:xfrm>
        <a:prstGeom prst="line">
          <a:avLst/>
        </a:prstGeom>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F6D6BC67-3280-4715-91DA-60302DB6103B}">
      <dsp:nvSpPr>
        <dsp:cNvPr id="0" name=""/>
        <dsp:cNvSpPr/>
      </dsp:nvSpPr>
      <dsp:spPr>
        <a:xfrm rot="8100000">
          <a:off x="58023" y="423845"/>
          <a:ext cx="270494" cy="270494"/>
        </a:xfrm>
        <a:prstGeom prst="teardrop">
          <a:avLst>
            <a:gd name="adj" fmla="val 115000"/>
          </a:avLst>
        </a:prstGeom>
        <a:solidFill>
          <a:schemeClr val="accent5">
            <a:hueOff val="0"/>
            <a:satOff val="0"/>
            <a:lumOff val="0"/>
            <a:alphaOff val="0"/>
          </a:schemeClr>
        </a:solidFill>
        <a:ln w="2222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DE18D6-52B1-4981-B9FC-1C13C19217CF}">
      <dsp:nvSpPr>
        <dsp:cNvPr id="0" name=""/>
        <dsp:cNvSpPr/>
      </dsp:nvSpPr>
      <dsp:spPr>
        <a:xfrm>
          <a:off x="88072" y="453894"/>
          <a:ext cx="210395" cy="210395"/>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D59FAB65-7B1E-414B-9CDA-7BE672DC1EF2}">
      <dsp:nvSpPr>
        <dsp:cNvPr id="0" name=""/>
        <dsp:cNvSpPr/>
      </dsp:nvSpPr>
      <dsp:spPr>
        <a:xfrm>
          <a:off x="384538" y="750360"/>
          <a:ext cx="3667482" cy="1088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152400" bIns="228600" numCol="1" spcCol="1270" anchor="t" anchorCtr="0">
          <a:noAutofit/>
        </a:bodyPr>
        <a:lstStyle/>
        <a:p>
          <a:pPr marL="0" lvl="0" indent="0" algn="l" defTabSz="1066800">
            <a:lnSpc>
              <a:spcPct val="90000"/>
            </a:lnSpc>
            <a:spcBef>
              <a:spcPct val="0"/>
            </a:spcBef>
            <a:spcAft>
              <a:spcPct val="35000"/>
            </a:spcAft>
            <a:buNone/>
          </a:pPr>
          <a:r>
            <a:rPr lang="en-US" sz="2400" kern="1200"/>
            <a:t>Introductory Rite </a:t>
          </a:r>
        </a:p>
      </dsp:txBody>
      <dsp:txXfrm>
        <a:off x="384538" y="750360"/>
        <a:ext cx="3667482" cy="1088758"/>
      </dsp:txXfrm>
    </dsp:sp>
    <dsp:sp modelId="{98758DBB-3FD4-4592-8F12-30E84ADC503B}">
      <dsp:nvSpPr>
        <dsp:cNvPr id="0" name=""/>
        <dsp:cNvSpPr/>
      </dsp:nvSpPr>
      <dsp:spPr>
        <a:xfrm>
          <a:off x="384538" y="367823"/>
          <a:ext cx="3667482" cy="382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a:lnSpc>
              <a:spcPct val="90000"/>
            </a:lnSpc>
            <a:spcBef>
              <a:spcPct val="0"/>
            </a:spcBef>
            <a:spcAft>
              <a:spcPct val="35000"/>
            </a:spcAft>
            <a:buNone/>
            <a:defRPr b="1"/>
          </a:pPr>
          <a:r>
            <a:rPr lang="en-US" sz="2800" kern="1200"/>
            <a:t>Lent 2026</a:t>
          </a:r>
        </a:p>
      </dsp:txBody>
      <dsp:txXfrm>
        <a:off x="384538" y="367823"/>
        <a:ext cx="3667482" cy="382536"/>
      </dsp:txXfrm>
    </dsp:sp>
    <dsp:sp modelId="{406A5C00-30AC-453F-8C85-FCDAA8714521}">
      <dsp:nvSpPr>
        <dsp:cNvPr id="0" name=""/>
        <dsp:cNvSpPr/>
      </dsp:nvSpPr>
      <dsp:spPr>
        <a:xfrm>
          <a:off x="193270" y="750360"/>
          <a:ext cx="0" cy="1088758"/>
        </a:xfrm>
        <a:prstGeom prst="line">
          <a:avLst/>
        </a:prstGeom>
        <a:noFill/>
        <a:ln w="12700" cap="rnd" cmpd="sng" algn="ctr">
          <a:solidFill>
            <a:schemeClr val="accent5">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D92009C0-2265-437D-9257-A10DD105BCB8}">
      <dsp:nvSpPr>
        <dsp:cNvPr id="0" name=""/>
        <dsp:cNvSpPr/>
      </dsp:nvSpPr>
      <dsp:spPr>
        <a:xfrm>
          <a:off x="158247" y="1804690"/>
          <a:ext cx="68856" cy="68856"/>
        </a:xfrm>
        <a:prstGeom prst="ellipse">
          <a:avLst/>
        </a:prstGeom>
        <a:solidFill>
          <a:schemeClr val="accent5">
            <a:hueOff val="0"/>
            <a:satOff val="0"/>
            <a:lumOff val="0"/>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237880-B6F3-475D-8698-93515380A4FB}">
      <dsp:nvSpPr>
        <dsp:cNvPr id="0" name=""/>
        <dsp:cNvSpPr/>
      </dsp:nvSpPr>
      <dsp:spPr>
        <a:xfrm rot="18900000">
          <a:off x="2260454" y="2983898"/>
          <a:ext cx="270494" cy="270494"/>
        </a:xfrm>
        <a:prstGeom prst="teardrop">
          <a:avLst>
            <a:gd name="adj" fmla="val 115000"/>
          </a:avLst>
        </a:prstGeom>
        <a:solidFill>
          <a:schemeClr val="accent5">
            <a:hueOff val="-223985"/>
            <a:satOff val="-3461"/>
            <a:lumOff val="-7059"/>
            <a:alphaOff val="0"/>
          </a:schemeClr>
        </a:solidFill>
        <a:ln w="22225" cap="rnd" cmpd="sng" algn="ctr">
          <a:solidFill>
            <a:schemeClr val="accent5">
              <a:hueOff val="-223985"/>
              <a:satOff val="-3461"/>
              <a:lumOff val="-705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A44B0A-497F-4994-B420-37756256B949}">
      <dsp:nvSpPr>
        <dsp:cNvPr id="0" name=""/>
        <dsp:cNvSpPr/>
      </dsp:nvSpPr>
      <dsp:spPr>
        <a:xfrm>
          <a:off x="2290503" y="3013948"/>
          <a:ext cx="210395" cy="210395"/>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254CC886-64EF-4E20-B9CA-8B46682F67A1}">
      <dsp:nvSpPr>
        <dsp:cNvPr id="0" name=""/>
        <dsp:cNvSpPr/>
      </dsp:nvSpPr>
      <dsp:spPr>
        <a:xfrm>
          <a:off x="2586969" y="1839119"/>
          <a:ext cx="3667482" cy="1088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0" rIns="0" bIns="152400" numCol="1" spcCol="1270" anchor="b" anchorCtr="0">
          <a:noAutofit/>
        </a:bodyPr>
        <a:lstStyle/>
        <a:p>
          <a:pPr marL="0" lvl="0" indent="0" algn="l" defTabSz="1066800">
            <a:lnSpc>
              <a:spcPct val="90000"/>
            </a:lnSpc>
            <a:spcBef>
              <a:spcPct val="0"/>
            </a:spcBef>
            <a:spcAft>
              <a:spcPct val="35000"/>
            </a:spcAft>
            <a:buNone/>
          </a:pPr>
          <a:r>
            <a:rPr lang="en-US" sz="2400" kern="1200"/>
            <a:t>Liturgy of the Word</a:t>
          </a:r>
        </a:p>
      </dsp:txBody>
      <dsp:txXfrm>
        <a:off x="2586969" y="1839119"/>
        <a:ext cx="3667482" cy="1088758"/>
      </dsp:txXfrm>
    </dsp:sp>
    <dsp:sp modelId="{3C83D545-AD7B-4AC1-BF1E-FDA0E204B294}">
      <dsp:nvSpPr>
        <dsp:cNvPr id="0" name=""/>
        <dsp:cNvSpPr/>
      </dsp:nvSpPr>
      <dsp:spPr>
        <a:xfrm>
          <a:off x="2586969" y="2927877"/>
          <a:ext cx="3667482" cy="382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a:lnSpc>
              <a:spcPct val="90000"/>
            </a:lnSpc>
            <a:spcBef>
              <a:spcPct val="0"/>
            </a:spcBef>
            <a:spcAft>
              <a:spcPct val="35000"/>
            </a:spcAft>
            <a:buNone/>
            <a:defRPr b="1"/>
          </a:pPr>
          <a:r>
            <a:rPr lang="en-US" sz="2800" kern="1200"/>
            <a:t>Fall 2026</a:t>
          </a:r>
        </a:p>
      </dsp:txBody>
      <dsp:txXfrm>
        <a:off x="2586969" y="2927877"/>
        <a:ext cx="3667482" cy="382536"/>
      </dsp:txXfrm>
    </dsp:sp>
    <dsp:sp modelId="{DAE2D50F-0F6B-49E5-8961-8C3767492204}">
      <dsp:nvSpPr>
        <dsp:cNvPr id="0" name=""/>
        <dsp:cNvSpPr/>
      </dsp:nvSpPr>
      <dsp:spPr>
        <a:xfrm>
          <a:off x="2395701" y="1839119"/>
          <a:ext cx="0" cy="1088758"/>
        </a:xfrm>
        <a:prstGeom prst="line">
          <a:avLst/>
        </a:prstGeom>
        <a:noFill/>
        <a:ln w="12700" cap="rnd" cmpd="sng" algn="ctr">
          <a:solidFill>
            <a:schemeClr val="accent5">
              <a:hueOff val="-223985"/>
              <a:satOff val="-3461"/>
              <a:lumOff val="-7059"/>
              <a:alphaOff val="0"/>
            </a:schemeClr>
          </a:solidFill>
          <a:prstDash val="dash"/>
        </a:ln>
        <a:effectLst/>
      </dsp:spPr>
      <dsp:style>
        <a:lnRef idx="1">
          <a:scrgbClr r="0" g="0" b="0"/>
        </a:lnRef>
        <a:fillRef idx="0">
          <a:scrgbClr r="0" g="0" b="0"/>
        </a:fillRef>
        <a:effectRef idx="0">
          <a:scrgbClr r="0" g="0" b="0"/>
        </a:effectRef>
        <a:fontRef idx="minor"/>
      </dsp:style>
    </dsp:sp>
    <dsp:sp modelId="{418A4A68-A45F-4108-8383-5CDF58017984}">
      <dsp:nvSpPr>
        <dsp:cNvPr id="0" name=""/>
        <dsp:cNvSpPr/>
      </dsp:nvSpPr>
      <dsp:spPr>
        <a:xfrm>
          <a:off x="2360677" y="1804690"/>
          <a:ext cx="68856" cy="68856"/>
        </a:xfrm>
        <a:prstGeom prst="ellipse">
          <a:avLst/>
        </a:prstGeom>
        <a:solidFill>
          <a:schemeClr val="accent5">
            <a:hueOff val="-223985"/>
            <a:satOff val="-3461"/>
            <a:lumOff val="-7059"/>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9C75C1-67FE-4DA2-8CE9-671C324A6DFF}">
      <dsp:nvSpPr>
        <dsp:cNvPr id="0" name=""/>
        <dsp:cNvSpPr/>
      </dsp:nvSpPr>
      <dsp:spPr>
        <a:xfrm rot="8100000">
          <a:off x="4462884" y="423845"/>
          <a:ext cx="270494" cy="270494"/>
        </a:xfrm>
        <a:prstGeom prst="teardrop">
          <a:avLst>
            <a:gd name="adj" fmla="val 115000"/>
          </a:avLst>
        </a:prstGeom>
        <a:solidFill>
          <a:schemeClr val="accent5">
            <a:hueOff val="-447971"/>
            <a:satOff val="-6923"/>
            <a:lumOff val="-14119"/>
            <a:alphaOff val="0"/>
          </a:schemeClr>
        </a:solidFill>
        <a:ln w="22225" cap="rnd" cmpd="sng" algn="ctr">
          <a:solidFill>
            <a:schemeClr val="accent5">
              <a:hueOff val="-447971"/>
              <a:satOff val="-6923"/>
              <a:lumOff val="-1411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CA9552-F29F-447B-929B-7329FCC36035}">
      <dsp:nvSpPr>
        <dsp:cNvPr id="0" name=""/>
        <dsp:cNvSpPr/>
      </dsp:nvSpPr>
      <dsp:spPr>
        <a:xfrm>
          <a:off x="4492934" y="453894"/>
          <a:ext cx="210395" cy="210395"/>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8B2D5588-46E3-4B12-A56C-244A512DAC99}">
      <dsp:nvSpPr>
        <dsp:cNvPr id="0" name=""/>
        <dsp:cNvSpPr/>
      </dsp:nvSpPr>
      <dsp:spPr>
        <a:xfrm>
          <a:off x="4789400" y="750360"/>
          <a:ext cx="3667482" cy="1088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152400" bIns="228600" numCol="1" spcCol="1270" anchor="t" anchorCtr="0">
          <a:noAutofit/>
        </a:bodyPr>
        <a:lstStyle/>
        <a:p>
          <a:pPr marL="0" lvl="0" indent="0" algn="l" defTabSz="1066800">
            <a:lnSpc>
              <a:spcPct val="90000"/>
            </a:lnSpc>
            <a:spcBef>
              <a:spcPct val="0"/>
            </a:spcBef>
            <a:spcAft>
              <a:spcPct val="35000"/>
            </a:spcAft>
            <a:buNone/>
          </a:pPr>
          <a:r>
            <a:rPr lang="en-US" sz="2400" kern="1200"/>
            <a:t>Liturgy of Eucharist</a:t>
          </a:r>
        </a:p>
      </dsp:txBody>
      <dsp:txXfrm>
        <a:off x="4789400" y="750360"/>
        <a:ext cx="3667482" cy="1088758"/>
      </dsp:txXfrm>
    </dsp:sp>
    <dsp:sp modelId="{0067B130-1590-43BC-A588-3A3082A7F9D0}">
      <dsp:nvSpPr>
        <dsp:cNvPr id="0" name=""/>
        <dsp:cNvSpPr/>
      </dsp:nvSpPr>
      <dsp:spPr>
        <a:xfrm>
          <a:off x="4789400" y="367823"/>
          <a:ext cx="3667482" cy="382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a:lnSpc>
              <a:spcPct val="90000"/>
            </a:lnSpc>
            <a:spcBef>
              <a:spcPct val="0"/>
            </a:spcBef>
            <a:spcAft>
              <a:spcPct val="35000"/>
            </a:spcAft>
            <a:buNone/>
            <a:defRPr b="1"/>
          </a:pPr>
          <a:r>
            <a:rPr lang="en-US" sz="2800" kern="1200"/>
            <a:t>Lent/Easter 2027</a:t>
          </a:r>
        </a:p>
      </dsp:txBody>
      <dsp:txXfrm>
        <a:off x="4789400" y="367823"/>
        <a:ext cx="3667482" cy="382536"/>
      </dsp:txXfrm>
    </dsp:sp>
    <dsp:sp modelId="{23C76D27-4C40-4949-BFD6-D74E3F09D72F}">
      <dsp:nvSpPr>
        <dsp:cNvPr id="0" name=""/>
        <dsp:cNvSpPr/>
      </dsp:nvSpPr>
      <dsp:spPr>
        <a:xfrm>
          <a:off x="4598131" y="750360"/>
          <a:ext cx="0" cy="1088758"/>
        </a:xfrm>
        <a:prstGeom prst="line">
          <a:avLst/>
        </a:prstGeom>
        <a:noFill/>
        <a:ln w="12700" cap="rnd" cmpd="sng" algn="ctr">
          <a:solidFill>
            <a:schemeClr val="accent5">
              <a:hueOff val="-447971"/>
              <a:satOff val="-6923"/>
              <a:lumOff val="-14119"/>
              <a:alphaOff val="0"/>
            </a:schemeClr>
          </a:solidFill>
          <a:prstDash val="dash"/>
        </a:ln>
        <a:effectLst/>
      </dsp:spPr>
      <dsp:style>
        <a:lnRef idx="1">
          <a:scrgbClr r="0" g="0" b="0"/>
        </a:lnRef>
        <a:fillRef idx="0">
          <a:scrgbClr r="0" g="0" b="0"/>
        </a:fillRef>
        <a:effectRef idx="0">
          <a:scrgbClr r="0" g="0" b="0"/>
        </a:effectRef>
        <a:fontRef idx="minor"/>
      </dsp:style>
    </dsp:sp>
    <dsp:sp modelId="{16309266-9794-4F44-983E-2B51311C19E6}">
      <dsp:nvSpPr>
        <dsp:cNvPr id="0" name=""/>
        <dsp:cNvSpPr/>
      </dsp:nvSpPr>
      <dsp:spPr>
        <a:xfrm>
          <a:off x="4563108" y="1804690"/>
          <a:ext cx="68856" cy="68856"/>
        </a:xfrm>
        <a:prstGeom prst="ellipse">
          <a:avLst/>
        </a:prstGeom>
        <a:solidFill>
          <a:schemeClr val="accent5">
            <a:hueOff val="-447971"/>
            <a:satOff val="-6923"/>
            <a:lumOff val="-14119"/>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56DD49-78BB-4E84-9872-1A6F3C065D3B}">
      <dsp:nvSpPr>
        <dsp:cNvPr id="0" name=""/>
        <dsp:cNvSpPr/>
      </dsp:nvSpPr>
      <dsp:spPr>
        <a:xfrm rot="18900000">
          <a:off x="6665315" y="2983898"/>
          <a:ext cx="270494" cy="270494"/>
        </a:xfrm>
        <a:prstGeom prst="teardrop">
          <a:avLst>
            <a:gd name="adj" fmla="val 115000"/>
          </a:avLst>
        </a:prstGeom>
        <a:solidFill>
          <a:schemeClr val="accent5">
            <a:hueOff val="-671956"/>
            <a:satOff val="-10384"/>
            <a:lumOff val="-21178"/>
            <a:alphaOff val="0"/>
          </a:schemeClr>
        </a:solidFill>
        <a:ln w="22225" cap="rnd" cmpd="sng" algn="ctr">
          <a:solidFill>
            <a:schemeClr val="accent5">
              <a:hueOff val="-671956"/>
              <a:satOff val="-10384"/>
              <a:lumOff val="-2117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F46ACA-6918-4D24-926A-F982A037340B}">
      <dsp:nvSpPr>
        <dsp:cNvPr id="0" name=""/>
        <dsp:cNvSpPr/>
      </dsp:nvSpPr>
      <dsp:spPr>
        <a:xfrm>
          <a:off x="6695365" y="3013948"/>
          <a:ext cx="210395" cy="210395"/>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9CE4A9BD-5E8F-42D5-A928-377AF48C42E6}">
      <dsp:nvSpPr>
        <dsp:cNvPr id="0" name=""/>
        <dsp:cNvSpPr/>
      </dsp:nvSpPr>
      <dsp:spPr>
        <a:xfrm>
          <a:off x="6991831" y="1839119"/>
          <a:ext cx="3667482" cy="1088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0" rIns="0" bIns="152400" numCol="1" spcCol="1270" anchor="b" anchorCtr="0">
          <a:noAutofit/>
        </a:bodyPr>
        <a:lstStyle/>
        <a:p>
          <a:pPr marL="0" lvl="0" indent="0" algn="l" defTabSz="1066800">
            <a:lnSpc>
              <a:spcPct val="90000"/>
            </a:lnSpc>
            <a:spcBef>
              <a:spcPct val="0"/>
            </a:spcBef>
            <a:spcAft>
              <a:spcPct val="35000"/>
            </a:spcAft>
            <a:buNone/>
          </a:pPr>
          <a:r>
            <a:rPr lang="en-US" sz="2400" kern="1200"/>
            <a:t>Communion and Concluding Rites</a:t>
          </a:r>
        </a:p>
      </dsp:txBody>
      <dsp:txXfrm>
        <a:off x="6991831" y="1839119"/>
        <a:ext cx="3667482" cy="1088758"/>
      </dsp:txXfrm>
    </dsp:sp>
    <dsp:sp modelId="{2A7B27C4-C4FC-462A-90FF-D9B1D81F80DB}">
      <dsp:nvSpPr>
        <dsp:cNvPr id="0" name=""/>
        <dsp:cNvSpPr/>
      </dsp:nvSpPr>
      <dsp:spPr>
        <a:xfrm>
          <a:off x="6991831" y="2927877"/>
          <a:ext cx="3667482" cy="382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a:lnSpc>
              <a:spcPct val="90000"/>
            </a:lnSpc>
            <a:spcBef>
              <a:spcPct val="0"/>
            </a:spcBef>
            <a:spcAft>
              <a:spcPct val="35000"/>
            </a:spcAft>
            <a:buNone/>
            <a:defRPr b="1"/>
          </a:pPr>
          <a:r>
            <a:rPr lang="en-US" sz="2800" kern="1200"/>
            <a:t>Fall 2027</a:t>
          </a:r>
        </a:p>
      </dsp:txBody>
      <dsp:txXfrm>
        <a:off x="6991831" y="2927877"/>
        <a:ext cx="3667482" cy="382536"/>
      </dsp:txXfrm>
    </dsp:sp>
    <dsp:sp modelId="{2F1D7D8E-8983-4CED-9AE2-488B87DDA5A0}">
      <dsp:nvSpPr>
        <dsp:cNvPr id="0" name=""/>
        <dsp:cNvSpPr/>
      </dsp:nvSpPr>
      <dsp:spPr>
        <a:xfrm>
          <a:off x="6800562" y="1839119"/>
          <a:ext cx="0" cy="1088758"/>
        </a:xfrm>
        <a:prstGeom prst="line">
          <a:avLst/>
        </a:prstGeom>
        <a:noFill/>
        <a:ln w="12700" cap="rnd" cmpd="sng" algn="ctr">
          <a:solidFill>
            <a:schemeClr val="accent5">
              <a:hueOff val="-671956"/>
              <a:satOff val="-10384"/>
              <a:lumOff val="-21178"/>
              <a:alphaOff val="0"/>
            </a:schemeClr>
          </a:solidFill>
          <a:prstDash val="dash"/>
        </a:ln>
        <a:effectLst/>
      </dsp:spPr>
      <dsp:style>
        <a:lnRef idx="1">
          <a:scrgbClr r="0" g="0" b="0"/>
        </a:lnRef>
        <a:fillRef idx="0">
          <a:scrgbClr r="0" g="0" b="0"/>
        </a:fillRef>
        <a:effectRef idx="0">
          <a:scrgbClr r="0" g="0" b="0"/>
        </a:effectRef>
        <a:fontRef idx="minor"/>
      </dsp:style>
    </dsp:sp>
    <dsp:sp modelId="{3E9058FE-46D1-407B-A9D8-57C5E246EF44}">
      <dsp:nvSpPr>
        <dsp:cNvPr id="0" name=""/>
        <dsp:cNvSpPr/>
      </dsp:nvSpPr>
      <dsp:spPr>
        <a:xfrm>
          <a:off x="6765539" y="1804690"/>
          <a:ext cx="68856" cy="68856"/>
        </a:xfrm>
        <a:prstGeom prst="ellipse">
          <a:avLst/>
        </a:prstGeom>
        <a:solidFill>
          <a:schemeClr val="accent5">
            <a:hueOff val="-671956"/>
            <a:satOff val="-10384"/>
            <a:lumOff val="-21178"/>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1D786C-BD7F-43FF-A8F4-F6C46CC98A36}" type="datetimeFigureOut">
              <a:t>3/13/2026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9F45BC-27E5-42DD-A6FE-7ED05E4F917A}" type="slidenum">
              <a:t>‹#›</a:t>
            </a:fld>
            <a:endParaRPr lang="en-US"/>
          </a:p>
        </p:txBody>
      </p:sp>
    </p:spTree>
    <p:extLst>
      <p:ext uri="{BB962C8B-B14F-4D97-AF65-F5344CB8AC3E}">
        <p14:creationId xmlns:p14="http://schemas.microsoft.com/office/powerpoint/2010/main" val="3779528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Image source: Microsoft 365 content library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4071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3BC84-CDD8-60F5-AB87-63B2A72F8F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27ED04-6913-7715-84BE-426F5967E8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23D671-4130-FB82-26ED-A5A6242F1EEB}"/>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05A64E0E-D21A-07BF-2989-63557A202511}"/>
              </a:ext>
            </a:extLst>
          </p:cNvPr>
          <p:cNvSpPr>
            <a:spLocks noGrp="1"/>
          </p:cNvSpPr>
          <p:nvPr>
            <p:ph type="sldNum" sz="quarter" idx="5"/>
          </p:nvPr>
        </p:nvSpPr>
        <p:spPr/>
        <p:txBody>
          <a:bodyPr/>
          <a:lstStyle/>
          <a:p>
            <a:fld id="{4A9F45BC-27E5-42DD-A6FE-7ED05E4F917A}" type="slidenum">
              <a:rPr lang="en-US" smtClean="0"/>
              <a:t>12</a:t>
            </a:fld>
            <a:endParaRPr lang="en-US"/>
          </a:p>
        </p:txBody>
      </p:sp>
    </p:spTree>
    <p:extLst>
      <p:ext uri="{BB962C8B-B14F-4D97-AF65-F5344CB8AC3E}">
        <p14:creationId xmlns:p14="http://schemas.microsoft.com/office/powerpoint/2010/main" val="2441286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BF6A1-2D98-8F66-1964-3A92B70143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A8082A-1D1D-9F62-5CB7-BD4656E3E9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220392-57CB-1C40-1A26-D89595847DDC}"/>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47EB292B-4E90-70A4-85EE-07BB8131679A}"/>
              </a:ext>
            </a:extLst>
          </p:cNvPr>
          <p:cNvSpPr>
            <a:spLocks noGrp="1"/>
          </p:cNvSpPr>
          <p:nvPr>
            <p:ph type="sldNum" sz="quarter" idx="5"/>
          </p:nvPr>
        </p:nvSpPr>
        <p:spPr/>
        <p:txBody>
          <a:bodyPr/>
          <a:lstStyle/>
          <a:p>
            <a:fld id="{4A9F45BC-27E5-42DD-A6FE-7ED05E4F917A}" type="slidenum">
              <a:rPr lang="en-US" smtClean="0"/>
              <a:t>13</a:t>
            </a:fld>
            <a:endParaRPr lang="en-US"/>
          </a:p>
        </p:txBody>
      </p:sp>
    </p:spTree>
    <p:extLst>
      <p:ext uri="{BB962C8B-B14F-4D97-AF65-F5344CB8AC3E}">
        <p14:creationId xmlns:p14="http://schemas.microsoft.com/office/powerpoint/2010/main" val="2903800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9B968-E172-3A26-A00D-7D5B21F7E2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206C30-2871-6FA5-173E-9D92657BB0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C5F8A1-ABCD-FADE-B07B-11F75E2AF427}"/>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5C0AEC2F-A42A-F645-1A2C-7109930FBCCA}"/>
              </a:ext>
            </a:extLst>
          </p:cNvPr>
          <p:cNvSpPr>
            <a:spLocks noGrp="1"/>
          </p:cNvSpPr>
          <p:nvPr>
            <p:ph type="sldNum" sz="quarter" idx="5"/>
          </p:nvPr>
        </p:nvSpPr>
        <p:spPr/>
        <p:txBody>
          <a:bodyPr/>
          <a:lstStyle/>
          <a:p>
            <a:fld id="{4A9F45BC-27E5-42DD-A6FE-7ED05E4F917A}" type="slidenum">
              <a:rPr lang="en-US" smtClean="0"/>
              <a:t>14</a:t>
            </a:fld>
            <a:endParaRPr lang="en-US"/>
          </a:p>
        </p:txBody>
      </p:sp>
    </p:spTree>
    <p:extLst>
      <p:ext uri="{BB962C8B-B14F-4D97-AF65-F5344CB8AC3E}">
        <p14:creationId xmlns:p14="http://schemas.microsoft.com/office/powerpoint/2010/main" val="2086976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3BC84-CDD8-60F5-AB87-63B2A72F8F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27ED04-6913-7715-84BE-426F5967E8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23D671-4130-FB82-26ED-A5A6242F1EEB}"/>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05A64E0E-D21A-07BF-2989-63557A202511}"/>
              </a:ext>
            </a:extLst>
          </p:cNvPr>
          <p:cNvSpPr>
            <a:spLocks noGrp="1"/>
          </p:cNvSpPr>
          <p:nvPr>
            <p:ph type="sldNum" sz="quarter" idx="5"/>
          </p:nvPr>
        </p:nvSpPr>
        <p:spPr/>
        <p:txBody>
          <a:bodyPr/>
          <a:lstStyle/>
          <a:p>
            <a:fld id="{4A9F45BC-27E5-42DD-A6FE-7ED05E4F917A}" type="slidenum">
              <a:rPr lang="en-US" smtClean="0"/>
              <a:t>15</a:t>
            </a:fld>
            <a:endParaRPr lang="en-US"/>
          </a:p>
        </p:txBody>
      </p:sp>
    </p:spTree>
    <p:extLst>
      <p:ext uri="{BB962C8B-B14F-4D97-AF65-F5344CB8AC3E}">
        <p14:creationId xmlns:p14="http://schemas.microsoft.com/office/powerpoint/2010/main" val="2441286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03CE4-C01C-0660-9ACB-AB862488D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107AF2-371A-BEFA-387B-5D251BD9B8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6335B2-BD66-D9B0-004D-9DE8EC37C4CA}"/>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209384E9-BEDE-9D44-FEB6-4FF696109524}"/>
              </a:ext>
            </a:extLst>
          </p:cNvPr>
          <p:cNvSpPr>
            <a:spLocks noGrp="1"/>
          </p:cNvSpPr>
          <p:nvPr>
            <p:ph type="sldNum" sz="quarter" idx="5"/>
          </p:nvPr>
        </p:nvSpPr>
        <p:spPr/>
        <p:txBody>
          <a:bodyPr/>
          <a:lstStyle/>
          <a:p>
            <a:fld id="{4A9F45BC-27E5-42DD-A6FE-7ED05E4F917A}" type="slidenum">
              <a:rPr lang="en-US" smtClean="0"/>
              <a:t>16</a:t>
            </a:fld>
            <a:endParaRPr lang="en-US"/>
          </a:p>
        </p:txBody>
      </p:sp>
    </p:spTree>
    <p:extLst>
      <p:ext uri="{BB962C8B-B14F-4D97-AF65-F5344CB8AC3E}">
        <p14:creationId xmlns:p14="http://schemas.microsoft.com/office/powerpoint/2010/main" val="3648260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2C9AD-819C-D329-DF20-09BE0965DA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3B31BB-D118-0B33-27D2-C571CE26B3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870452-F257-7A5F-8908-0B02B9714B72}"/>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C1A785B6-D4C5-EC08-98A3-E0C5B63B4244}"/>
              </a:ext>
            </a:extLst>
          </p:cNvPr>
          <p:cNvSpPr>
            <a:spLocks noGrp="1"/>
          </p:cNvSpPr>
          <p:nvPr>
            <p:ph type="sldNum" sz="quarter" idx="5"/>
          </p:nvPr>
        </p:nvSpPr>
        <p:spPr/>
        <p:txBody>
          <a:bodyPr/>
          <a:lstStyle/>
          <a:p>
            <a:fld id="{4A9F45BC-27E5-42DD-A6FE-7ED05E4F917A}" type="slidenum">
              <a:rPr lang="en-US" smtClean="0"/>
              <a:t>17</a:t>
            </a:fld>
            <a:endParaRPr lang="en-US"/>
          </a:p>
        </p:txBody>
      </p:sp>
    </p:spTree>
    <p:extLst>
      <p:ext uri="{BB962C8B-B14F-4D97-AF65-F5344CB8AC3E}">
        <p14:creationId xmlns:p14="http://schemas.microsoft.com/office/powerpoint/2010/main" val="3604725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088C4-5C2F-D102-45ED-854B760943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B7DC0F-573E-6994-9740-11EAA235FF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BA3F93-6F76-5277-6A8E-404037ED067C}"/>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925E3E35-BFA0-B42E-EE55-8725830A2864}"/>
              </a:ext>
            </a:extLst>
          </p:cNvPr>
          <p:cNvSpPr>
            <a:spLocks noGrp="1"/>
          </p:cNvSpPr>
          <p:nvPr>
            <p:ph type="sldNum" sz="quarter" idx="5"/>
          </p:nvPr>
        </p:nvSpPr>
        <p:spPr/>
        <p:txBody>
          <a:bodyPr/>
          <a:lstStyle/>
          <a:p>
            <a:fld id="{4A9F45BC-27E5-42DD-A6FE-7ED05E4F917A}" type="slidenum">
              <a:rPr lang="en-US" smtClean="0"/>
              <a:t>18</a:t>
            </a:fld>
            <a:endParaRPr lang="en-US"/>
          </a:p>
        </p:txBody>
      </p:sp>
    </p:spTree>
    <p:extLst>
      <p:ext uri="{BB962C8B-B14F-4D97-AF65-F5344CB8AC3E}">
        <p14:creationId xmlns:p14="http://schemas.microsoft.com/office/powerpoint/2010/main" val="4098449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00D85-35FF-E4E9-67DF-D75064B6E7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4E5852-0CBD-864C-4F33-F78E666862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A3F458-FBEF-B451-FC2F-E10610521ABE}"/>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6F3E3C4A-1D4D-DFD1-45B7-A3392F3ADD9D}"/>
              </a:ext>
            </a:extLst>
          </p:cNvPr>
          <p:cNvSpPr>
            <a:spLocks noGrp="1"/>
          </p:cNvSpPr>
          <p:nvPr>
            <p:ph type="sldNum" sz="quarter" idx="5"/>
          </p:nvPr>
        </p:nvSpPr>
        <p:spPr/>
        <p:txBody>
          <a:bodyPr/>
          <a:lstStyle/>
          <a:p>
            <a:fld id="{4A9F45BC-27E5-42DD-A6FE-7ED05E4F917A}" type="slidenum">
              <a:rPr lang="en-US" smtClean="0"/>
              <a:t>21</a:t>
            </a:fld>
            <a:endParaRPr lang="en-US"/>
          </a:p>
        </p:txBody>
      </p:sp>
    </p:spTree>
    <p:extLst>
      <p:ext uri="{BB962C8B-B14F-4D97-AF65-F5344CB8AC3E}">
        <p14:creationId xmlns:p14="http://schemas.microsoft.com/office/powerpoint/2010/main" val="1158190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ECD39-C260-58D9-9CED-3CEC8948FB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9263B5-B76D-6D50-404D-233CF9ABC5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0BA839-028B-427E-08B6-0518C12DF71C}"/>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55143331-DD44-716C-25C2-3A1209D71991}"/>
              </a:ext>
            </a:extLst>
          </p:cNvPr>
          <p:cNvSpPr>
            <a:spLocks noGrp="1"/>
          </p:cNvSpPr>
          <p:nvPr>
            <p:ph type="sldNum" sz="quarter" idx="5"/>
          </p:nvPr>
        </p:nvSpPr>
        <p:spPr/>
        <p:txBody>
          <a:bodyPr/>
          <a:lstStyle/>
          <a:p>
            <a:fld id="{4A9F45BC-27E5-42DD-A6FE-7ED05E4F917A}" type="slidenum">
              <a:rPr lang="en-US" smtClean="0"/>
              <a:t>2</a:t>
            </a:fld>
            <a:endParaRPr lang="en-US"/>
          </a:p>
        </p:txBody>
      </p:sp>
    </p:spTree>
    <p:extLst>
      <p:ext uri="{BB962C8B-B14F-4D97-AF65-F5344CB8AC3E}">
        <p14:creationId xmlns:p14="http://schemas.microsoft.com/office/powerpoint/2010/main" val="2486707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A4C03-37E2-F07D-4D83-37860ADE27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B74DE3-778A-015B-F8A1-2E7D983B99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CBE975-46D1-A8CE-59FD-E9BB6B79CFC1}"/>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52CD3C75-1416-810D-A92D-548748D49214}"/>
              </a:ext>
            </a:extLst>
          </p:cNvPr>
          <p:cNvSpPr>
            <a:spLocks noGrp="1"/>
          </p:cNvSpPr>
          <p:nvPr>
            <p:ph type="sldNum" sz="quarter" idx="5"/>
          </p:nvPr>
        </p:nvSpPr>
        <p:spPr/>
        <p:txBody>
          <a:bodyPr/>
          <a:lstStyle/>
          <a:p>
            <a:fld id="{4A9F45BC-27E5-42DD-A6FE-7ED05E4F917A}" type="slidenum">
              <a:rPr lang="en-US" smtClean="0"/>
              <a:t>3</a:t>
            </a:fld>
            <a:endParaRPr lang="en-US"/>
          </a:p>
        </p:txBody>
      </p:sp>
    </p:spTree>
    <p:extLst>
      <p:ext uri="{BB962C8B-B14F-4D97-AF65-F5344CB8AC3E}">
        <p14:creationId xmlns:p14="http://schemas.microsoft.com/office/powerpoint/2010/main" val="2396839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4D32C-45DF-A55C-62B2-02D251796C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69AEB9-67CB-0541-44F2-952C1836FB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773ABF-4D2F-28EF-70C7-C32FFC2C897E}"/>
              </a:ext>
            </a:extLst>
          </p:cNvPr>
          <p:cNvSpPr>
            <a:spLocks noGrp="1"/>
          </p:cNvSpPr>
          <p:nvPr>
            <p:ph type="body" idx="1"/>
          </p:nvPr>
        </p:nvSpPr>
        <p:spPr/>
        <p:txBody>
          <a:bodyPr/>
          <a:lstStyle/>
          <a:p>
            <a:r>
              <a:rPr lang="en-US"/>
              <a:t>
---
The diocesan initiative for liturgical renewal aims to deepen the spiritual life of parishes by fostering authentic participation in the sacred liturgy over a two-year period. This plan is rooted in the Church’s call for ongoing renewal, emphasizing reverence, beauty, and active engagement with the Eucharist as the source and summit of Christian life. The objectives include strengthening catechesis on liturgical theology, enhancing the quality of celebrations, and equipping clergy and lay ministers with resources to lead renewal efforts effectively. By focusing on seasonal phases aligned with the liturgical calendar, the plan ensures that renewal is not a one-time event but a sustained journey of formation and transformation. Key goals include improving homiletic quality, promoting sacred music that reflects the Church’s tradition, and fostering a culture of prayerful preparation among ministers and congregations. This vision also addresses pastoral challenges such as balancing tradition with accessibility, ensuring inclusivity while maintaining doctrinal integrity, and responding to cultural diversity within the diocese. Ultimately, the renewal seeks to inspire a deeper encounter with Christ through the liturgy, strengthening parish identity and unity across communities.
Image source: Microsoft 365 content library
</a:t>
            </a:r>
          </a:p>
        </p:txBody>
      </p:sp>
      <p:sp>
        <p:nvSpPr>
          <p:cNvPr id="4" name="Slide Number Placeholder 3">
            <a:extLst>
              <a:ext uri="{FF2B5EF4-FFF2-40B4-BE49-F238E27FC236}">
                <a16:creationId xmlns:a16="http://schemas.microsoft.com/office/drawing/2014/main" id="{E627B870-64A6-969C-2A4D-FE6B7A75F56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041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diocesan initiative for liturgical renewal aims to deepen the spiritual life of parishes by fostering authentic participation in the sacred liturgy over a two-year period. This plan is rooted in the Church’s call for ongoing renewal, emphasizing reverence, beauty, and active engagement with the Eucharist as the source and summit of Christian life. The objectives include strengthening catechesis on liturgical theology, enhancing the quality of celebrations, and equipping clergy and lay ministers with resources to lead renewal efforts effectively. By focusing on seasonal phases aligned with the liturgical calendar, the plan ensures that renewal is not a one-time event but a sustained journey of formation and transformation. Key goals include improving homiletic quality, promoting sacred music that reflects the Church’s tradition, and fostering a culture of prayerful preparation among ministers and congregations. This vision also addresses pastoral challenges such as balancing tradition with accessibility, ensuring inclusivity while maintaining doctrinal integrity, and responding to cultural diversity within the diocese. Ultimately, the renewal seeks to inspire a deeper encounter with Christ through the liturgy, strengthening parish identity and unity across communities.
Image source: Microsoft 365 content library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629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03176-F4A0-90A3-5FA4-E8289F38A8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4A2AA0-1C6B-751B-C257-D76150D810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16B5FF-8C35-65CA-004B-6EE975C680EA}"/>
              </a:ext>
            </a:extLst>
          </p:cNvPr>
          <p:cNvSpPr>
            <a:spLocks noGrp="1"/>
          </p:cNvSpPr>
          <p:nvPr>
            <p:ph type="body" idx="1"/>
          </p:nvPr>
        </p:nvSpPr>
        <p:spPr/>
        <p:txBody>
          <a:bodyPr/>
          <a:lstStyle/>
          <a:p>
            <a:r>
              <a:rPr lang="en-US"/>
              <a:t>
---
The diocesan initiative for liturgical renewal aims to deepen the spiritual life of parishes by fostering authentic participation in the sacred liturgy over a two-year period. This plan is rooted in the Church’s call for ongoing renewal, emphasizing reverence, beauty, and active engagement with the Eucharist as the source and summit of Christian life. The objectives include strengthening catechesis on liturgical theology, enhancing the quality of celebrations, and equipping clergy and lay ministers with resources to lead renewal efforts effectively. By focusing on seasonal phases aligned with the liturgical calendar, the plan ensures that renewal is not a one-time event but a sustained journey of formation and transformation. Key goals include improving homiletic quality, promoting sacred music that reflects the Church’s tradition, and fostering a culture of prayerful preparation among ministers and congregations. This vision also addresses pastoral challenges such as balancing tradition with accessibility, ensuring inclusivity while maintaining doctrinal integrity, and responding to cultural diversity within the diocese. Ultimately, the renewal seeks to inspire a deeper encounter with Christ through the liturgy, strengthening parish identity and unity across communities.
Image source: Microsoft 365 content library
</a:t>
            </a:r>
          </a:p>
        </p:txBody>
      </p:sp>
      <p:sp>
        <p:nvSpPr>
          <p:cNvPr id="4" name="Slide Number Placeholder 3">
            <a:extLst>
              <a:ext uri="{FF2B5EF4-FFF2-40B4-BE49-F238E27FC236}">
                <a16:creationId xmlns:a16="http://schemas.microsoft.com/office/drawing/2014/main" id="{354AA81D-8296-D0A3-832D-556683ECC0B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3034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The two-year arc is structured around four major phases corresponding to key liturgical seasons: Lent 2026, Fall 2026, Lent/Easter 2027, and Fall 2027. Each phase builds upon the previous, creating a rhythm of catechesis, formation, and implementation. Lent 2026 initiates the renewal with a focus on penitential practices and Eucharistic devotion, encouraging parishes to adopt resources for deepening prayer and sacramental life. Fall 2026 emphasizes community engagement and the enrichment of Sunday worship, introducing training modules for music ministers and lectors. Lent/Easter 2027 centers on the Paschal Mystery, integrating catechetical series on sacramental theology and fostering vibrant celebrations of the Triduum. Finally, Fall 2027 consolidates the renewal by evaluating progress, addressing challenges, and embedding best practices into parish life. A timeline graphic will illustrate these phases, highlighting key milestones such as clergy workshops, parish toolkit distribution, and diocesan-wide liturgical celebrations. This phased approach ensures gradual implementation, allowing time for feedback and adaptation while maintaining momentum. By aligning with the liturgical calendar, the plan leverages natural opportunities for spiritual renewal and catechesis, making the process both organic and impactful.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777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first phase during Lent 2026 sets the tone for the entire renewal process. Its primary focus is on deepening Eucharistic devotion and fostering a spirit of penitence. Parishes will receive catechetical materials emphasizing the theology of the Eucharist and the importance of active participation in Mass. Initiatives include promoting Eucharistic Adoration, enhancing the quality of homilies, and encouraging personal and communal prayer practices. Clergy workshops will address preaching during penitential seasons, while lay ministers will be trained to support liturgical preparation and execution. Communication strategies will highlight the spiritual significance of Lent, using diocesan channels to share reflections, video messages, and parish success stories. This phase also introduces the concept of renewal as a journey, inviting parishioners to commit to ongoing formation. By grounding the process in prayer and sacramental life, Lent 2026 establishes a strong foundation for subsequent phases, ensuring that renewal is not merely procedural but deeply spiritual.
Image source: Microsoft 365 content library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10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49CE3-7D55-60DE-59D7-B6FEA6A2A7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931DAA-7191-468D-0057-FDCE9C5DAD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7085E1-F0A7-1CCD-0BBA-943B2224A327}"/>
              </a:ext>
            </a:extLst>
          </p:cNvPr>
          <p:cNvSpPr>
            <a:spLocks noGrp="1"/>
          </p:cNvSpPr>
          <p:nvPr>
            <p:ph type="body" idx="1"/>
          </p:nvPr>
        </p:nvSpPr>
        <p:spPr/>
        <p:txBody>
          <a:bodyPr/>
          <a:lstStyle/>
          <a:p>
            <a:r>
              <a:rPr lang="en-US"/>
              <a:t>
---
Effective communication is essential for the success of the liturgical renewal. The diocesan communications strategy includes multi-channel outreach through bulletins, social media, email newsletters, and video messages from diocesan leadership. Parish toolkits will provide templates for announcements, catechetical materials, and visual aids to ensure consistent messaging across communities. These resources will be available in English, with plans for future multilingual adaptations. The strategy emphasizes storytelling, sharing parish success stories to inspire engagement and foster a sense of shared mission. Regular updates will keep stakeholders informed about upcoming phases, training opportunities, and available resources. By prioritizing clear, consistent, and inspiring communication, the diocese aims to build momentum and sustain enthusiasm throughout the two-year arc.
Image source: Microsoft 365 content library
</a:t>
            </a:r>
          </a:p>
        </p:txBody>
      </p:sp>
      <p:sp>
        <p:nvSpPr>
          <p:cNvPr id="4" name="Slide Number Placeholder 3">
            <a:extLst>
              <a:ext uri="{FF2B5EF4-FFF2-40B4-BE49-F238E27FC236}">
                <a16:creationId xmlns:a16="http://schemas.microsoft.com/office/drawing/2014/main" id="{4330F372-E6FC-C83A-9726-BCC8196F8CB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751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39174FB3-ACF6-4A9B-9D1F-91EEB8A6966E}" type="datetime2">
              <a:rPr lang="en-US" smtClean="0"/>
              <a:t>Friday, March 13, 2026</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r>
              <a:rPr lang="en-US"/>
              <a:t>Sample Footer Text</a:t>
            </a:r>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14888030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174FB3-ACF6-4A9B-9D1F-91EEB8A6966E}" type="datetime2">
              <a:rPr lang="en-US" smtClean="0"/>
              <a:t>Friday, March 13, 2026</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409961105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39174FB3-ACF6-4A9B-9D1F-91EEB8A6966E}" type="datetime2">
              <a:rPr lang="en-US" smtClean="0"/>
              <a:t>Friday, March 13, 2026</a:t>
            </a:fld>
            <a:endParaRPr lang="en-US"/>
          </a:p>
        </p:txBody>
      </p:sp>
      <p:sp>
        <p:nvSpPr>
          <p:cNvPr id="5" name="Footer Placeholder 4"/>
          <p:cNvSpPr>
            <a:spLocks noGrp="1"/>
          </p:cNvSpPr>
          <p:nvPr>
            <p:ph type="ftr" sz="quarter" idx="11"/>
          </p:nvPr>
        </p:nvSpPr>
        <p:spPr>
          <a:xfrm>
            <a:off x="774923" y="5951811"/>
            <a:ext cx="7896279" cy="365125"/>
          </a:xfrm>
        </p:spPr>
        <p:txBody>
          <a:bodyPr/>
          <a:lstStyle/>
          <a:p>
            <a:r>
              <a:rPr lang="en-US"/>
              <a:t>Sample Footer Text</a:t>
            </a:r>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30215893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Title with Pictur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31520" y="4791456"/>
            <a:ext cx="10570464" cy="1170432"/>
          </a:xfrm>
        </p:spPr>
        <p:txBody>
          <a:bodyPr vert="horz" lIns="91440" tIns="45720" rIns="91440" bIns="45720" rtlCol="0" anchor="b">
            <a:normAutofit/>
          </a:bodyPr>
          <a:lstStyle>
            <a:lvl1pPr>
              <a:defRPr lang="en-US" sz="4000" cap="all" spc="700" baseline="0">
                <a:solidFill>
                  <a:schemeClr val="tx1"/>
                </a:solidFill>
              </a:defRPr>
            </a:lvl1pPr>
          </a:lstStyle>
          <a:p>
            <a:pPr lvl="0">
              <a:lnSpc>
                <a:spcPct val="110000"/>
              </a:lnSpc>
            </a:pPr>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31520" y="6025896"/>
            <a:ext cx="10579608" cy="429768"/>
          </a:xfrm>
        </p:spPr>
        <p:txBody>
          <a:bodyPr vert="horz" lIns="91440" tIns="45720" rIns="91440" bIns="45720" rtlCol="0">
            <a:normAutofit/>
          </a:bodyPr>
          <a:lstStyle>
            <a:lvl1pPr marL="0" indent="0">
              <a:buNone/>
              <a:defRPr lang="en-US" sz="1600" cap="all" spc="400" baseline="0">
                <a:solidFill>
                  <a:schemeClr val="tx1"/>
                </a:solidFill>
                <a:latin typeface="+mj-lt"/>
              </a:defRPr>
            </a:lvl1pPr>
          </a:lstStyle>
          <a:p>
            <a:pPr lvl="0"/>
            <a:r>
              <a:rPr lang="en-US"/>
              <a:t>Click to edit Master subtitle style</a:t>
            </a:r>
          </a:p>
        </p:txBody>
      </p:sp>
      <p:sp>
        <p:nvSpPr>
          <p:cNvPr id="17" name="Picture Placeholder 16">
            <a:extLst>
              <a:ext uri="{FF2B5EF4-FFF2-40B4-BE49-F238E27FC236}">
                <a16:creationId xmlns:a16="http://schemas.microsoft.com/office/drawing/2014/main" id="{CC20621E-D3A1-DE2F-A48A-0A5F27957211}"/>
              </a:ext>
            </a:extLst>
          </p:cNvPr>
          <p:cNvSpPr>
            <a:spLocks noGrp="1"/>
          </p:cNvSpPr>
          <p:nvPr>
            <p:ph type="pic" sz="quarter" idx="13" hasCustomPrompt="1"/>
          </p:nvPr>
        </p:nvSpPr>
        <p:spPr>
          <a:xfrm>
            <a:off x="0" y="0"/>
            <a:ext cx="12192000" cy="4572000"/>
          </a:xfrm>
          <a:blipFill dpi="0" rotWithShape="1">
            <a:blip r:embed="rId2">
              <a:alphaModFix amt="70000"/>
            </a:blip>
            <a:srcRect/>
            <a:stretch>
              <a:fillRect/>
            </a:stretch>
          </a:blipFill>
        </p:spPr>
        <p:txBody>
          <a:bodyPr/>
          <a:lstStyle>
            <a:lvl1pPr marL="0" indent="0">
              <a:buNone/>
              <a:defRPr/>
            </a:lvl1pPr>
          </a:lstStyle>
          <a:p>
            <a:r>
              <a:rPr lang="en-US"/>
              <a:t> </a:t>
            </a:r>
          </a:p>
        </p:txBody>
      </p:sp>
      <p:sp>
        <p:nvSpPr>
          <p:cNvPr id="19" name="Footer Placeholder 18">
            <a:extLst>
              <a:ext uri="{FF2B5EF4-FFF2-40B4-BE49-F238E27FC236}">
                <a16:creationId xmlns:a16="http://schemas.microsoft.com/office/drawing/2014/main" id="{382602B3-F8C3-D957-5C3F-DF1749FA8532}"/>
              </a:ext>
            </a:extLst>
          </p:cNvPr>
          <p:cNvSpPr>
            <a:spLocks noGrp="1"/>
          </p:cNvSpPr>
          <p:nvPr>
            <p:ph type="ftr" sz="quarter" idx="15"/>
          </p:nvPr>
        </p:nvSpPr>
        <p:spPr>
          <a:xfrm>
            <a:off x="731520" y="6455664"/>
            <a:ext cx="3557016" cy="365760"/>
          </a:xfrm>
        </p:spPr>
        <p:txBody>
          <a:bodyPr/>
          <a:lstStyle>
            <a:lvl1pPr>
              <a:defRPr>
                <a:solidFill>
                  <a:schemeClr val="tx1"/>
                </a:solidFill>
                <a:effectLst/>
              </a:defRPr>
            </a:lvl1pPr>
          </a:lstStyle>
          <a:p>
            <a:r>
              <a:rPr lang="en-US"/>
              <a:t>Sample Footer Text</a:t>
            </a:r>
          </a:p>
        </p:txBody>
      </p:sp>
      <p:sp>
        <p:nvSpPr>
          <p:cNvPr id="18" name="Date Placeholder 17">
            <a:extLst>
              <a:ext uri="{FF2B5EF4-FFF2-40B4-BE49-F238E27FC236}">
                <a16:creationId xmlns:a16="http://schemas.microsoft.com/office/drawing/2014/main" id="{A0E38CC7-EEB9-1AD7-7B03-603746FE3FF6}"/>
              </a:ext>
            </a:extLst>
          </p:cNvPr>
          <p:cNvSpPr>
            <a:spLocks noGrp="1"/>
          </p:cNvSpPr>
          <p:nvPr>
            <p:ph type="dt" sz="half" idx="14"/>
          </p:nvPr>
        </p:nvSpPr>
        <p:spPr/>
        <p:txBody>
          <a:bodyPr/>
          <a:lstStyle>
            <a:lvl1pPr>
              <a:defRPr>
                <a:solidFill>
                  <a:schemeClr val="tx1"/>
                </a:solidFill>
              </a:defRPr>
            </a:lvl1pPr>
          </a:lstStyle>
          <a:p>
            <a:fld id="{3D4AF38C-0923-462D-8E8F-DFB1FB3CD655}" type="datetime2">
              <a:rPr lang="en-US" smtClean="0"/>
              <a:t>Friday, March 13, 2026</a:t>
            </a:fld>
            <a:endParaRPr lang="en-US"/>
          </a:p>
        </p:txBody>
      </p:sp>
      <p:sp>
        <p:nvSpPr>
          <p:cNvPr id="20" name="Slide Number Placeholder 19">
            <a:extLst>
              <a:ext uri="{FF2B5EF4-FFF2-40B4-BE49-F238E27FC236}">
                <a16:creationId xmlns:a16="http://schemas.microsoft.com/office/drawing/2014/main" id="{B153FF4E-D18A-13B0-6B0A-CF7AF0A5232B}"/>
              </a:ext>
            </a:extLst>
          </p:cNvPr>
          <p:cNvSpPr>
            <a:spLocks noGrp="1"/>
          </p:cNvSpPr>
          <p:nvPr>
            <p:ph type="sldNum" sz="quarter" idx="16"/>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298109680"/>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312572"/>
            <a:ext cx="6858000" cy="923544"/>
          </a:xfrm>
        </p:spPr>
        <p:txBody>
          <a:bodyPr anchor="b"/>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731520" y="1380744"/>
            <a:ext cx="6858000" cy="4608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86917188-FC72-8B54-8EBD-7107C6956DBB}"/>
              </a:ext>
            </a:extLst>
          </p:cNvPr>
          <p:cNvSpPr>
            <a:spLocks noGrp="1"/>
          </p:cNvSpPr>
          <p:nvPr>
            <p:ph type="pic" sz="quarter" idx="15" hasCustomPrompt="1"/>
          </p:nvPr>
        </p:nvSpPr>
        <p:spPr>
          <a:xfrm>
            <a:off x="8491126" y="603504"/>
            <a:ext cx="3085177" cy="5202936"/>
          </a:xfrm>
          <a:blipFill>
            <a:blip r:embed="rId2">
              <a:alphaModFix amt="70000"/>
            </a:blip>
            <a:stretch>
              <a:fillRect/>
            </a:stretch>
          </a:blipFill>
        </p:spPr>
        <p:txBody>
          <a:bodyPr/>
          <a:lstStyle>
            <a:lvl1pPr marL="0" indent="0">
              <a:buNone/>
              <a:defRPr/>
            </a:lvl1pPr>
          </a:lstStyle>
          <a:p>
            <a:r>
              <a:rPr lang="en-US"/>
              <a:t> </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8CA907A-57F4-4BE4-B9CF-66B2A48FC3D2}" type="datetime2">
              <a:rPr lang="en-US" smtClean="0"/>
              <a:t>Friday, March 13, 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bg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678402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E9B9B-AAC1-4C79-CA5C-C288352842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F1A97D-D0A0-F0D8-3E28-C07B68C58F85}"/>
              </a:ext>
            </a:extLst>
          </p:cNvPr>
          <p:cNvSpPr>
            <a:spLocks noGrp="1"/>
          </p:cNvSpPr>
          <p:nvPr>
            <p:ph type="dt" sz="half" idx="10"/>
          </p:nvPr>
        </p:nvSpPr>
        <p:spPr/>
        <p:txBody>
          <a:bodyPr/>
          <a:lstStyle/>
          <a:p>
            <a:fld id="{39174FB3-ACF6-4A9B-9D1F-91EEB8A6966E}" type="datetime2">
              <a:rPr lang="en-US" smtClean="0"/>
              <a:t>Friday, March 13, 2026</a:t>
            </a:fld>
            <a:endParaRPr lang="en-US"/>
          </a:p>
        </p:txBody>
      </p:sp>
      <p:sp>
        <p:nvSpPr>
          <p:cNvPr id="4" name="Footer Placeholder 3">
            <a:extLst>
              <a:ext uri="{FF2B5EF4-FFF2-40B4-BE49-F238E27FC236}">
                <a16:creationId xmlns:a16="http://schemas.microsoft.com/office/drawing/2014/main" id="{A3EA207E-0865-D6EF-806E-C737A4F4A0AA}"/>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94EF22C7-D28F-377D-F952-4132ECA76585}"/>
              </a:ext>
            </a:extLst>
          </p:cNvPr>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19708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3886200"/>
            <a:ext cx="3649468" cy="2048256"/>
          </a:xfrm>
        </p:spPr>
        <p:txBody>
          <a:bodyPr vert="horz" lIns="91440" tIns="45720" rIns="91440" bIns="45720" rtlCol="0" anchor="t">
            <a:normAutofit/>
          </a:bodyPr>
          <a:lstStyle>
            <a:lvl1pPr>
              <a:defRPr lang="en-US" dirty="0"/>
            </a:lvl1pPr>
          </a:lstStyle>
          <a:p>
            <a:pPr lvl="0"/>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4" name="Picture Placeholder 3">
            <a:extLst>
              <a:ext uri="{FF2B5EF4-FFF2-40B4-BE49-F238E27FC236}">
                <a16:creationId xmlns:a16="http://schemas.microsoft.com/office/drawing/2014/main" id="{DC72D447-6660-458A-13D3-C4FF07038659}"/>
              </a:ext>
            </a:extLst>
          </p:cNvPr>
          <p:cNvSpPr>
            <a:spLocks noGrp="1"/>
          </p:cNvSpPr>
          <p:nvPr>
            <p:ph type="pic" sz="quarter" idx="15" hasCustomPrompt="1"/>
          </p:nvPr>
        </p:nvSpPr>
        <p:spPr>
          <a:xfrm>
            <a:off x="731518" y="0"/>
            <a:ext cx="3520440" cy="3648456"/>
          </a:xfrm>
          <a:blipFill>
            <a:blip r:embed="rId2">
              <a:alphaModFix amt="70000"/>
            </a:blip>
            <a:stretch>
              <a:fillRect/>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148072" y="704088"/>
            <a:ext cx="6428232" cy="5230368"/>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B5151AB-126F-4C4D-9C0D-9B9B07DC1CFA}" type="datetime2">
              <a:rPr lang="en-US" smtClean="0"/>
              <a:t>Friday, March 13, 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70357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174FB3-ACF6-4A9B-9D1F-91EEB8A6966E}" type="datetime2">
              <a:rPr lang="en-US" smtClean="0"/>
              <a:t>Friday, March 13, 2026</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a:xfrm>
            <a:off x="10558300" y="5956137"/>
            <a:ext cx="1052508" cy="365125"/>
          </a:xfrm>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34253002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39174FB3-ACF6-4A9B-9D1F-91EEB8A6966E}" type="datetime2">
              <a:rPr lang="en-US" smtClean="0"/>
              <a:t>Friday, March 13, 2026</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a:t>Sample Footer Text</a:t>
            </a: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32354109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174FB3-ACF6-4A9B-9D1F-91EEB8A6966E}" type="datetime2">
              <a:rPr lang="en-US" smtClean="0"/>
              <a:t>Friday, March 13, 2026</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425916843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5"/>
            <a:ext cx="11300036" cy="76504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Title 1"/>
          <p:cNvSpPr>
            <a:spLocks noGrp="1"/>
          </p:cNvSpPr>
          <p:nvPr>
            <p:ph type="title"/>
          </p:nvPr>
        </p:nvSpPr>
        <p:spPr>
          <a:xfrm>
            <a:off x="581193" y="729658"/>
            <a:ext cx="11029616" cy="553373"/>
          </a:xfrm>
        </p:spPr>
        <p:txBody>
          <a:bodyPr/>
          <a:lstStyle/>
          <a:p>
            <a:r>
              <a:rPr lang="en-US"/>
              <a:t>Click to edit Master title style</a:t>
            </a:r>
          </a:p>
        </p:txBody>
      </p:sp>
      <p:sp>
        <p:nvSpPr>
          <p:cNvPr id="3" name="Text Placeholder 2"/>
          <p:cNvSpPr>
            <a:spLocks noGrp="1"/>
          </p:cNvSpPr>
          <p:nvPr>
            <p:ph type="body" idx="1"/>
          </p:nvPr>
        </p:nvSpPr>
        <p:spPr>
          <a:xfrm>
            <a:off x="887217" y="1371601"/>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2" y="2046761"/>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3" y="1371601"/>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7" y="2046761"/>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174FB3-ACF6-4A9B-9D1F-91EEB8A6966E}" type="datetime2">
              <a:rPr lang="en-US" smtClean="0"/>
              <a:t>Friday, March 13, 2026</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51344850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82AE4565-505C-457E-BFE9-7CA5ED3C51C4}" type="datetime2">
              <a:rPr lang="en-US" smtClean="0"/>
              <a:t>Friday, March 13, 2026</a:t>
            </a:fld>
            <a:endParaRPr lang="en-US"/>
          </a:p>
        </p:txBody>
      </p:sp>
      <p:sp>
        <p:nvSpPr>
          <p:cNvPr id="4" name="Footer Placeholder 3"/>
          <p:cNvSpPr>
            <a:spLocks noGrp="1"/>
          </p:cNvSpPr>
          <p:nvPr>
            <p:ph type="ftr" sz="quarter" idx="11"/>
          </p:nvPr>
        </p:nvSpPr>
        <p:spPr/>
        <p:txBody>
          <a:bodyPr/>
          <a:lstStyle/>
          <a:p>
            <a:r>
              <a:rPr lang="en-US"/>
              <a:t>Sample Footer Text</a:t>
            </a:r>
          </a:p>
        </p:txBody>
      </p:sp>
      <p:sp>
        <p:nvSpPr>
          <p:cNvPr id="5" name="Slide Number Placeholder 4"/>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91324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174FB3-ACF6-4A9B-9D1F-91EEB8A6966E}" type="datetime2">
              <a:rPr lang="en-US" smtClean="0"/>
              <a:t>Friday, March 13, 2026</a:t>
            </a:fld>
            <a:endParaRPr lang="en-US"/>
          </a:p>
        </p:txBody>
      </p:sp>
      <p:sp>
        <p:nvSpPr>
          <p:cNvPr id="3" name="Footer Placeholder 2"/>
          <p:cNvSpPr>
            <a:spLocks noGrp="1"/>
          </p:cNvSpPr>
          <p:nvPr>
            <p:ph type="ftr" sz="quarter" idx="11"/>
          </p:nvPr>
        </p:nvSpPr>
        <p:spPr/>
        <p:txBody>
          <a:bodyPr/>
          <a:lstStyle/>
          <a:p>
            <a:r>
              <a:rPr lang="en-US"/>
              <a:t>Sample Footer Text</a:t>
            </a:r>
          </a:p>
        </p:txBody>
      </p:sp>
      <p:sp>
        <p:nvSpPr>
          <p:cNvPr id="4" name="Slide Number Placeholder 3"/>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69248199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4B8D072B-0F30-4743-AD00-90BD7F92FC91}" type="datetime2">
              <a:rPr lang="en-US" smtClean="0"/>
              <a:t>Friday, March 13, 2026</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r>
              <a:rPr lang="en-US"/>
              <a:t>Sample Footer Text</a:t>
            </a: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215115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174FB3-ACF6-4A9B-9D1F-91EEB8A6966E}" type="datetime2">
              <a:rPr lang="en-US" smtClean="0"/>
              <a:t>Friday, March 13, 2026</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314546060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39174FB3-ACF6-4A9B-9D1F-91EEB8A6966E}" type="datetime2">
              <a:rPr lang="en-US" smtClean="0"/>
              <a:t>Friday, March 13, 2026</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r>
              <a:rPr lang="en-US"/>
              <a:t>Sample Footer Text</a:t>
            </a: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CC057153-B650-4DEB-B370-79DDCFDCE934}" type="slidenum">
              <a:rPr lang="en-US" smtClean="0"/>
              <a:pPr/>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063199893"/>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6" r:id="rId14"/>
    <p:sldLayoutId id="2147483922" r:id="rId15"/>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https://www.unionbetweenchristians.com/2024/06/catholic-diocese-of-san-jose-nueva.html"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s://www.usccb.org/es/prayer-and-worship/the-mass/general-instruction-of-the-roman-missal" TargetMode="External"/><Relationship Id="rId2" Type="http://schemas.openxmlformats.org/officeDocument/2006/relationships/hyperlink" Target="https://www.usccb.org/prayer-and-worship/the-mass/general-instruction-of-the-roman-missa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hyperlink" Target="https://bible.usccb.org/bible/matthew/20#48020028-1"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hyperlink" Target="https://stocktondiocese.org/photoalbums/catholic-social-teaching-training-2024"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mailto:Kristine.lalaquit@dsj.org" TargetMode="External"/><Relationship Id="rId2" Type="http://schemas.openxmlformats.org/officeDocument/2006/relationships/hyperlink" Target="mailto:jeff.Fernandez@dsj.org" TargetMode="External"/><Relationship Id="rId1" Type="http://schemas.openxmlformats.org/officeDocument/2006/relationships/slideLayout" Target="../slideLayouts/slideLayout5.xml"/><Relationship Id="rId4" Type="http://schemas.openxmlformats.org/officeDocument/2006/relationships/hyperlink" Target="mailto:Mary.jewll@dsj.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hyperlink" Target="https://www.yelp.com/biz/our-lady-of-la-vang-duc-me-la-vang-san-jose" TargetMode="Externa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Rectangle 8">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21AF87EE-372A-438E-B086-63D494ECA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useBgFill="1">
        <p:nvSpPr>
          <p:cNvPr id="13" name="Rectangle 12">
            <a:extLst>
              <a:ext uri="{FF2B5EF4-FFF2-40B4-BE49-F238E27FC236}">
                <a16:creationId xmlns:a16="http://schemas.microsoft.com/office/drawing/2014/main" id="{5A990F04-D677-4DB7-9922-D31D61E3E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useBgFill="1">
        <p:nvSpPr>
          <p:cNvPr id="15" name="Rectangle 14">
            <a:extLst>
              <a:ext uri="{FF2B5EF4-FFF2-40B4-BE49-F238E27FC236}">
                <a16:creationId xmlns:a16="http://schemas.microsoft.com/office/drawing/2014/main" id="{E45C779D-4C6F-4D65-ACDE-D700D5677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5" name="Picture 4" descr="A large room with many people in it&#10;&#10;AI-generated content may be incorrect.">
            <a:extLst>
              <a:ext uri="{FF2B5EF4-FFF2-40B4-BE49-F238E27FC236}">
                <a16:creationId xmlns:a16="http://schemas.microsoft.com/office/drawing/2014/main" id="{064DBD04-9ADE-E84C-51A0-F82008C99DD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783" r="14121" b="1"/>
          <a:stretch>
            <a:fillRect/>
          </a:stretch>
        </p:blipFill>
        <p:spPr>
          <a:xfrm>
            <a:off x="446533" y="723899"/>
            <a:ext cx="6202841" cy="5666666"/>
          </a:xfrm>
          <a:prstGeom prst="rect">
            <a:avLst/>
          </a:prstGeom>
        </p:spPr>
      </p:pic>
      <p:sp>
        <p:nvSpPr>
          <p:cNvPr id="17" name="Rectangle 16">
            <a:extLst>
              <a:ext uri="{FF2B5EF4-FFF2-40B4-BE49-F238E27FC236}">
                <a16:creationId xmlns:a16="http://schemas.microsoft.com/office/drawing/2014/main" id="{9C51B322-BAD9-40C0-BB3B-567DE59B2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6079" y="723899"/>
            <a:ext cx="5009388"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2EF27206-7902-4F97-EA41-20E283169BFE}"/>
              </a:ext>
            </a:extLst>
          </p:cNvPr>
          <p:cNvSpPr>
            <a:spLocks noGrp="1"/>
          </p:cNvSpPr>
          <p:nvPr>
            <p:ph type="ctrTitle"/>
          </p:nvPr>
        </p:nvSpPr>
        <p:spPr>
          <a:xfrm>
            <a:off x="7261934" y="930954"/>
            <a:ext cx="4115917" cy="3185161"/>
          </a:xfrm>
        </p:spPr>
        <p:txBody>
          <a:bodyPr vert="horz" lIns="91440" tIns="45720" rIns="91440" bIns="45720" rtlCol="0" anchor="b">
            <a:noAutofit/>
          </a:bodyPr>
          <a:lstStyle/>
          <a:p>
            <a:pPr>
              <a:lnSpc>
                <a:spcPct val="90000"/>
              </a:lnSpc>
            </a:pPr>
            <a:r>
              <a:rPr lang="en-US" dirty="0">
                <a:solidFill>
                  <a:srgbClr val="FFFFFF"/>
                </a:solidFill>
              </a:rPr>
              <a:t>Liturgical Renewal PARISH MUSICIAN WORKSHOP</a:t>
            </a:r>
          </a:p>
        </p:txBody>
      </p:sp>
      <p:sp>
        <p:nvSpPr>
          <p:cNvPr id="3" name="Subtitle 2">
            <a:extLst>
              <a:ext uri="{FF2B5EF4-FFF2-40B4-BE49-F238E27FC236}">
                <a16:creationId xmlns:a16="http://schemas.microsoft.com/office/drawing/2014/main" id="{910C6B01-3B03-F0ED-1023-CEB4665C127A}"/>
              </a:ext>
            </a:extLst>
          </p:cNvPr>
          <p:cNvSpPr>
            <a:spLocks noGrp="1"/>
          </p:cNvSpPr>
          <p:nvPr>
            <p:ph type="subTitle" idx="1"/>
          </p:nvPr>
        </p:nvSpPr>
        <p:spPr>
          <a:xfrm>
            <a:off x="6934026" y="4264327"/>
            <a:ext cx="4613493" cy="1287988"/>
          </a:xfrm>
        </p:spPr>
        <p:txBody>
          <a:bodyPr vert="horz" lIns="91440" tIns="45720" rIns="91440" bIns="45720" rtlCol="0" anchor="t">
            <a:normAutofit/>
          </a:bodyPr>
          <a:lstStyle/>
          <a:p>
            <a:r>
              <a:rPr lang="en-US" sz="2800" b="1" i="1">
                <a:solidFill>
                  <a:schemeClr val="accent5"/>
                </a:solidFill>
                <a:latin typeface="+mn-lt"/>
              </a:rPr>
              <a:t>Renewed at the Table of the Lord</a:t>
            </a:r>
            <a:endParaRPr lang="en-US" sz="2800" b="1">
              <a:solidFill>
                <a:schemeClr val="accent5"/>
              </a:solidFill>
              <a:latin typeface="+mn-lt"/>
            </a:endParaRPr>
          </a:p>
        </p:txBody>
      </p:sp>
      <p:grpSp>
        <p:nvGrpSpPr>
          <p:cNvPr id="24" name="Group 23">
            <a:extLst>
              <a:ext uri="{FF2B5EF4-FFF2-40B4-BE49-F238E27FC236}">
                <a16:creationId xmlns:a16="http://schemas.microsoft.com/office/drawing/2014/main" id="{4F0C6271-47D7-4964-A505-71C87C0CA2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5" name="Rectangle 24">
              <a:extLst>
                <a:ext uri="{FF2B5EF4-FFF2-40B4-BE49-F238E27FC236}">
                  <a16:creationId xmlns:a16="http://schemas.microsoft.com/office/drawing/2014/main" id="{FAE67D4F-6BA5-4F2E-B41B-B8553908B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6" name="Rectangle 25">
              <a:extLst>
                <a:ext uri="{FF2B5EF4-FFF2-40B4-BE49-F238E27FC236}">
                  <a16:creationId xmlns:a16="http://schemas.microsoft.com/office/drawing/2014/main" id="{BA2C8C5E-4349-46A8-9896-F2124F6874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9" name="Rectangle 18">
              <a:extLst>
                <a:ext uri="{FF2B5EF4-FFF2-40B4-BE49-F238E27FC236}">
                  <a16:creationId xmlns:a16="http://schemas.microsoft.com/office/drawing/2014/main" id="{6C0191E3-F755-4E2E-8AF9-3F7F5D9A2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4" name="TextBox 3">
            <a:extLst>
              <a:ext uri="{FF2B5EF4-FFF2-40B4-BE49-F238E27FC236}">
                <a16:creationId xmlns:a16="http://schemas.microsoft.com/office/drawing/2014/main" id="{4CBF41CD-3DBD-76D6-DC53-9E3F19C59193}"/>
              </a:ext>
            </a:extLst>
          </p:cNvPr>
          <p:cNvSpPr txBox="1"/>
          <p:nvPr/>
        </p:nvSpPr>
        <p:spPr>
          <a:xfrm>
            <a:off x="8410074" y="5486400"/>
            <a:ext cx="2386263" cy="369332"/>
          </a:xfrm>
          <a:prstGeom prst="rect">
            <a:avLst/>
          </a:prstGeom>
          <a:noFill/>
        </p:spPr>
        <p:txBody>
          <a:bodyPr wrap="square" rtlCol="0">
            <a:spAutoFit/>
          </a:bodyPr>
          <a:lstStyle/>
          <a:p>
            <a:r>
              <a:rPr lang="en-US"/>
              <a:t>March, 2026</a:t>
            </a:r>
          </a:p>
        </p:txBody>
      </p:sp>
    </p:spTree>
    <p:extLst>
      <p:ext uri="{BB962C8B-B14F-4D97-AF65-F5344CB8AC3E}">
        <p14:creationId xmlns:p14="http://schemas.microsoft.com/office/powerpoint/2010/main" val="74599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1" nodeType="withEffect">
                                  <p:stCondLst>
                                    <p:cond delay="250"/>
                                  </p:stCondLst>
                                  <p:iterate>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A0E3B-4329-163C-CEF6-967465EFF3E0}"/>
              </a:ext>
            </a:extLst>
          </p:cNvPr>
          <p:cNvSpPr>
            <a:spLocks noGrp="1"/>
          </p:cNvSpPr>
          <p:nvPr>
            <p:ph type="title"/>
          </p:nvPr>
        </p:nvSpPr>
        <p:spPr/>
        <p:txBody>
          <a:bodyPr/>
          <a:lstStyle/>
          <a:p>
            <a:r>
              <a:rPr lang="en-US"/>
              <a:t>Key Dates for phase 1 – full implementation July 1</a:t>
            </a:r>
            <a:r>
              <a:rPr lang="en-US" baseline="30000"/>
              <a:t>st</a:t>
            </a:r>
            <a:r>
              <a:rPr lang="en-US"/>
              <a:t>, 2026</a:t>
            </a:r>
          </a:p>
        </p:txBody>
      </p:sp>
      <p:sp>
        <p:nvSpPr>
          <p:cNvPr id="3" name="Content Placeholder 2">
            <a:extLst>
              <a:ext uri="{FF2B5EF4-FFF2-40B4-BE49-F238E27FC236}">
                <a16:creationId xmlns:a16="http://schemas.microsoft.com/office/drawing/2014/main" id="{62A4004D-350D-03F0-1C6F-28EEB5EE694A}"/>
              </a:ext>
            </a:extLst>
          </p:cNvPr>
          <p:cNvSpPr>
            <a:spLocks noGrp="1"/>
          </p:cNvSpPr>
          <p:nvPr>
            <p:ph idx="1"/>
          </p:nvPr>
        </p:nvSpPr>
        <p:spPr>
          <a:xfrm>
            <a:off x="581192" y="2180496"/>
            <a:ext cx="11029615" cy="4332599"/>
          </a:xfrm>
        </p:spPr>
        <p:txBody>
          <a:bodyPr>
            <a:noAutofit/>
          </a:bodyPr>
          <a:lstStyle/>
          <a:p>
            <a:pPr marL="0" indent="0">
              <a:lnSpc>
                <a:spcPct val="150000"/>
              </a:lnSpc>
              <a:buNone/>
            </a:pPr>
            <a:r>
              <a:rPr lang="en-US" sz="2800"/>
              <a:t>February 5					CLERGY KICKOFF</a:t>
            </a:r>
            <a:endParaRPr lang="en-US" sz="2000"/>
          </a:p>
          <a:p>
            <a:pPr marL="0" indent="0">
              <a:lnSpc>
                <a:spcPct val="150000"/>
              </a:lnSpc>
              <a:buNone/>
            </a:pPr>
            <a:r>
              <a:rPr lang="en-US" sz="2800"/>
              <a:t>February - March   		PARISH LITURGICAL LEADER WORKSHOPS</a:t>
            </a:r>
            <a:endParaRPr lang="en-US" sz="2000"/>
          </a:p>
          <a:p>
            <a:pPr marL="0" indent="0">
              <a:lnSpc>
                <a:spcPct val="150000"/>
              </a:lnSpc>
              <a:buNone/>
            </a:pPr>
            <a:r>
              <a:rPr lang="en-US" sz="2800"/>
              <a:t>March - April 10  			PARISH MINISTRY TRAINING &amp; PREPARATION</a:t>
            </a:r>
          </a:p>
          <a:p>
            <a:pPr marL="0" indent="0">
              <a:lnSpc>
                <a:spcPct val="150000"/>
              </a:lnSpc>
              <a:buNone/>
            </a:pPr>
            <a:r>
              <a:rPr lang="en-US" sz="2800"/>
              <a:t>April 12 – June 30			PARISHIONER CATECHESIS &amp; PRACTICE	</a:t>
            </a:r>
          </a:p>
          <a:p>
            <a:pPr marL="0" indent="0">
              <a:lnSpc>
                <a:spcPct val="150000"/>
              </a:lnSpc>
              <a:buNone/>
            </a:pPr>
            <a:r>
              <a:rPr lang="en-US" sz="2800"/>
              <a:t>July 1</a:t>
            </a:r>
            <a:r>
              <a:rPr lang="en-US" sz="2800" baseline="30000"/>
              <a:t>st</a:t>
            </a:r>
            <a:r>
              <a:rPr lang="en-US" sz="2800"/>
              <a:t>						UNIFIED PRACTICES IN ALL MASSES	</a:t>
            </a:r>
          </a:p>
        </p:txBody>
      </p:sp>
    </p:spTree>
    <p:extLst>
      <p:ext uri="{BB962C8B-B14F-4D97-AF65-F5344CB8AC3E}">
        <p14:creationId xmlns:p14="http://schemas.microsoft.com/office/powerpoint/2010/main" val="1019693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2DC9AE-704C-07CC-E7FE-0524B6043084}"/>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31">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Rectangle 33">
            <a:extLst>
              <a:ext uri="{FF2B5EF4-FFF2-40B4-BE49-F238E27FC236}">
                <a16:creationId xmlns:a16="http://schemas.microsoft.com/office/drawing/2014/main" id="{B486DE22-0EC4-474A-8665-766DC5D4C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639FF2F-DB65-FF6C-D9EC-52EC11C7FF94}"/>
              </a:ext>
            </a:extLst>
          </p:cNvPr>
          <p:cNvSpPr>
            <a:spLocks noGrp="1"/>
          </p:cNvSpPr>
          <p:nvPr>
            <p:ph type="title"/>
          </p:nvPr>
        </p:nvSpPr>
        <p:spPr>
          <a:xfrm>
            <a:off x="581192" y="702156"/>
            <a:ext cx="11029616" cy="1013800"/>
          </a:xfrm>
        </p:spPr>
        <p:txBody>
          <a:bodyPr vert="horz" lIns="91440" tIns="45720" rIns="91440" bIns="45720" rtlCol="0" anchor="b">
            <a:normAutofit/>
          </a:bodyPr>
          <a:lstStyle/>
          <a:p>
            <a:r>
              <a:rPr lang="en-US"/>
              <a:t>Parishioner Catechesis Phase One – starts April 12th</a:t>
            </a:r>
          </a:p>
        </p:txBody>
      </p:sp>
      <p:sp>
        <p:nvSpPr>
          <p:cNvPr id="36" name="Rectangle 35">
            <a:extLst>
              <a:ext uri="{FF2B5EF4-FFF2-40B4-BE49-F238E27FC236}">
                <a16:creationId xmlns:a16="http://schemas.microsoft.com/office/drawing/2014/main" id="{ECE8BD3D-B26C-484F-8B54-B2CFC63499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F7BE7E2-457C-B975-9899-AF1060C27660}"/>
              </a:ext>
            </a:extLst>
          </p:cNvPr>
          <p:cNvPicPr>
            <a:picLocks noChangeAspect="1"/>
          </p:cNvPicPr>
          <p:nvPr/>
        </p:nvPicPr>
        <p:blipFill>
          <a:blip r:embed="rId3">
            <a:extLst>
              <a:ext uri="{28A0092B-C50C-407E-A947-70E740481C1C}">
                <a14:useLocalDpi xmlns:a14="http://schemas.microsoft.com/office/drawing/2010/main" val="0"/>
              </a:ext>
            </a:extLst>
          </a:blip>
          <a:srcRect l="16272" r="23269" b="-4"/>
          <a:stretch>
            <a:fillRect/>
          </a:stretch>
        </p:blipFill>
        <p:spPr>
          <a:xfrm>
            <a:off x="657225" y="2361056"/>
            <a:ext cx="3305175" cy="3649219"/>
          </a:xfrm>
          <a:prstGeom prst="rect">
            <a:avLst/>
          </a:prstGeom>
        </p:spPr>
      </p:pic>
      <p:sp>
        <p:nvSpPr>
          <p:cNvPr id="4" name="Content Placeholder 3">
            <a:extLst>
              <a:ext uri="{FF2B5EF4-FFF2-40B4-BE49-F238E27FC236}">
                <a16:creationId xmlns:a16="http://schemas.microsoft.com/office/drawing/2014/main" id="{15AA0DAC-A061-4D4E-3F41-799D1E598F93}"/>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349686" y="2022670"/>
            <a:ext cx="7384921" cy="4626964"/>
          </a:xfrm>
        </p:spPr>
        <p:txBody>
          <a:bodyPr>
            <a:noAutofit/>
          </a:bodyPr>
          <a:lstStyle/>
          <a:p>
            <a:pPr marL="0" lvl="1" indent="0">
              <a:lnSpc>
                <a:spcPct val="90000"/>
              </a:lnSpc>
              <a:buNone/>
            </a:pPr>
            <a:r>
              <a:rPr lang="en-US" sz="2400"/>
              <a:t>Trilingual Content (Bulletin Articles, Social Media, Images)</a:t>
            </a:r>
          </a:p>
          <a:p>
            <a:pPr marL="342000" lvl="3" indent="0">
              <a:lnSpc>
                <a:spcPct val="90000"/>
              </a:lnSpc>
              <a:buNone/>
            </a:pPr>
            <a:r>
              <a:rPr lang="en-US" sz="2400" u="sng"/>
              <a:t>You can adapt the timing for your community needs</a:t>
            </a:r>
          </a:p>
          <a:p>
            <a:pPr marL="0" lvl="1" indent="0">
              <a:lnSpc>
                <a:spcPct val="90000"/>
              </a:lnSpc>
              <a:buNone/>
            </a:pPr>
            <a:r>
              <a:rPr lang="en-US" sz="2400"/>
              <a:t>Phase One - Weekly Themes </a:t>
            </a:r>
          </a:p>
          <a:p>
            <a:pPr marL="342000" lvl="3" indent="0">
              <a:lnSpc>
                <a:spcPct val="90000"/>
              </a:lnSpc>
              <a:buNone/>
            </a:pPr>
            <a:r>
              <a:rPr lang="en-US" sz="2400"/>
              <a:t>Week 1 (April 12-13): 	Introduction &amp; Invitation </a:t>
            </a:r>
          </a:p>
          <a:p>
            <a:pPr marL="342000" lvl="3" indent="0">
              <a:lnSpc>
                <a:spcPct val="90000"/>
              </a:lnSpc>
              <a:buNone/>
            </a:pPr>
            <a:r>
              <a:rPr lang="en-US" sz="2400"/>
              <a:t>Week 2 (April 19-20): 	Ministry of the Assembly </a:t>
            </a:r>
          </a:p>
          <a:p>
            <a:pPr marL="342000" lvl="3" indent="0">
              <a:lnSpc>
                <a:spcPct val="90000"/>
              </a:lnSpc>
              <a:buNone/>
            </a:pPr>
            <a:r>
              <a:rPr lang="en-US" sz="2400"/>
              <a:t>Week 3 (April 26-27): 	Entrance &amp; Gathering </a:t>
            </a:r>
          </a:p>
          <a:p>
            <a:pPr marL="342000" lvl="3" indent="0">
              <a:lnSpc>
                <a:spcPct val="90000"/>
              </a:lnSpc>
              <a:buNone/>
            </a:pPr>
            <a:r>
              <a:rPr lang="en-US" sz="2400"/>
              <a:t>Week 4 (May 3-4): 		Music as Ministry </a:t>
            </a:r>
          </a:p>
          <a:p>
            <a:pPr marL="342000" lvl="3" indent="0">
              <a:lnSpc>
                <a:spcPct val="90000"/>
              </a:lnSpc>
              <a:buNone/>
            </a:pPr>
            <a:r>
              <a:rPr lang="en-US" sz="2400"/>
              <a:t>Week 5 (May 10-11): 	Penitential Act &amp; Gloria </a:t>
            </a:r>
          </a:p>
          <a:p>
            <a:pPr marL="342000" lvl="3" indent="0">
              <a:lnSpc>
                <a:spcPct val="90000"/>
              </a:lnSpc>
              <a:buNone/>
            </a:pPr>
            <a:r>
              <a:rPr lang="en-US" sz="2400"/>
              <a:t>Week 6 (May 17-18): 	Liturgical Year &amp; Collect </a:t>
            </a:r>
          </a:p>
        </p:txBody>
      </p:sp>
    </p:spTree>
    <p:extLst>
      <p:ext uri="{BB962C8B-B14F-4D97-AF65-F5344CB8AC3E}">
        <p14:creationId xmlns:p14="http://schemas.microsoft.com/office/powerpoint/2010/main" val="2377097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4DB5-E872-CCFE-01A1-113DF986F3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7DAEA8-171C-551E-B56E-360FB739BB1E}"/>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172F9CAE-8F72-6B77-72B2-700F3809E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A28F072F-1DE6-8BB0-0BE5-E22EFFB846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852F7643-656A-106B-252E-678D06D26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4C17EC8E-9626-FA6C-7458-A9F1DB939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DB648A5-850D-63DF-7F53-267E1AB05F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97551FFF-1F8D-0B9D-280D-DAEBF68F1110}"/>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81767" y="1778166"/>
            <a:ext cx="11463699" cy="4999425"/>
          </a:xfrm>
          <a:solidFill>
            <a:schemeClr val="bg1"/>
          </a:solidFill>
        </p:spPr>
        <p:txBody>
          <a:bodyPr>
            <a:noAutofit/>
          </a:bodyPr>
          <a:lstStyle/>
          <a:p>
            <a:pPr marL="305435" indent="-305435"/>
            <a:r>
              <a:rPr lang="en-US" sz="2400" dirty="0"/>
              <a:t>Participation in the Sacred liturgy by all the people gathered is to be considered, above all else (STTL 13)</a:t>
            </a:r>
            <a:endParaRPr lang="en-US"/>
          </a:p>
          <a:p>
            <a:r>
              <a:rPr lang="en-US" sz="2400" dirty="0"/>
              <a:t>The quality of our participation as members of the assembly comes less from our vocal ability than from the desire of our hearts to sing together for the love of God</a:t>
            </a:r>
          </a:p>
          <a:p>
            <a:pPr marL="305435" indent="-305435"/>
            <a:r>
              <a:rPr lang="en-US" sz="2400" dirty="0"/>
              <a:t>When we sing or accompany liturgy, we are instruments in God’s hands</a:t>
            </a:r>
          </a:p>
          <a:p>
            <a:pPr marL="305435" indent="-305435"/>
            <a:r>
              <a:rPr lang="en-US" sz="2400" dirty="0"/>
              <a:t>In addition to helping the assembly express their faith, music ministers facilitate the unique capacity of music to nourish and strengthen the interior participation of the faithful</a:t>
            </a:r>
          </a:p>
        </p:txBody>
      </p:sp>
      <p:sp>
        <p:nvSpPr>
          <p:cNvPr id="3" name="Title 1">
            <a:extLst>
              <a:ext uri="{FF2B5EF4-FFF2-40B4-BE49-F238E27FC236}">
                <a16:creationId xmlns:a16="http://schemas.microsoft.com/office/drawing/2014/main" id="{98EFEBE4-0A8F-BF9B-D452-C0B1952FDEE2}"/>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MUSIC MINISTRY - Overview</a:t>
            </a:r>
            <a:endParaRPr lang="en-US" sz="3600" dirty="0"/>
          </a:p>
        </p:txBody>
      </p:sp>
    </p:spTree>
    <p:extLst>
      <p:ext uri="{BB962C8B-B14F-4D97-AF65-F5344CB8AC3E}">
        <p14:creationId xmlns:p14="http://schemas.microsoft.com/office/powerpoint/2010/main" val="327478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B5F0B-F9ED-A081-F425-E764005486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5D162E-2A1F-3365-893A-7CCA3C797165}"/>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E928342E-9B5D-D563-83F5-B2226AAD98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C01CAA13-52D9-0CEC-4187-B4B088AEF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6DB0CF28-431A-9757-4E5F-7BB2B8F3FC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B73ED518-6B43-6179-494F-C243C6612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EEA6288C-3D92-7F62-A85A-8CCCEEFB54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877306BD-AB61-C243-E0CA-9F14B6F232AF}"/>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81767" y="1778166"/>
            <a:ext cx="11463699" cy="4999425"/>
          </a:xfrm>
          <a:solidFill>
            <a:schemeClr val="bg1"/>
          </a:solidFill>
        </p:spPr>
        <p:txBody>
          <a:bodyPr>
            <a:noAutofit/>
          </a:bodyPr>
          <a:lstStyle/>
          <a:p>
            <a:r>
              <a:rPr lang="en-US" sz="2400" dirty="0"/>
              <a:t>Hospitality is an integral part of music ministry. </a:t>
            </a:r>
          </a:p>
          <a:p>
            <a:r>
              <a:rPr lang="en-US" sz="2400" dirty="0"/>
              <a:t>Music ministry can be welcoming and attentive when</a:t>
            </a:r>
          </a:p>
          <a:p>
            <a:pPr lvl="1"/>
            <a:r>
              <a:rPr lang="en-US" sz="2200" dirty="0"/>
              <a:t>Ministers prepare for the liturgy by becoming familiar with the liturgical text as well as with the music with which it is proclaimed</a:t>
            </a:r>
          </a:p>
          <a:p>
            <a:pPr lvl="1"/>
            <a:r>
              <a:rPr lang="en-US" sz="2200" dirty="0"/>
              <a:t>Ministers make an effort to enunciate clearly so that the liturgical text can be understood while it is sung</a:t>
            </a:r>
          </a:p>
          <a:p>
            <a:pPr lvl="1"/>
            <a:r>
              <a:rPr lang="en-US" sz="2200" dirty="0"/>
              <a:t>The gestures and postures of the ministers invite the assembly to be united in song</a:t>
            </a:r>
          </a:p>
        </p:txBody>
      </p:sp>
      <p:sp>
        <p:nvSpPr>
          <p:cNvPr id="3" name="Title 1">
            <a:extLst>
              <a:ext uri="{FF2B5EF4-FFF2-40B4-BE49-F238E27FC236}">
                <a16:creationId xmlns:a16="http://schemas.microsoft.com/office/drawing/2014/main" id="{4A025B7B-5FCE-64FF-D4D5-E0CA75C955CB}"/>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MUSIC MINISTRY - Overview</a:t>
            </a:r>
            <a:endParaRPr lang="en-US" sz="3600" dirty="0"/>
          </a:p>
        </p:txBody>
      </p:sp>
    </p:spTree>
    <p:extLst>
      <p:ext uri="{BB962C8B-B14F-4D97-AF65-F5344CB8AC3E}">
        <p14:creationId xmlns:p14="http://schemas.microsoft.com/office/powerpoint/2010/main" val="313943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095CA-CA9E-3E41-7F49-802B868AEE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E6D009-1502-2AAC-2DA8-D5B01F489009}"/>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0E3C15D2-D18F-DBC5-4961-0160C141FD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FD94FBBD-7530-C13D-952E-AA21C046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008D1D36-9611-25C5-733A-4B66942390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1AB441FB-3BFE-CE60-634F-AD127C216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47F2DB5C-5CF2-6CA0-4299-4EC7C3710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64F45293-63CE-B4DD-BB4A-AE0572F9D342}"/>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81767" y="1778166"/>
            <a:ext cx="11463699" cy="4999425"/>
          </a:xfrm>
          <a:solidFill>
            <a:schemeClr val="bg1"/>
          </a:solidFill>
        </p:spPr>
        <p:txBody>
          <a:bodyPr>
            <a:noAutofit/>
          </a:bodyPr>
          <a:lstStyle/>
          <a:p>
            <a:pPr marL="0" indent="0">
              <a:buNone/>
            </a:pPr>
            <a:r>
              <a:rPr lang="en-US" sz="2400" dirty="0"/>
              <a:t>“Sacred music is to be considered the more holy in proportion as it is more closely connected with the liturgical action, whether it adds delight to prayer, fosters unity of minds, or confers greater solemnity upon the sacred rites.” (</a:t>
            </a:r>
            <a:r>
              <a:rPr lang="en-US" sz="2400" dirty="0" err="1"/>
              <a:t>Sacrosactum</a:t>
            </a:r>
            <a:r>
              <a:rPr lang="en-US" sz="2400" dirty="0"/>
              <a:t> Concilium, 112)</a:t>
            </a:r>
          </a:p>
          <a:p>
            <a:endParaRPr lang="en-US" sz="2400" dirty="0"/>
          </a:p>
          <a:p>
            <a:r>
              <a:rPr lang="en-US" sz="2400" dirty="0"/>
              <a:t>Music unites the assembly: it is not “in or for the liturgy”, it </a:t>
            </a:r>
            <a:r>
              <a:rPr lang="en-US" sz="2400" u="sng" dirty="0"/>
              <a:t>is</a:t>
            </a:r>
            <a:r>
              <a:rPr lang="en-US" sz="2400" dirty="0"/>
              <a:t> liturgy</a:t>
            </a:r>
          </a:p>
          <a:p>
            <a:r>
              <a:rPr lang="en-US" sz="2400" dirty="0"/>
              <a:t>Music ministry varies in every parish, adapting to the cultural and physical needs of the community it serves</a:t>
            </a:r>
          </a:p>
          <a:p>
            <a:r>
              <a:rPr lang="en-US" sz="2400" dirty="0"/>
              <a:t>Liturgical music is not a series of hymns “plugged” into a part of the Mass – Liturgical music is divine worship and is integral to the rituals</a:t>
            </a:r>
          </a:p>
        </p:txBody>
      </p:sp>
      <p:sp>
        <p:nvSpPr>
          <p:cNvPr id="3" name="Title 1">
            <a:extLst>
              <a:ext uri="{FF2B5EF4-FFF2-40B4-BE49-F238E27FC236}">
                <a16:creationId xmlns:a16="http://schemas.microsoft.com/office/drawing/2014/main" id="{EC5E29A5-05B6-B9B7-DE0E-275D8A1B7712}"/>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LITURGICAL MUSIC   -   Overview</a:t>
            </a:r>
            <a:endParaRPr lang="en-US" sz="3600" dirty="0"/>
          </a:p>
        </p:txBody>
      </p:sp>
    </p:spTree>
    <p:extLst>
      <p:ext uri="{BB962C8B-B14F-4D97-AF65-F5344CB8AC3E}">
        <p14:creationId xmlns:p14="http://schemas.microsoft.com/office/powerpoint/2010/main" val="177908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4DB5-E872-CCFE-01A1-113DF986F3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7DAEA8-171C-551E-B56E-360FB739BB1E}"/>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172F9CAE-8F72-6B77-72B2-700F3809E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A28F072F-1DE6-8BB0-0BE5-E22EFFB846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852F7643-656A-106B-252E-678D06D26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4C17EC8E-9626-FA6C-7458-A9F1DB939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DB648A5-850D-63DF-7F53-267E1AB05F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97551FFF-1F8D-0B9D-280D-DAEBF68F1110}"/>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81767" y="1778166"/>
            <a:ext cx="11463699" cy="4999425"/>
          </a:xfrm>
          <a:solidFill>
            <a:schemeClr val="bg1"/>
          </a:solidFill>
        </p:spPr>
        <p:txBody>
          <a:bodyPr>
            <a:noAutofit/>
          </a:bodyPr>
          <a:lstStyle/>
          <a:p>
            <a:pPr marL="457200" lvl="0" indent="-457200">
              <a:buFont typeface="+mj-lt"/>
              <a:buAutoNum type="arabicPeriod"/>
            </a:pPr>
            <a:r>
              <a:rPr lang="en-US" sz="2400" dirty="0">
                <a:highlight>
                  <a:srgbClr val="FFFFFF"/>
                </a:highlight>
                <a:latin typeface="Calibri"/>
                <a:ea typeface="Calibri"/>
                <a:cs typeface="Calibri"/>
              </a:rPr>
              <a:t>LITURGICAL JUDGEMENT</a:t>
            </a:r>
          </a:p>
          <a:p>
            <a:pPr marL="781200" lvl="1" indent="-457200">
              <a:buFont typeface="+mj-lt"/>
              <a:buAutoNum type="arabicPeriod"/>
            </a:pPr>
            <a:r>
              <a:rPr lang="en-US" sz="2200" dirty="0">
                <a:highlight>
                  <a:srgbClr val="FFFFFF"/>
                </a:highlight>
                <a:latin typeface="Calibri"/>
                <a:ea typeface="Calibri"/>
                <a:cs typeface="Calibri"/>
              </a:rPr>
              <a:t>Does it fit within the order of the liturgy?</a:t>
            </a:r>
          </a:p>
          <a:p>
            <a:pPr marL="781050" lvl="1" indent="-457200">
              <a:buFont typeface="+mj-lt"/>
              <a:buAutoNum type="arabicPeriod"/>
            </a:pPr>
            <a:r>
              <a:rPr lang="en-US" sz="2200" dirty="0">
                <a:highlight>
                  <a:srgbClr val="FFFFFF"/>
                </a:highlight>
                <a:latin typeface="Calibri"/>
                <a:ea typeface="Calibri"/>
                <a:cs typeface="Calibri"/>
              </a:rPr>
              <a:t>If it is a musical setting of the Order of the Mass, then all of the words of the text need to be included.</a:t>
            </a:r>
          </a:p>
          <a:p>
            <a:pPr marL="781200" lvl="1" indent="-457200">
              <a:buFont typeface="+mj-lt"/>
              <a:buAutoNum type="arabicPeriod"/>
            </a:pPr>
            <a:r>
              <a:rPr lang="en-US" sz="2200" dirty="0">
                <a:highlight>
                  <a:srgbClr val="FFFFFF"/>
                </a:highlight>
                <a:latin typeface="Calibri"/>
                <a:ea typeface="Calibri"/>
                <a:cs typeface="Calibri"/>
              </a:rPr>
              <a:t>Are the rubrics that apply to music ministry being followed?</a:t>
            </a:r>
          </a:p>
        </p:txBody>
      </p:sp>
      <p:sp>
        <p:nvSpPr>
          <p:cNvPr id="3" name="Title 1">
            <a:extLst>
              <a:ext uri="{FF2B5EF4-FFF2-40B4-BE49-F238E27FC236}">
                <a16:creationId xmlns:a16="http://schemas.microsoft.com/office/drawing/2014/main" id="{B97A9565-5C96-D750-5581-B7A803C79031}"/>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Three judgements of good liturgical music</a:t>
            </a:r>
            <a:endParaRPr lang="en-US" sz="3600" dirty="0"/>
          </a:p>
        </p:txBody>
      </p:sp>
    </p:spTree>
    <p:extLst>
      <p:ext uri="{BB962C8B-B14F-4D97-AF65-F5344CB8AC3E}">
        <p14:creationId xmlns:p14="http://schemas.microsoft.com/office/powerpoint/2010/main" val="241402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0807E-678E-AF10-130E-2120ACDA2A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A44B38-DDF0-A93B-66B0-397683D13248}"/>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7EAAEE42-50A0-1206-2F96-9FB54C7B79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A51445F3-FA09-2B07-A7CC-22D56E141A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D2D9CC3B-E05A-3A9E-A487-8A72B8B2BB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69E602F1-10EA-8721-6DB4-8AE10D91AC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D0AC3EFF-F978-F98B-B6F3-F456534D85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DBDC34E7-025A-BAD9-AC49-2DB1D7ADB3AC}"/>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81767" y="1778166"/>
            <a:ext cx="11463699" cy="4999425"/>
          </a:xfrm>
          <a:solidFill>
            <a:schemeClr val="bg1"/>
          </a:solidFill>
        </p:spPr>
        <p:txBody>
          <a:bodyPr>
            <a:noAutofit/>
          </a:bodyPr>
          <a:lstStyle/>
          <a:p>
            <a:pPr marL="457200" lvl="0" indent="-457200">
              <a:buFont typeface="+mj-lt"/>
              <a:buAutoNum type="arabicPeriod" startAt="2"/>
            </a:pPr>
            <a:r>
              <a:rPr lang="en-US" sz="2400" dirty="0">
                <a:highlight>
                  <a:srgbClr val="FFFFFF"/>
                </a:highlight>
                <a:latin typeface="Calibri"/>
                <a:ea typeface="Calibri"/>
                <a:cs typeface="Calibri"/>
              </a:rPr>
              <a:t>PASTORAL JUDGEMENT</a:t>
            </a:r>
          </a:p>
          <a:p>
            <a:pPr marL="629920" lvl="1" indent="-305435"/>
            <a:r>
              <a:rPr lang="en-US" sz="2200" dirty="0">
                <a:highlight>
                  <a:srgbClr val="FFFFFF"/>
                </a:highlight>
                <a:latin typeface="Calibri"/>
                <a:ea typeface="Calibri"/>
                <a:cs typeface="Calibri"/>
              </a:rPr>
              <a:t>Are you taking into consideration the actual community that is gathered at that particular place at that particular time</a:t>
            </a:r>
            <a:r>
              <a:rPr lang="en-US" sz="2200">
                <a:highlight>
                  <a:srgbClr val="FFFFFF"/>
                </a:highlight>
                <a:latin typeface="Calibri"/>
                <a:ea typeface="Calibri"/>
                <a:cs typeface="Calibri"/>
              </a:rPr>
              <a:t>? Liturgical ministers must know the community they serve.</a:t>
            </a:r>
          </a:p>
          <a:p>
            <a:pPr lvl="1"/>
            <a:r>
              <a:rPr lang="en-US" sz="2200" dirty="0">
                <a:highlight>
                  <a:srgbClr val="FFFFFF"/>
                </a:highlight>
                <a:latin typeface="Calibri"/>
                <a:ea typeface="Calibri"/>
                <a:cs typeface="Calibri"/>
              </a:rPr>
              <a:t>Are you considering the diversity of the assembly, in cultural background, in language, age and other factors?</a:t>
            </a:r>
          </a:p>
          <a:p>
            <a:pPr marL="324000" lvl="1" indent="0">
              <a:buNone/>
            </a:pPr>
            <a:endParaRPr lang="en-US" sz="2200" dirty="0">
              <a:highlight>
                <a:srgbClr val="FFFFFF"/>
              </a:highlight>
              <a:latin typeface="Calibri"/>
              <a:ea typeface="Calibri"/>
              <a:cs typeface="Calibri"/>
            </a:endParaRPr>
          </a:p>
          <a:p>
            <a:pPr marL="324000" lvl="1" indent="0">
              <a:buNone/>
            </a:pPr>
            <a:r>
              <a:rPr lang="en-US" sz="2200" dirty="0">
                <a:highlight>
                  <a:srgbClr val="FFFFFF"/>
                </a:highlight>
                <a:latin typeface="Calibri"/>
                <a:ea typeface="Calibri"/>
                <a:cs typeface="Calibri"/>
              </a:rPr>
              <a:t>“Knowing the community we serve and minister to – not just in general, but at each celebration- is essential.”  (STTL, 133)</a:t>
            </a:r>
          </a:p>
        </p:txBody>
      </p:sp>
      <p:sp>
        <p:nvSpPr>
          <p:cNvPr id="3" name="Title 1">
            <a:extLst>
              <a:ext uri="{FF2B5EF4-FFF2-40B4-BE49-F238E27FC236}">
                <a16:creationId xmlns:a16="http://schemas.microsoft.com/office/drawing/2014/main" id="{3A67CB8D-8C00-7DA8-A5F4-DDAF1CF75436}"/>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Three judgements of good liturgical music</a:t>
            </a:r>
            <a:endParaRPr lang="en-US" sz="3600" dirty="0"/>
          </a:p>
        </p:txBody>
      </p:sp>
    </p:spTree>
    <p:extLst>
      <p:ext uri="{BB962C8B-B14F-4D97-AF65-F5344CB8AC3E}">
        <p14:creationId xmlns:p14="http://schemas.microsoft.com/office/powerpoint/2010/main" val="176012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4798B-934C-AD55-B934-58AE926191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01154F-FB90-0F3B-3628-F0F0C1508892}"/>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10AA4623-B73C-A47B-292B-9DAC186ECD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B1340BFB-C643-9E4B-F76F-ECAC4483DB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434AF77D-5E9A-F611-97B2-E107EC8AEB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742DA38F-8C1E-283D-0E63-2D27E7C98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7DB0502B-DFA2-D0C4-EB54-5542ABA2C5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72F6AC1C-E966-8A50-59FE-46CF909F916A}"/>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81767" y="1778166"/>
            <a:ext cx="11463699" cy="4999425"/>
          </a:xfrm>
          <a:solidFill>
            <a:schemeClr val="bg1"/>
          </a:solidFill>
        </p:spPr>
        <p:txBody>
          <a:bodyPr>
            <a:noAutofit/>
          </a:bodyPr>
          <a:lstStyle/>
          <a:p>
            <a:pPr marL="457200" lvl="0" indent="-457200">
              <a:buFont typeface="+mj-lt"/>
              <a:buAutoNum type="arabicPeriod" startAt="3"/>
            </a:pPr>
            <a:r>
              <a:rPr lang="en-US" sz="2400" dirty="0">
                <a:highlight>
                  <a:srgbClr val="FFFFFF"/>
                </a:highlight>
                <a:latin typeface="Calibri"/>
                <a:ea typeface="Calibri"/>
                <a:cs typeface="Calibri"/>
              </a:rPr>
              <a:t>ARTISTIC OR MUSICAL JUDGEMENT</a:t>
            </a:r>
          </a:p>
          <a:p>
            <a:pPr lvl="1"/>
            <a:r>
              <a:rPr lang="en-US" sz="2200" dirty="0">
                <a:highlight>
                  <a:srgbClr val="FFFFFF"/>
                </a:highlight>
                <a:latin typeface="Calibri"/>
                <a:ea typeface="Calibri"/>
                <a:cs typeface="Calibri"/>
              </a:rPr>
              <a:t>Does each composition have the necessary aesthetic qualities that can bear the weight of the mysteries celebrated in the liturgy? (STTL 134)</a:t>
            </a:r>
          </a:p>
        </p:txBody>
      </p:sp>
      <p:sp>
        <p:nvSpPr>
          <p:cNvPr id="3" name="Title 1">
            <a:extLst>
              <a:ext uri="{FF2B5EF4-FFF2-40B4-BE49-F238E27FC236}">
                <a16:creationId xmlns:a16="http://schemas.microsoft.com/office/drawing/2014/main" id="{1A8AFAD7-B6BB-2783-1411-0A61D6406F2D}"/>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Three judgements of good liturgical music</a:t>
            </a:r>
            <a:endParaRPr lang="en-US" sz="3600" dirty="0"/>
          </a:p>
        </p:txBody>
      </p:sp>
    </p:spTree>
    <p:extLst>
      <p:ext uri="{BB962C8B-B14F-4D97-AF65-F5344CB8AC3E}">
        <p14:creationId xmlns:p14="http://schemas.microsoft.com/office/powerpoint/2010/main" val="320077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515F9-05B6-0BFE-4B75-34B1A0067E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69139A-4255-3E81-0A2F-540F1BB9A51B}"/>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80EB5300-6D20-EBC7-7EAA-851457F31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0FB14294-1454-1E7A-B4C3-7C032A3CD6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5D9DAEB5-A20C-3C06-70C2-2D0A195A9A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1A70DC65-2788-AA91-6A4C-000452AE67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FE163835-AC0D-987F-C972-A48EA86DDF41}"/>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Recommendations for music ministers</a:t>
            </a:r>
            <a:endParaRPr lang="en-US" dirty="0"/>
          </a:p>
        </p:txBody>
      </p:sp>
      <p:sp>
        <p:nvSpPr>
          <p:cNvPr id="10" name="Rectangle 9">
            <a:extLst>
              <a:ext uri="{FF2B5EF4-FFF2-40B4-BE49-F238E27FC236}">
                <a16:creationId xmlns:a16="http://schemas.microsoft.com/office/drawing/2014/main" id="{A231CC4C-901C-F411-3446-255384DE10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BAC19168-D9A1-3678-DD9E-AAA54323CA33}"/>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65760" y="1803705"/>
            <a:ext cx="11433219" cy="4597095"/>
          </a:xfrm>
          <a:solidFill>
            <a:schemeClr val="bg1"/>
          </a:solidFill>
        </p:spPr>
        <p:txBody>
          <a:bodyPr>
            <a:noAutofit/>
          </a:bodyPr>
          <a:lstStyle/>
          <a:p>
            <a:pPr marL="666900" lvl="1" indent="-342900">
              <a:buFont typeface="+mj-lt"/>
              <a:buAutoNum type="arabicPeriod"/>
            </a:pPr>
            <a:r>
              <a:rPr lang="en-US" sz="2400" dirty="0"/>
              <a:t>Wrap up practice and warm up at least 5 minutes before mass</a:t>
            </a:r>
          </a:p>
          <a:p>
            <a:pPr marL="936900" lvl="2" indent="-342900">
              <a:buFont typeface="+mj-lt"/>
              <a:buAutoNum type="arabicPeriod"/>
            </a:pPr>
            <a:r>
              <a:rPr lang="en-US" sz="2200" dirty="0"/>
              <a:t>Allow for quiet and prayerful reflection</a:t>
            </a:r>
          </a:p>
          <a:p>
            <a:pPr marL="666900" lvl="1" indent="-342900">
              <a:buFont typeface="+mj-lt"/>
              <a:buAutoNum type="arabicPeriod"/>
            </a:pPr>
            <a:r>
              <a:rPr lang="en-US" sz="2400" dirty="0"/>
              <a:t>If teaching a new hymn or psalm response to the congregation, do so immediately before Mass begins</a:t>
            </a:r>
          </a:p>
          <a:p>
            <a:pPr marL="0" indent="0">
              <a:buNone/>
            </a:pPr>
            <a:endParaRPr lang="en-US" sz="2400" dirty="0">
              <a:solidFill>
                <a:srgbClr val="0070C0"/>
              </a:solidFill>
            </a:endParaRPr>
          </a:p>
          <a:p>
            <a:pPr marL="0" indent="0">
              <a:buNone/>
            </a:pPr>
            <a:r>
              <a:rPr lang="en-US" dirty="0">
                <a:solidFill>
                  <a:srgbClr val="0070C0"/>
                </a:solidFill>
              </a:rPr>
              <a:t>* GIRM 117</a:t>
            </a:r>
          </a:p>
        </p:txBody>
      </p:sp>
    </p:spTree>
    <p:extLst>
      <p:ext uri="{BB962C8B-B14F-4D97-AF65-F5344CB8AC3E}">
        <p14:creationId xmlns:p14="http://schemas.microsoft.com/office/powerpoint/2010/main" val="226236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5C1AF-72C6-14F9-2B53-93DCF33B03FB}"/>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D25055B3-687F-9A02-FE21-A831D7391089}"/>
              </a:ext>
            </a:extLst>
          </p:cNvPr>
          <p:cNvSpPr>
            <a:spLocks noGrp="1"/>
          </p:cNvSpPr>
          <p:nvPr>
            <p:ph idx="1"/>
          </p:nvPr>
        </p:nvSpPr>
        <p:spPr>
          <a:xfrm>
            <a:off x="581192" y="2180496"/>
            <a:ext cx="11029615" cy="3975348"/>
          </a:xfrm>
        </p:spPr>
        <p:txBody>
          <a:bodyPr>
            <a:normAutofit fontScale="92500"/>
          </a:bodyPr>
          <a:lstStyle/>
          <a:p>
            <a:r>
              <a:rPr lang="en-US" sz="2400" dirty="0"/>
              <a:t>GENERAL INSTRUCTION OF THE ROMAN MISSAL.  (GIRM)</a:t>
            </a:r>
          </a:p>
          <a:p>
            <a:pPr lvl="1"/>
            <a:r>
              <a:rPr lang="en-US" sz="2200" dirty="0"/>
              <a:t>Published as part of the 3</a:t>
            </a:r>
            <a:r>
              <a:rPr lang="en-US" sz="2200" baseline="30000" dirty="0"/>
              <a:t>rd</a:t>
            </a:r>
            <a:r>
              <a:rPr lang="en-US" sz="2200" dirty="0"/>
              <a:t> Edition of the Roman Missal (2010)</a:t>
            </a:r>
          </a:p>
          <a:p>
            <a:r>
              <a:rPr lang="en-US" sz="2400" dirty="0"/>
              <a:t>USCCB website with full text of GIRM: </a:t>
            </a:r>
          </a:p>
          <a:p>
            <a:pPr lvl="1"/>
            <a:r>
              <a:rPr lang="en-US" sz="2400" dirty="0"/>
              <a:t>English:  </a:t>
            </a:r>
            <a:r>
              <a:rPr lang="en-US" sz="2000" dirty="0">
                <a:hlinkClick r:id="rId2"/>
              </a:rPr>
              <a:t>https://www.usccb.org/prayer-and-worship/the-mass/general-instruction-of-the-roman-missal</a:t>
            </a:r>
            <a:endParaRPr lang="en-US" sz="2000" dirty="0"/>
          </a:p>
          <a:p>
            <a:pPr lvl="1"/>
            <a:r>
              <a:rPr lang="en-US" sz="2400" dirty="0"/>
              <a:t>Spanish: </a:t>
            </a:r>
            <a:r>
              <a:rPr lang="en-US" sz="2000" dirty="0" err="1"/>
              <a:t>Institucion</a:t>
            </a:r>
            <a:r>
              <a:rPr lang="en-US" sz="2000" dirty="0"/>
              <a:t> General del </a:t>
            </a:r>
            <a:r>
              <a:rPr lang="en-US" sz="2000" dirty="0" err="1"/>
              <a:t>Misal</a:t>
            </a:r>
            <a:r>
              <a:rPr lang="en-US" sz="2000" dirty="0"/>
              <a:t> Romano </a:t>
            </a:r>
            <a:r>
              <a:rPr lang="en-US" sz="2000" dirty="0">
                <a:hlinkClick r:id="rId3"/>
              </a:rPr>
              <a:t>https://www.usccb.org/es/prayer-and-worship/the-mass/general-instruction-of-the-roman-missal</a:t>
            </a:r>
            <a:endParaRPr lang="en-US" sz="2000" dirty="0"/>
          </a:p>
          <a:p>
            <a:endParaRPr lang="en-US" dirty="0"/>
          </a:p>
          <a:p>
            <a:r>
              <a:rPr lang="en-US" sz="2400" dirty="0"/>
              <a:t>SING TO THE LORD: Music in Divine Worship   (STTL)</a:t>
            </a:r>
          </a:p>
          <a:p>
            <a:pPr lvl="1"/>
            <a:r>
              <a:rPr lang="en-US" sz="1900" dirty="0"/>
              <a:t>Published by the USCCB, June 2008</a:t>
            </a:r>
          </a:p>
        </p:txBody>
      </p:sp>
    </p:spTree>
    <p:extLst>
      <p:ext uri="{BB962C8B-B14F-4D97-AF65-F5344CB8AC3E}">
        <p14:creationId xmlns:p14="http://schemas.microsoft.com/office/powerpoint/2010/main" val="50993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AAD89-D8EE-58DE-4BAA-04436323EA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2FD2D8-0DB2-A99B-25D0-86483673340D}"/>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8BA7426B-3FD2-E3FE-C2E7-649AA81AB7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4A9379B0-0EEA-C9A0-2BC3-11B51A4156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2D1FD05C-165F-F304-DFF0-224025BFF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11022559-41B8-218C-28C3-92FA8416B5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3A61AFE7-04C1-1A0D-382D-964349F6C829}"/>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Opening Prayer</a:t>
            </a:r>
            <a:endParaRPr lang="en-US" sz="3600" dirty="0"/>
          </a:p>
        </p:txBody>
      </p:sp>
      <p:sp>
        <p:nvSpPr>
          <p:cNvPr id="10" name="Rectangle 9">
            <a:extLst>
              <a:ext uri="{FF2B5EF4-FFF2-40B4-BE49-F238E27FC236}">
                <a16:creationId xmlns:a16="http://schemas.microsoft.com/office/drawing/2014/main" id="{0A61F996-7D9E-E4D2-2D57-DF5A080D86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192" y="2301306"/>
            <a:ext cx="5792062" cy="3348058"/>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4" name="TextBox 13">
            <a:extLst>
              <a:ext uri="{FF2B5EF4-FFF2-40B4-BE49-F238E27FC236}">
                <a16:creationId xmlns:a16="http://schemas.microsoft.com/office/drawing/2014/main" id="{951666B4-A340-2BF1-362E-C10F3D55C386}"/>
              </a:ext>
            </a:extLst>
          </p:cNvPr>
          <p:cNvSpPr txBox="1"/>
          <p:nvPr/>
        </p:nvSpPr>
        <p:spPr>
          <a:xfrm>
            <a:off x="6987258" y="1997379"/>
            <a:ext cx="4023360" cy="461665"/>
          </a:xfrm>
          <a:prstGeom prst="rect">
            <a:avLst/>
          </a:prstGeom>
          <a:solidFill>
            <a:schemeClr val="bg1"/>
          </a:solidFill>
        </p:spPr>
        <p:txBody>
          <a:bodyPr wrap="square" rtlCol="0">
            <a:spAutoFit/>
          </a:bodyPr>
          <a:lstStyle/>
          <a:p>
            <a:r>
              <a:rPr lang="en-US" sz="2400" b="1" dirty="0"/>
              <a:t>Scripture: </a:t>
            </a:r>
            <a:r>
              <a:rPr lang="en-US" sz="2400" dirty="0"/>
              <a:t>Matthew 20: 25-28</a:t>
            </a:r>
          </a:p>
        </p:txBody>
      </p:sp>
      <p:pic>
        <p:nvPicPr>
          <p:cNvPr id="1033" name="Picture 9" descr="STAY CONNECTED - St Stephen's Cathedral, Brisbane"/>
          <p:cNvPicPr>
            <a:picLocks noChangeAspect="1" noChangeArrowheads="1"/>
          </p:cNvPicPr>
          <p:nvPr/>
        </p:nvPicPr>
        <p:blipFill>
          <a:blip r:embed="rId3">
            <a:extLst>
              <a:ext uri="{28A0092B-C50C-407E-A947-70E740481C1C}">
                <a14:useLocalDpi xmlns:a14="http://schemas.microsoft.com/office/drawing/2010/main" val="0"/>
              </a:ext>
            </a:extLst>
          </a:blip>
          <a:srcRect t="22922"/>
          <a:stretch>
            <a:fillRect/>
          </a:stretch>
        </p:blipFill>
        <p:spPr bwMode="auto">
          <a:xfrm>
            <a:off x="765676" y="2607784"/>
            <a:ext cx="4243112" cy="2456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4" name="TextBox 3">
            <a:extLst>
              <a:ext uri="{FF2B5EF4-FFF2-40B4-BE49-F238E27FC236}">
                <a16:creationId xmlns:a16="http://schemas.microsoft.com/office/drawing/2014/main" id="{2C79CBCF-0236-2940-A5C1-9D8E65C75441}"/>
              </a:ext>
            </a:extLst>
          </p:cNvPr>
          <p:cNvSpPr txBox="1"/>
          <p:nvPr/>
        </p:nvSpPr>
        <p:spPr>
          <a:xfrm>
            <a:off x="5178714" y="2464626"/>
            <a:ext cx="6577262" cy="3939540"/>
          </a:xfrm>
          <a:prstGeom prst="rect">
            <a:avLst/>
          </a:prstGeom>
          <a:solidFill>
            <a:schemeClr val="bg1"/>
          </a:solidFill>
        </p:spPr>
        <p:txBody>
          <a:bodyPr wrap="square" lIns="91440" tIns="45720" rIns="91440" bIns="45720" anchor="t">
            <a:spAutoFit/>
          </a:bodyPr>
          <a:lstStyle/>
          <a:p>
            <a:pPr algn="l" fontAlgn="base">
              <a:spcBef>
                <a:spcPts val="300"/>
              </a:spcBef>
            </a:pPr>
            <a:r>
              <a:rPr lang="en-US" sz="2400" b="0" i="0" dirty="0">
                <a:solidFill>
                  <a:srgbClr val="363936"/>
                </a:solidFill>
                <a:effectLst/>
                <a:latin typeface="Gill Sans MT"/>
              </a:rPr>
              <a:t>But Jesus summoned them and said, “You know that the rulers of the Gentiles lord it over them, and the great ones make their authority over them felt.</a:t>
            </a:r>
            <a:endParaRPr lang="en-US"/>
          </a:p>
          <a:p>
            <a:pPr algn="l" fontAlgn="base">
              <a:spcBef>
                <a:spcPts val="600"/>
              </a:spcBef>
            </a:pPr>
            <a:r>
              <a:rPr lang="en-US" sz="2400" b="0" i="0" dirty="0">
                <a:solidFill>
                  <a:srgbClr val="363936"/>
                </a:solidFill>
                <a:effectLst/>
                <a:latin typeface="Gill Sans MT"/>
              </a:rPr>
              <a:t>But it shall not be so among you. Rather, whoever wishes to be great among you shall be your servant; whoever wishes to be first among you shall be your slave.</a:t>
            </a:r>
          </a:p>
          <a:p>
            <a:pPr algn="l" fontAlgn="base">
              <a:spcBef>
                <a:spcPts val="600"/>
              </a:spcBef>
            </a:pPr>
            <a:r>
              <a:rPr lang="en-US" sz="2400" b="0" i="0" dirty="0">
                <a:solidFill>
                  <a:srgbClr val="363936"/>
                </a:solidFill>
                <a:effectLst/>
                <a:latin typeface="Gill Sans MT"/>
              </a:rPr>
              <a:t>Just so, the Son of Man did not come to be served but to serve and to give his life as a ransom</a:t>
            </a:r>
            <a:r>
              <a:rPr lang="en-US" sz="2400" b="0" i="0" u="none" strike="noStrike" baseline="30000" dirty="0">
                <a:solidFill>
                  <a:srgbClr val="236192"/>
                </a:solidFill>
                <a:effectLst/>
                <a:latin typeface="Gill Sans MT"/>
                <a:hlinkClick r:id="rId4"/>
              </a:rPr>
              <a:t>*</a:t>
            </a:r>
            <a:r>
              <a:rPr lang="en-US" sz="2400" b="0" i="0" dirty="0">
                <a:solidFill>
                  <a:srgbClr val="363936"/>
                </a:solidFill>
                <a:effectLst/>
                <a:latin typeface="Gill Sans MT"/>
              </a:rPr>
              <a:t> for many.”</a:t>
            </a:r>
          </a:p>
        </p:txBody>
      </p:sp>
    </p:spTree>
    <p:extLst>
      <p:ext uri="{BB962C8B-B14F-4D97-AF65-F5344CB8AC3E}">
        <p14:creationId xmlns:p14="http://schemas.microsoft.com/office/powerpoint/2010/main" val="3285764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95043-FB4A-3219-3867-14FB9475E5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C4B031-A3B7-1730-0203-2971A8CC57AA}"/>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61DEB51F-A250-A9E4-EBB2-3EDC438E6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289357E1-2D91-9AAE-E6BE-914CD0D34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41F1A4CB-BE30-777F-0B7B-98B50CBFD0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5DC0BDA6-9FBF-2835-FD02-B3990C10B7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D250A99E-127F-9B11-B128-0F7F722AB4C9}"/>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Reflection</a:t>
            </a:r>
            <a:endParaRPr lang="en-US" sz="3600" dirty="0"/>
          </a:p>
        </p:txBody>
      </p:sp>
      <p:sp>
        <p:nvSpPr>
          <p:cNvPr id="10" name="Rectangle 9">
            <a:extLst>
              <a:ext uri="{FF2B5EF4-FFF2-40B4-BE49-F238E27FC236}">
                <a16:creationId xmlns:a16="http://schemas.microsoft.com/office/drawing/2014/main" id="{A6143904-C96F-9023-DA3D-13DEC9E129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Box 3">
            <a:extLst>
              <a:ext uri="{FF2B5EF4-FFF2-40B4-BE49-F238E27FC236}">
                <a16:creationId xmlns:a16="http://schemas.microsoft.com/office/drawing/2014/main" id="{C92DB1CE-2125-7867-D678-5C23E6C96C4C}"/>
              </a:ext>
            </a:extLst>
          </p:cNvPr>
          <p:cNvSpPr txBox="1"/>
          <p:nvPr/>
        </p:nvSpPr>
        <p:spPr>
          <a:xfrm>
            <a:off x="274320" y="2062480"/>
            <a:ext cx="4267200" cy="4368289"/>
          </a:xfrm>
          <a:prstGeom prst="rect">
            <a:avLst/>
          </a:prstGeom>
          <a:solidFill>
            <a:schemeClr val="bg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371D4E84-BD1A-E488-02CA-EEF65656F914}"/>
              </a:ext>
            </a:extLst>
          </p:cNvPr>
          <p:cNvSpPr txBox="1"/>
          <p:nvPr/>
        </p:nvSpPr>
        <p:spPr>
          <a:xfrm>
            <a:off x="5053965" y="2414096"/>
            <a:ext cx="6691501" cy="2092881"/>
          </a:xfrm>
          <a:prstGeom prst="rect">
            <a:avLst/>
          </a:prstGeom>
          <a:noFill/>
        </p:spPr>
        <p:txBody>
          <a:bodyPr wrap="square" rtlCol="0">
            <a:spAutoFit/>
          </a:bodyPr>
          <a:lstStyle/>
          <a:p>
            <a:r>
              <a:rPr lang="en-US" sz="2800" b="1" dirty="0"/>
              <a:t>What approach to your ministry would help you to center yourself spiritually and gain insight into the season or day for which you are preparing?</a:t>
            </a:r>
          </a:p>
          <a:p>
            <a:endParaRPr lang="en-US" dirty="0"/>
          </a:p>
        </p:txBody>
      </p:sp>
      <p:pic>
        <p:nvPicPr>
          <p:cNvPr id="3" name="Picture 2">
            <a:extLst>
              <a:ext uri="{FF2B5EF4-FFF2-40B4-BE49-F238E27FC236}">
                <a16:creationId xmlns:a16="http://schemas.microsoft.com/office/drawing/2014/main" id="{54B56909-F432-4012-DC1F-62F3C8805AA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1294" t="31123" r="10553" b="3"/>
          <a:stretch>
            <a:fillRect/>
          </a:stretch>
        </p:blipFill>
        <p:spPr>
          <a:xfrm>
            <a:off x="698559" y="2457828"/>
            <a:ext cx="4099184" cy="3117208"/>
          </a:xfrm>
          <a:prstGeom prst="rect">
            <a:avLst/>
          </a:prstGeom>
        </p:spPr>
      </p:pic>
    </p:spTree>
    <p:extLst>
      <p:ext uri="{BB962C8B-B14F-4D97-AF65-F5344CB8AC3E}">
        <p14:creationId xmlns:p14="http://schemas.microsoft.com/office/powerpoint/2010/main" val="3466938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2CD74-B575-565D-E504-EF7890D15BD2}"/>
              </a:ext>
            </a:extLst>
          </p:cNvPr>
          <p:cNvSpPr>
            <a:spLocks noGrp="1"/>
          </p:cNvSpPr>
          <p:nvPr>
            <p:ph type="title"/>
          </p:nvPr>
        </p:nvSpPr>
        <p:spPr/>
        <p:txBody>
          <a:bodyPr/>
          <a:lstStyle/>
          <a:p>
            <a:r>
              <a:rPr lang="en-US"/>
              <a:t>Contact information</a:t>
            </a:r>
          </a:p>
        </p:txBody>
      </p:sp>
      <p:sp>
        <p:nvSpPr>
          <p:cNvPr id="3" name="Text Placeholder 2">
            <a:extLst>
              <a:ext uri="{FF2B5EF4-FFF2-40B4-BE49-F238E27FC236}">
                <a16:creationId xmlns:a16="http://schemas.microsoft.com/office/drawing/2014/main" id="{AD8022F0-AE36-6FD1-6F6F-38F02580B872}"/>
              </a:ext>
            </a:extLst>
          </p:cNvPr>
          <p:cNvSpPr>
            <a:spLocks noGrp="1"/>
          </p:cNvSpPr>
          <p:nvPr>
            <p:ph type="body" idx="1"/>
          </p:nvPr>
        </p:nvSpPr>
        <p:spPr>
          <a:xfrm>
            <a:off x="495467" y="1540255"/>
            <a:ext cx="5087075" cy="536005"/>
          </a:xfrm>
        </p:spPr>
        <p:txBody>
          <a:bodyPr/>
          <a:lstStyle/>
          <a:p>
            <a:r>
              <a:rPr lang="en-US"/>
              <a:t>DIOCESAN LITURGICAL COMMISSION</a:t>
            </a:r>
          </a:p>
        </p:txBody>
      </p:sp>
      <p:sp>
        <p:nvSpPr>
          <p:cNvPr id="4" name="Content Placeholder 3">
            <a:extLst>
              <a:ext uri="{FF2B5EF4-FFF2-40B4-BE49-F238E27FC236}">
                <a16:creationId xmlns:a16="http://schemas.microsoft.com/office/drawing/2014/main" id="{BC00456F-143F-8D97-4DB8-87B0CC91B2C2}"/>
              </a:ext>
            </a:extLst>
          </p:cNvPr>
          <p:cNvSpPr>
            <a:spLocks noGrp="1"/>
          </p:cNvSpPr>
          <p:nvPr>
            <p:ph sz="half" idx="2"/>
          </p:nvPr>
        </p:nvSpPr>
        <p:spPr>
          <a:xfrm>
            <a:off x="702900" y="2114170"/>
            <a:ext cx="5393100" cy="4332929"/>
          </a:xfrm>
        </p:spPr>
        <p:txBody>
          <a:bodyPr>
            <a:noAutofit/>
          </a:bodyPr>
          <a:lstStyle/>
          <a:p>
            <a:pPr marL="0" indent="0">
              <a:spcBef>
                <a:spcPts val="0"/>
              </a:spcBef>
              <a:spcAft>
                <a:spcPts val="0"/>
              </a:spcAft>
              <a:buNone/>
            </a:pPr>
            <a:r>
              <a:rPr lang="en-US" sz="2400"/>
              <a:t>Father Jeff Fernandez - Chair</a:t>
            </a:r>
          </a:p>
          <a:p>
            <a:pPr marL="0" indent="0">
              <a:spcBef>
                <a:spcPts val="0"/>
              </a:spcBef>
              <a:spcAft>
                <a:spcPts val="0"/>
              </a:spcAft>
              <a:buNone/>
            </a:pPr>
            <a:r>
              <a:rPr lang="en-US" sz="2400"/>
              <a:t>Father Chris Bennett</a:t>
            </a:r>
          </a:p>
          <a:p>
            <a:pPr marL="0" indent="0">
              <a:spcBef>
                <a:spcPts val="0"/>
              </a:spcBef>
              <a:spcAft>
                <a:spcPts val="0"/>
              </a:spcAft>
              <a:buNone/>
            </a:pPr>
            <a:r>
              <a:rPr lang="en-US" sz="2400"/>
              <a:t>Father Gerardo Menchaca</a:t>
            </a:r>
          </a:p>
          <a:p>
            <a:pPr marL="0" indent="0">
              <a:spcBef>
                <a:spcPts val="0"/>
              </a:spcBef>
              <a:spcAft>
                <a:spcPts val="0"/>
              </a:spcAft>
              <a:buNone/>
            </a:pPr>
            <a:r>
              <a:rPr lang="en-US" sz="2400"/>
              <a:t>Father Hao Dinh</a:t>
            </a:r>
          </a:p>
          <a:p>
            <a:pPr marL="0" indent="0">
              <a:spcBef>
                <a:spcPts val="0"/>
              </a:spcBef>
              <a:spcAft>
                <a:spcPts val="0"/>
              </a:spcAft>
              <a:buNone/>
            </a:pPr>
            <a:r>
              <a:rPr lang="en-US" sz="2400"/>
              <a:t>Father Ritche Bueza</a:t>
            </a:r>
          </a:p>
          <a:p>
            <a:pPr marL="0" indent="0">
              <a:spcBef>
                <a:spcPts val="0"/>
              </a:spcBef>
              <a:spcAft>
                <a:spcPts val="0"/>
              </a:spcAft>
              <a:buNone/>
            </a:pPr>
            <a:r>
              <a:rPr lang="en-US" sz="2400"/>
              <a:t>Deacon Richard Noack</a:t>
            </a:r>
          </a:p>
          <a:p>
            <a:pPr marL="0" indent="0">
              <a:spcBef>
                <a:spcPts val="0"/>
              </a:spcBef>
              <a:spcAft>
                <a:spcPts val="0"/>
              </a:spcAft>
              <a:buNone/>
            </a:pPr>
            <a:r>
              <a:rPr lang="en-US" sz="2400"/>
              <a:t>Sister Catherine Dang</a:t>
            </a:r>
          </a:p>
          <a:p>
            <a:pPr marL="0" indent="0">
              <a:spcBef>
                <a:spcPts val="0"/>
              </a:spcBef>
              <a:spcAft>
                <a:spcPts val="0"/>
              </a:spcAft>
              <a:buNone/>
            </a:pPr>
            <a:r>
              <a:rPr lang="en-US" sz="2400"/>
              <a:t>Blessie LaScola</a:t>
            </a:r>
          </a:p>
          <a:p>
            <a:pPr marL="305435" indent="-305435">
              <a:spcBef>
                <a:spcPts val="0"/>
              </a:spcBef>
              <a:spcAft>
                <a:spcPts val="0"/>
              </a:spcAft>
              <a:buNone/>
            </a:pPr>
            <a:r>
              <a:rPr lang="en-US" sz="2400"/>
              <a:t>Amy Stacke</a:t>
            </a:r>
            <a:endParaRPr lang="en-US" sz="2400">
              <a:solidFill>
                <a:srgbClr val="000000"/>
              </a:solidFill>
            </a:endParaRPr>
          </a:p>
          <a:p>
            <a:pPr marL="0" indent="0">
              <a:spcBef>
                <a:spcPts val="0"/>
              </a:spcBef>
              <a:spcAft>
                <a:spcPts val="0"/>
              </a:spcAft>
              <a:buNone/>
            </a:pPr>
            <a:r>
              <a:rPr lang="en-US" sz="2400"/>
              <a:t>Veronica Duluk</a:t>
            </a:r>
          </a:p>
        </p:txBody>
      </p:sp>
      <p:sp>
        <p:nvSpPr>
          <p:cNvPr id="5" name="Text Placeholder 4">
            <a:extLst>
              <a:ext uri="{FF2B5EF4-FFF2-40B4-BE49-F238E27FC236}">
                <a16:creationId xmlns:a16="http://schemas.microsoft.com/office/drawing/2014/main" id="{F6952247-89B3-20A5-6A8D-6565D542F5B0}"/>
              </a:ext>
            </a:extLst>
          </p:cNvPr>
          <p:cNvSpPr>
            <a:spLocks noGrp="1"/>
          </p:cNvSpPr>
          <p:nvPr>
            <p:ph type="body" sz="quarter" idx="3"/>
          </p:nvPr>
        </p:nvSpPr>
        <p:spPr>
          <a:xfrm>
            <a:off x="6285608" y="1522887"/>
            <a:ext cx="5087073" cy="553373"/>
          </a:xfrm>
        </p:spPr>
        <p:txBody>
          <a:bodyPr/>
          <a:lstStyle/>
          <a:p>
            <a:r>
              <a:rPr lang="en-US"/>
              <a:t>OFFICE OF WORSHIP</a:t>
            </a:r>
          </a:p>
        </p:txBody>
      </p:sp>
      <p:sp>
        <p:nvSpPr>
          <p:cNvPr id="6" name="Content Placeholder 5">
            <a:extLst>
              <a:ext uri="{FF2B5EF4-FFF2-40B4-BE49-F238E27FC236}">
                <a16:creationId xmlns:a16="http://schemas.microsoft.com/office/drawing/2014/main" id="{94E3F13F-3531-907A-5F78-0BC0151E62F8}"/>
              </a:ext>
            </a:extLst>
          </p:cNvPr>
          <p:cNvSpPr>
            <a:spLocks noGrp="1"/>
          </p:cNvSpPr>
          <p:nvPr>
            <p:ph sz="quarter" idx="4"/>
          </p:nvPr>
        </p:nvSpPr>
        <p:spPr>
          <a:xfrm>
            <a:off x="6438008" y="2316116"/>
            <a:ext cx="5393100" cy="2934999"/>
          </a:xfrm>
        </p:spPr>
        <p:txBody>
          <a:bodyPr>
            <a:noAutofit/>
          </a:bodyPr>
          <a:lstStyle/>
          <a:p>
            <a:pPr marL="0" indent="0">
              <a:spcBef>
                <a:spcPts val="0"/>
              </a:spcBef>
              <a:spcAft>
                <a:spcPts val="0"/>
              </a:spcAft>
              <a:buNone/>
            </a:pPr>
            <a:r>
              <a:rPr lang="en-US" sz="2400"/>
              <a:t>DIRECTOR: Father Jeff Fernandez</a:t>
            </a:r>
          </a:p>
          <a:p>
            <a:pPr marL="0" indent="0">
              <a:spcBef>
                <a:spcPts val="0"/>
              </a:spcBef>
              <a:spcAft>
                <a:spcPts val="0"/>
              </a:spcAft>
              <a:buNone/>
            </a:pPr>
            <a:r>
              <a:rPr lang="en-US" sz="2400"/>
              <a:t>	</a:t>
            </a:r>
            <a:r>
              <a:rPr lang="en-US" sz="2400">
                <a:hlinkClick r:id="rId2"/>
              </a:rPr>
              <a:t>jeff.Fernandez@dsj.org</a:t>
            </a:r>
            <a:endParaRPr lang="en-US" sz="2400"/>
          </a:p>
          <a:p>
            <a:pPr marL="0" indent="0">
              <a:spcBef>
                <a:spcPts val="0"/>
              </a:spcBef>
              <a:spcAft>
                <a:spcPts val="0"/>
              </a:spcAft>
              <a:buNone/>
            </a:pPr>
            <a:r>
              <a:rPr lang="en-US" sz="2400"/>
              <a:t>	(408)983-0136</a:t>
            </a:r>
          </a:p>
          <a:p>
            <a:pPr marL="0" indent="0">
              <a:spcBef>
                <a:spcPts val="0"/>
              </a:spcBef>
              <a:spcAft>
                <a:spcPts val="0"/>
              </a:spcAft>
              <a:buNone/>
            </a:pPr>
            <a:endParaRPr lang="en-US" sz="800"/>
          </a:p>
          <a:p>
            <a:pPr marL="0" indent="0">
              <a:spcBef>
                <a:spcPts val="0"/>
              </a:spcBef>
              <a:spcAft>
                <a:spcPts val="0"/>
              </a:spcAft>
              <a:buNone/>
            </a:pPr>
            <a:r>
              <a:rPr lang="en-US" sz="2400"/>
              <a:t>ADMIN. ASSISTANT: Kristine Lalaquit</a:t>
            </a:r>
          </a:p>
          <a:p>
            <a:pPr marL="0" indent="0">
              <a:spcBef>
                <a:spcPts val="0"/>
              </a:spcBef>
              <a:spcAft>
                <a:spcPts val="0"/>
              </a:spcAft>
              <a:buNone/>
            </a:pPr>
            <a:r>
              <a:rPr lang="en-US" sz="2400"/>
              <a:t>	</a:t>
            </a:r>
            <a:r>
              <a:rPr lang="en-US" sz="2400">
                <a:hlinkClick r:id="rId3"/>
              </a:rPr>
              <a:t>Kristine.lalaquit@dsj.org</a:t>
            </a:r>
            <a:endParaRPr lang="en-US" sz="2400"/>
          </a:p>
          <a:p>
            <a:pPr marL="0" indent="0">
              <a:spcBef>
                <a:spcPts val="0"/>
              </a:spcBef>
              <a:spcAft>
                <a:spcPts val="0"/>
              </a:spcAft>
              <a:buNone/>
            </a:pPr>
            <a:r>
              <a:rPr lang="en-US" sz="2400"/>
              <a:t>	(408)983-0139</a:t>
            </a:r>
          </a:p>
          <a:p>
            <a:pPr marL="0" indent="0">
              <a:spcBef>
                <a:spcPts val="0"/>
              </a:spcBef>
              <a:spcAft>
                <a:spcPts val="0"/>
              </a:spcAft>
              <a:buNone/>
            </a:pPr>
            <a:endParaRPr lang="en-US" sz="800"/>
          </a:p>
          <a:p>
            <a:pPr marL="0" indent="0">
              <a:spcBef>
                <a:spcPts val="0"/>
              </a:spcBef>
              <a:spcAft>
                <a:spcPts val="0"/>
              </a:spcAft>
              <a:buNone/>
            </a:pPr>
            <a:r>
              <a:rPr lang="en-US" sz="2400"/>
              <a:t>PROJECT COORDINATOR: Mary Jewell</a:t>
            </a:r>
            <a:endParaRPr lang="en-US" sz="2400">
              <a:solidFill>
                <a:srgbClr val="000000"/>
              </a:solidFill>
            </a:endParaRPr>
          </a:p>
          <a:p>
            <a:pPr marL="594000" lvl="2" indent="0">
              <a:spcBef>
                <a:spcPts val="0"/>
              </a:spcBef>
              <a:spcAft>
                <a:spcPts val="0"/>
              </a:spcAft>
              <a:buNone/>
            </a:pPr>
            <a:r>
              <a:rPr lang="en-US" sz="2400">
                <a:solidFill>
                  <a:srgbClr val="000000"/>
                </a:solidFill>
                <a:hlinkClick r:id="rId4"/>
              </a:rPr>
              <a:t>mary.jewell@dsj.org</a:t>
            </a:r>
            <a:endParaRPr lang="en-US" sz="2400">
              <a:solidFill>
                <a:srgbClr val="000000"/>
              </a:solidFill>
            </a:endParaRPr>
          </a:p>
          <a:p>
            <a:pPr marL="594000" lvl="2" indent="0">
              <a:spcBef>
                <a:spcPts val="0"/>
              </a:spcBef>
              <a:spcAft>
                <a:spcPts val="0"/>
              </a:spcAft>
              <a:buNone/>
            </a:pPr>
            <a:r>
              <a:rPr lang="en-US" sz="2400"/>
              <a:t>408-983-0127</a:t>
            </a:r>
          </a:p>
        </p:txBody>
      </p:sp>
    </p:spTree>
    <p:extLst>
      <p:ext uri="{BB962C8B-B14F-4D97-AF65-F5344CB8AC3E}">
        <p14:creationId xmlns:p14="http://schemas.microsoft.com/office/powerpoint/2010/main" val="417249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D2BC6-4922-D94B-71F3-EC9AFF91E4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A48520-51F0-4433-6934-4FB404F85B09}"/>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052A6A63-A3DD-F803-59F8-052F9BEB7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81E05FF3-B7D6-71C7-53CE-5B08DE085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ED404761-E2B4-9542-FF27-5D08507C8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74B86755-A0F8-317B-FEE5-919A7FBE7F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467F158B-1A2C-3341-F3C3-F5EAF7ACD69E}"/>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cap="small" dirty="0"/>
              <a:t>Activity</a:t>
            </a:r>
            <a:endParaRPr lang="en-US" sz="4400" dirty="0"/>
          </a:p>
        </p:txBody>
      </p:sp>
      <p:sp>
        <p:nvSpPr>
          <p:cNvPr id="10" name="Rectangle 9">
            <a:extLst>
              <a:ext uri="{FF2B5EF4-FFF2-40B4-BE49-F238E27FC236}">
                <a16:creationId xmlns:a16="http://schemas.microsoft.com/office/drawing/2014/main" id="{C6347557-F1E6-AEC4-93A1-C0DAEDFCC3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3FF631A3-6776-F4F1-7ACC-3DEF850053CF}"/>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79440" y="2649950"/>
            <a:ext cx="6197601" cy="2826608"/>
          </a:xfrm>
          <a:solidFill>
            <a:schemeClr val="bg1"/>
          </a:solidFill>
        </p:spPr>
        <p:txBody>
          <a:bodyPr>
            <a:noAutofit/>
          </a:bodyPr>
          <a:lstStyle/>
          <a:p>
            <a:pPr marL="0" indent="0">
              <a:buNone/>
            </a:pPr>
            <a:r>
              <a:rPr lang="en-US" sz="3600" b="1" dirty="0">
                <a:solidFill>
                  <a:schemeClr val="tx1"/>
                </a:solidFill>
              </a:rPr>
              <a:t>Share one word or phrase that describes how you feel when you walk into church </a:t>
            </a:r>
            <a:r>
              <a:rPr lang="en-US" sz="3600" b="1">
                <a:solidFill>
                  <a:schemeClr val="tx1"/>
                </a:solidFill>
              </a:rPr>
              <a:t>for Mass? </a:t>
            </a:r>
          </a:p>
          <a:p>
            <a:endParaRPr lang="en-US" sz="1600" dirty="0">
              <a:solidFill>
                <a:srgbClr val="0070C0"/>
              </a:solidFill>
            </a:endParaRPr>
          </a:p>
        </p:txBody>
      </p:sp>
      <p:sp>
        <p:nvSpPr>
          <p:cNvPr id="3" name="TextBox 2">
            <a:extLst>
              <a:ext uri="{FF2B5EF4-FFF2-40B4-BE49-F238E27FC236}">
                <a16:creationId xmlns:a16="http://schemas.microsoft.com/office/drawing/2014/main" id="{BBB76309-2B05-5BE4-68D9-BB92D88207F2}"/>
              </a:ext>
            </a:extLst>
          </p:cNvPr>
          <p:cNvSpPr txBox="1"/>
          <p:nvPr/>
        </p:nvSpPr>
        <p:spPr>
          <a:xfrm>
            <a:off x="304800" y="2092960"/>
            <a:ext cx="4023360" cy="4307840"/>
          </a:xfrm>
          <a:prstGeom prst="rect">
            <a:avLst/>
          </a:prstGeom>
          <a:solidFill>
            <a:schemeClr val="bg1"/>
          </a:solidFill>
        </p:spPr>
        <p:txBody>
          <a:bodyPr wrap="square" rtlCol="0">
            <a:spAutoFit/>
          </a:bodyPr>
          <a:lstStyle/>
          <a:p>
            <a:endParaRPr lang="en-US" dirty="0"/>
          </a:p>
        </p:txBody>
      </p:sp>
      <p:pic>
        <p:nvPicPr>
          <p:cNvPr id="1026" name="Picture 2">
            <a:extLst>
              <a:ext uri="{FF2B5EF4-FFF2-40B4-BE49-F238E27FC236}">
                <a16:creationId xmlns:a16="http://schemas.microsoft.com/office/drawing/2014/main" id="{CE568595-1559-798D-6406-79572961831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238" t="32957" r="19018"/>
          <a:stretch>
            <a:fillRect/>
          </a:stretch>
        </p:blipFill>
        <p:spPr bwMode="auto">
          <a:xfrm>
            <a:off x="655899" y="2352357"/>
            <a:ext cx="4320180" cy="31242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07805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68094E-1E43-EC34-FA55-441970F93A44}"/>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21AF87EE-372A-438E-B086-63D494ECA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8" name="Rectangle 17">
            <a:extLst>
              <a:ext uri="{FF2B5EF4-FFF2-40B4-BE49-F238E27FC236}">
                <a16:creationId xmlns:a16="http://schemas.microsoft.com/office/drawing/2014/main" id="{E9EA2CDD-7428-4CCD-BF6F-24EB2BD46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Religious cross in Serbian Orthodox Church of St. Cyril and St. Methodius">
            <a:extLst>
              <a:ext uri="{FF2B5EF4-FFF2-40B4-BE49-F238E27FC236}">
                <a16:creationId xmlns:a16="http://schemas.microsoft.com/office/drawing/2014/main" id="{B7F0A833-7B63-B060-D280-33EFFFF2077F}"/>
              </a:ext>
            </a:extLst>
          </p:cNvPr>
          <p:cNvPicPr>
            <a:picLocks noGrp="1" noChangeAspect="1"/>
          </p:cNvPicPr>
          <p:nvPr>
            <p:ph type="pic" sz="quarter" idx="4294967295"/>
          </p:nvPr>
        </p:nvPicPr>
        <p:blipFill>
          <a:blip r:embed="rId3">
            <a:alphaModFix amt="50000"/>
          </a:blip>
          <a:srcRect t="23391" r="9091"/>
          <a:stretch>
            <a:fillRect/>
          </a:stretch>
        </p:blipFill>
        <p:spPr>
          <a:xfrm>
            <a:off x="20" y="10"/>
            <a:ext cx="12191980" cy="6857990"/>
          </a:xfrm>
          <a:prstGeom prst="rect">
            <a:avLst/>
          </a:prstGeom>
        </p:spPr>
      </p:pic>
      <p:grpSp>
        <p:nvGrpSpPr>
          <p:cNvPr id="20" name="Group 19">
            <a:extLst>
              <a:ext uri="{FF2B5EF4-FFF2-40B4-BE49-F238E27FC236}">
                <a16:creationId xmlns:a16="http://schemas.microsoft.com/office/drawing/2014/main" id="{F05BF600-1457-4D5E-86AD-BD1684D9450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1" name="Rectangle 20">
              <a:extLst>
                <a:ext uri="{FF2B5EF4-FFF2-40B4-BE49-F238E27FC236}">
                  <a16:creationId xmlns:a16="http://schemas.microsoft.com/office/drawing/2014/main" id="{D617DC53-7828-4911-BCDF-123CABAEF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E5AC4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3D892673-AC51-41D4-98F7-FC43244E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E5AC4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486D52CE-D24C-411E-ACEB-78B8BC85F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E5AC4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5" name="Rectangle 24">
            <a:extLst>
              <a:ext uri="{FF2B5EF4-FFF2-40B4-BE49-F238E27FC236}">
                <a16:creationId xmlns:a16="http://schemas.microsoft.com/office/drawing/2014/main" id="{B2023969-E8F0-4D9C-9666-55322694C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2AACBD3-EFA9-7362-78E0-DCB900D71ABB}"/>
              </a:ext>
            </a:extLst>
          </p:cNvPr>
          <p:cNvSpPr>
            <a:spLocks noGrp="1"/>
          </p:cNvSpPr>
          <p:nvPr>
            <p:ph type="title"/>
          </p:nvPr>
        </p:nvSpPr>
        <p:spPr>
          <a:xfrm>
            <a:off x="584200" y="3992231"/>
            <a:ext cx="10990540" cy="1475013"/>
          </a:xfrm>
        </p:spPr>
        <p:txBody>
          <a:bodyPr vert="horz" lIns="91440" tIns="45720" rIns="91440" bIns="45720" rtlCol="0" anchor="b">
            <a:noAutofit/>
          </a:bodyPr>
          <a:lstStyle/>
          <a:p>
            <a:pPr algn="ctr">
              <a:lnSpc>
                <a:spcPct val="90000"/>
              </a:lnSpc>
            </a:pPr>
            <a:r>
              <a:rPr lang="en-US" cap="none">
                <a:solidFill>
                  <a:schemeClr val="bg1"/>
                </a:solidFill>
              </a:rPr>
              <a:t>Liturgical renewal is a diocesan effort to deepen spiritual renewal by helping our people more fully, consciously, and actively participate in the Mass—the source and summit of our life together.</a:t>
            </a:r>
          </a:p>
        </p:txBody>
      </p:sp>
      <p:sp>
        <p:nvSpPr>
          <p:cNvPr id="4" name="Content Placeholder 3">
            <a:extLst>
              <a:ext uri="{FF2B5EF4-FFF2-40B4-BE49-F238E27FC236}">
                <a16:creationId xmlns:a16="http://schemas.microsoft.com/office/drawing/2014/main" id="{4FD266E0-FD9C-A3C1-A58C-CD10C2955C42}"/>
              </a:ext>
            </a:extLst>
          </p:cNvPr>
          <p:cNvSpPr>
            <a:spLocks noGrp="1"/>
          </p:cNvSpPr>
          <p:nvPr>
            <p:ph type="body"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2600" y="5686493"/>
            <a:ext cx="10993546" cy="484822"/>
          </a:xfrm>
        </p:spPr>
        <p:txBody>
          <a:bodyPr>
            <a:noAutofit/>
          </a:bodyPr>
          <a:lstStyle/>
          <a:p>
            <a:pPr algn="ctr">
              <a:spcBef>
                <a:spcPts val="2500"/>
              </a:spcBef>
            </a:pPr>
            <a:r>
              <a:rPr lang="en-US" sz="2400" b="1">
                <a:solidFill>
                  <a:srgbClr val="E5AC4F"/>
                </a:solidFill>
              </a:rPr>
              <a:t>Why Liturgical Renewal — in one sentence</a:t>
            </a:r>
          </a:p>
        </p:txBody>
      </p:sp>
    </p:spTree>
    <p:extLst>
      <p:ext uri="{BB962C8B-B14F-4D97-AF65-F5344CB8AC3E}">
        <p14:creationId xmlns:p14="http://schemas.microsoft.com/office/powerpoint/2010/main" val="2067740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82EF0-C146-6A19-7579-131CFEBBDBFF}"/>
              </a:ext>
            </a:extLst>
          </p:cNvPr>
          <p:cNvSpPr>
            <a:spLocks noGrp="1"/>
          </p:cNvSpPr>
          <p:nvPr>
            <p:ph type="title"/>
          </p:nvPr>
        </p:nvSpPr>
        <p:spPr>
          <a:xfrm>
            <a:off x="581192" y="702156"/>
            <a:ext cx="11029616" cy="1013800"/>
          </a:xfrm>
        </p:spPr>
        <p:txBody>
          <a:bodyPr vert="horz" lIns="91440" tIns="45720" rIns="91440" bIns="45720" rtlCol="0">
            <a:normAutofit/>
          </a:bodyPr>
          <a:lstStyle/>
          <a:p>
            <a:r>
              <a:rPr lang="en-US"/>
              <a:t>Spiritual and Pastoral Frames</a:t>
            </a:r>
          </a:p>
        </p:txBody>
      </p:sp>
      <p:sp>
        <p:nvSpPr>
          <p:cNvPr id="35" name="Rectangle 34">
            <a:extLst>
              <a:ext uri="{FF2B5EF4-FFF2-40B4-BE49-F238E27FC236}">
                <a16:creationId xmlns:a16="http://schemas.microsoft.com/office/drawing/2014/main" id="{44CCC960-EBB0-4648-A189-5FEE0EE3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tained glass window with a person in her arms&#10;&#10;Description automatically generated">
            <a:extLst>
              <a:ext uri="{FF2B5EF4-FFF2-40B4-BE49-F238E27FC236}">
                <a16:creationId xmlns:a16="http://schemas.microsoft.com/office/drawing/2014/main" id="{C74319A8-28F2-A60D-1866-E0FABE1EA602}"/>
              </a:ext>
            </a:extLst>
          </p:cNvPr>
          <p:cNvPicPr>
            <a:picLocks noChangeAspect="1"/>
          </p:cNvPicPr>
          <p:nvPr/>
        </p:nvPicPr>
        <p:blipFill>
          <a:blip r:embed="rId3"/>
          <a:srcRect t="10083" r="-1" b="40832"/>
          <a:stretch>
            <a:fillRect/>
          </a:stretch>
        </p:blipFill>
        <p:spPr>
          <a:xfrm>
            <a:off x="657225" y="2361056"/>
            <a:ext cx="4962525" cy="3649219"/>
          </a:xfrm>
          <a:prstGeom prst="rect">
            <a:avLst/>
          </a:prstGeom>
        </p:spPr>
      </p:pic>
      <p:sp>
        <p:nvSpPr>
          <p:cNvPr id="4" name="Content Placeholder 3">
            <a:extLst>
              <a:ext uri="{FF2B5EF4-FFF2-40B4-BE49-F238E27FC236}">
                <a16:creationId xmlns:a16="http://schemas.microsoft.com/office/drawing/2014/main" id="{D03757E3-D438-6CBD-3064-B86319D16083}"/>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335805" y="2180496"/>
            <a:ext cx="5275001" cy="4045683"/>
          </a:xfrm>
        </p:spPr>
        <p:txBody>
          <a:bodyPr>
            <a:noAutofit/>
          </a:bodyPr>
          <a:lstStyle/>
          <a:p>
            <a:pPr marL="0" indent="0">
              <a:spcBef>
                <a:spcPts val="2500"/>
              </a:spcBef>
              <a:buNone/>
            </a:pPr>
            <a:r>
              <a:rPr lang="en-US" sz="2400" b="1"/>
              <a:t>EUCHARIST – The Eucharist as the “source and summit” of Christian life</a:t>
            </a:r>
          </a:p>
          <a:p>
            <a:pPr marL="0" indent="0">
              <a:spcBef>
                <a:spcPts val="2500"/>
              </a:spcBef>
              <a:buNone/>
            </a:pPr>
            <a:r>
              <a:rPr lang="en-US" sz="2400" b="1"/>
              <a:t>ASSEMBLY – Vatican II called all members of the assembly to actively participate in the liturgy</a:t>
            </a:r>
          </a:p>
          <a:p>
            <a:pPr marL="0" indent="0">
              <a:spcBef>
                <a:spcPts val="2500"/>
              </a:spcBef>
              <a:buNone/>
            </a:pPr>
            <a:r>
              <a:rPr lang="en-US" sz="2400" b="1"/>
              <a:t>UNITY – Our Lady of Guadalupe gathers us as ONE family leads us to Christ</a:t>
            </a:r>
          </a:p>
        </p:txBody>
      </p:sp>
    </p:spTree>
    <p:extLst>
      <p:ext uri="{BB962C8B-B14F-4D97-AF65-F5344CB8AC3E}">
        <p14:creationId xmlns:p14="http://schemas.microsoft.com/office/powerpoint/2010/main" val="3214662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60FFC-EB7B-137D-8BB9-717F980B14A8}"/>
              </a:ext>
            </a:extLst>
          </p:cNvPr>
          <p:cNvSpPr>
            <a:spLocks noGrp="1"/>
          </p:cNvSpPr>
          <p:nvPr>
            <p:ph type="title"/>
          </p:nvPr>
        </p:nvSpPr>
        <p:spPr/>
        <p:txBody>
          <a:bodyPr/>
          <a:lstStyle/>
          <a:p>
            <a:r>
              <a:rPr lang="en-US" sz="2800"/>
              <a:t>LITURGICAL RENEWAL IS  PART OF The Diocesan Journey</a:t>
            </a:r>
            <a:endParaRPr lang="en-US"/>
          </a:p>
        </p:txBody>
      </p:sp>
      <p:sp>
        <p:nvSpPr>
          <p:cNvPr id="3" name="Content Placeholder 2">
            <a:extLst>
              <a:ext uri="{FF2B5EF4-FFF2-40B4-BE49-F238E27FC236}">
                <a16:creationId xmlns:a16="http://schemas.microsoft.com/office/drawing/2014/main" id="{E546D8B0-23DC-F76C-D487-547811CE0942}"/>
              </a:ext>
            </a:extLst>
          </p:cNvPr>
          <p:cNvSpPr>
            <a:spLocks noGrp="1"/>
          </p:cNvSpPr>
          <p:nvPr>
            <p:ph idx="1"/>
          </p:nvPr>
        </p:nvSpPr>
        <p:spPr>
          <a:xfrm>
            <a:off x="2399071" y="1809136"/>
            <a:ext cx="9320981" cy="4930877"/>
          </a:xfrm>
        </p:spPr>
        <p:txBody>
          <a:bodyPr>
            <a:noAutofit/>
          </a:bodyPr>
          <a:lstStyle/>
          <a:p>
            <a:pPr marL="0" indent="0">
              <a:buNone/>
            </a:pPr>
            <a:r>
              <a:rPr lang="en-US" sz="2600"/>
              <a:t>Help clergy, liturgical ministers, and parishioners experience </a:t>
            </a:r>
            <a:r>
              <a:rPr lang="en-US" sz="2600" b="1"/>
              <a:t>liturgical renewal as one key strand within spiritual renewal </a:t>
            </a:r>
            <a:r>
              <a:rPr lang="en-US" sz="2600"/>
              <a:t>on our Journey to 2031, </a:t>
            </a:r>
            <a:r>
              <a:rPr lang="en-US" sz="2600" i="1"/>
              <a:t>not “one more change.”</a:t>
            </a:r>
          </a:p>
          <a:p>
            <a:pPr marL="629920" lvl="1" indent="-305435"/>
            <a:r>
              <a:rPr lang="en-US" sz="2600"/>
              <a:t>How and why we celebrate the Mass is one of the primary ways we live this broader journey of renewal. </a:t>
            </a:r>
          </a:p>
          <a:p>
            <a:pPr marL="629920" lvl="1" indent="-305435"/>
            <a:r>
              <a:rPr lang="en-US" sz="2600"/>
              <a:t>The Mass celebration nourishes vibrant faith.</a:t>
            </a:r>
          </a:p>
          <a:p>
            <a:pPr marL="629920" lvl="1" indent="-305435"/>
            <a:r>
              <a:rPr lang="en-US" sz="2600"/>
              <a:t>The Eucharist compels us to evangelize through actions and words.</a:t>
            </a:r>
          </a:p>
          <a:p>
            <a:pPr marL="629920" lvl="1" indent="-305435"/>
            <a:r>
              <a:rPr lang="en-US" sz="2600"/>
              <a:t>Supports the </a:t>
            </a:r>
            <a:r>
              <a:rPr lang="en-US" sz="2600" b="1"/>
              <a:t>Pastoral Plan Priority of  Worship </a:t>
            </a:r>
            <a:r>
              <a:rPr lang="en-US" sz="2600"/>
              <a:t>and its objectives that focus on understanding the Mass, joyful music, helpful homilies, and a sense of being generously welcomed.</a:t>
            </a:r>
          </a:p>
        </p:txBody>
      </p:sp>
      <p:pic>
        <p:nvPicPr>
          <p:cNvPr id="4" name="Picture 3" descr="A logo with a tree and text&#10;&#10;Description automatically generated">
            <a:extLst>
              <a:ext uri="{FF2B5EF4-FFF2-40B4-BE49-F238E27FC236}">
                <a16:creationId xmlns:a16="http://schemas.microsoft.com/office/drawing/2014/main" id="{2C099A83-E7C6-D958-E0B3-49D5A26E9B39}"/>
              </a:ext>
            </a:extLst>
          </p:cNvPr>
          <p:cNvPicPr>
            <a:picLocks noChangeAspect="1"/>
          </p:cNvPicPr>
          <p:nvPr/>
        </p:nvPicPr>
        <p:blipFill>
          <a:blip r:embed="rId2" cstate="hqprint">
            <a:extLst>
              <a:ext uri="{28A0092B-C50C-407E-A947-70E740481C1C}">
                <a14:useLocalDpi xmlns:a14="http://schemas.microsoft.com/office/drawing/2010/main"/>
              </a:ext>
            </a:extLst>
          </a:blip>
          <a:srcRect l="9428" r="-1" b="-1"/>
          <a:stretch>
            <a:fillRect/>
          </a:stretch>
        </p:blipFill>
        <p:spPr>
          <a:xfrm>
            <a:off x="362258" y="3134447"/>
            <a:ext cx="2203961" cy="2433376"/>
          </a:xfrm>
          <a:prstGeom prst="rect">
            <a:avLst/>
          </a:prstGeom>
        </p:spPr>
      </p:pic>
    </p:spTree>
    <p:extLst>
      <p:ext uri="{BB962C8B-B14F-4D97-AF65-F5344CB8AC3E}">
        <p14:creationId xmlns:p14="http://schemas.microsoft.com/office/powerpoint/2010/main" val="2835803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F5C6D3-B2CC-4B9A-8128-8DE060341D87}"/>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9" name="Rectangle 108">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1" name="Rectangle 110">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3" name="Rectangle 112">
            <a:extLst>
              <a:ext uri="{FF2B5EF4-FFF2-40B4-BE49-F238E27FC236}">
                <a16:creationId xmlns:a16="http://schemas.microsoft.com/office/drawing/2014/main" id="{B486DE22-0EC4-474A-8665-766DC5D4C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15" name="Rectangle 114">
            <a:extLst>
              <a:ext uri="{FF2B5EF4-FFF2-40B4-BE49-F238E27FC236}">
                <a16:creationId xmlns:a16="http://schemas.microsoft.com/office/drawing/2014/main" id="{D4D31882-734C-45E7-9498-B212BE5A7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16BD3D4C-007D-C344-9531-4D6879D1CE8E}"/>
              </a:ext>
            </a:extLst>
          </p:cNvPr>
          <p:cNvPicPr>
            <a:picLocks noChangeAspect="1"/>
          </p:cNvPicPr>
          <p:nvPr/>
        </p:nvPicPr>
        <p:blipFill>
          <a:blip r:embed="rId3">
            <a:alphaModFix amt="8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45206" r="9091" b="16442"/>
          <a:stretch>
            <a:fillRect/>
          </a:stretch>
        </p:blipFill>
        <p:spPr>
          <a:xfrm>
            <a:off x="20" y="277802"/>
            <a:ext cx="12191980" cy="6857990"/>
          </a:xfrm>
          <a:prstGeom prst="rect">
            <a:avLst/>
          </a:prstGeom>
        </p:spPr>
      </p:pic>
      <p:grpSp>
        <p:nvGrpSpPr>
          <p:cNvPr id="117" name="Group 116">
            <a:extLst>
              <a:ext uri="{FF2B5EF4-FFF2-40B4-BE49-F238E27FC236}">
                <a16:creationId xmlns:a16="http://schemas.microsoft.com/office/drawing/2014/main" id="{1C05A566-CC94-48EB-BD11-F829ED500E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7" y="457200"/>
            <a:ext cx="7507083" cy="5935132"/>
            <a:chOff x="438067" y="457200"/>
            <a:chExt cx="7507083" cy="5935132"/>
          </a:xfrm>
        </p:grpSpPr>
        <p:sp>
          <p:nvSpPr>
            <p:cNvPr id="118" name="Rectangle 117">
              <a:extLst>
                <a:ext uri="{FF2B5EF4-FFF2-40B4-BE49-F238E27FC236}">
                  <a16:creationId xmlns:a16="http://schemas.microsoft.com/office/drawing/2014/main" id="{4FC83790-9DD4-42E4-A1FF-33F79CEA3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7" y="618067"/>
              <a:ext cx="7503665"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9" name="Rectangle 118">
              <a:extLst>
                <a:ext uri="{FF2B5EF4-FFF2-40B4-BE49-F238E27FC236}">
                  <a16:creationId xmlns:a16="http://schemas.microsoft.com/office/drawing/2014/main" id="{F1885AD6-DF8B-4D01-BCC4-B52A3D7E9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0" name="Rectangle 119">
              <a:extLst>
                <a:ext uri="{FF2B5EF4-FFF2-40B4-BE49-F238E27FC236}">
                  <a16:creationId xmlns:a16="http://schemas.microsoft.com/office/drawing/2014/main" id="{2780F50B-4CC4-4B42-AF35-9D15FB5DB6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4" name="Content Placeholder 3">
            <a:extLst>
              <a:ext uri="{FF2B5EF4-FFF2-40B4-BE49-F238E27FC236}">
                <a16:creationId xmlns:a16="http://schemas.microsoft.com/office/drawing/2014/main" id="{55656D71-900E-E5A3-69EA-BA2E8894F2B1}"/>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33526" y="1108376"/>
            <a:ext cx="7216608" cy="5013962"/>
          </a:xfrm>
        </p:spPr>
        <p:txBody>
          <a:bodyPr>
            <a:noAutofit/>
          </a:bodyPr>
          <a:lstStyle/>
          <a:p>
            <a:pPr marL="0" indent="0">
              <a:spcBef>
                <a:spcPts val="2500"/>
              </a:spcBef>
              <a:buNone/>
            </a:pPr>
            <a:r>
              <a:rPr lang="en-US" sz="2800" b="1">
                <a:solidFill>
                  <a:schemeClr val="bg1"/>
                </a:solidFill>
              </a:rPr>
              <a:t>LITURGICAL RENEWAL WILL</a:t>
            </a:r>
          </a:p>
          <a:p>
            <a:pPr marL="285750" lvl="2" indent="-285750">
              <a:spcBef>
                <a:spcPts val="0"/>
              </a:spcBef>
            </a:pPr>
            <a:r>
              <a:rPr lang="en-US" sz="2400">
                <a:solidFill>
                  <a:schemeClr val="bg1"/>
                </a:solidFill>
              </a:rPr>
              <a:t>Provide a two-year diocesan catechesis on the Mass that promotes a greater understanding of the Mass</a:t>
            </a:r>
          </a:p>
          <a:p>
            <a:pPr marL="285750" lvl="2" indent="-285750">
              <a:spcBef>
                <a:spcPts val="0"/>
              </a:spcBef>
            </a:pPr>
            <a:r>
              <a:rPr lang="en-US" sz="2400">
                <a:solidFill>
                  <a:schemeClr val="bg1"/>
                </a:solidFill>
              </a:rPr>
              <a:t>Promote greater unity in how the Mass is celebrated across the Diocese of San José,</a:t>
            </a:r>
          </a:p>
          <a:p>
            <a:pPr marL="285750" lvl="2" indent="-285750">
              <a:spcBef>
                <a:spcPts val="0"/>
              </a:spcBef>
            </a:pPr>
            <a:r>
              <a:rPr lang="en-US" sz="2400">
                <a:solidFill>
                  <a:schemeClr val="bg1"/>
                </a:solidFill>
              </a:rPr>
              <a:t>Clarify and reinforce the GIRM rubrics and diocesan practices where there is discretion.</a:t>
            </a:r>
          </a:p>
          <a:p>
            <a:pPr marL="0" lvl="1" indent="0">
              <a:spcBef>
                <a:spcPts val="0"/>
              </a:spcBef>
              <a:buNone/>
            </a:pPr>
            <a:endParaRPr lang="en-US" sz="2400">
              <a:solidFill>
                <a:schemeClr val="bg1"/>
              </a:solidFill>
            </a:endParaRPr>
          </a:p>
          <a:p>
            <a:pPr marL="0" lvl="1" indent="0">
              <a:spcBef>
                <a:spcPts val="0"/>
              </a:spcBef>
              <a:buNone/>
            </a:pPr>
            <a:r>
              <a:rPr lang="en-US" sz="2800" b="1">
                <a:solidFill>
                  <a:schemeClr val="bg1"/>
                </a:solidFill>
              </a:rPr>
              <a:t>SO THAT ALL MAY EXPERIENCE:</a:t>
            </a:r>
          </a:p>
          <a:p>
            <a:pPr marL="285750" lvl="1" indent="-285750">
              <a:spcBef>
                <a:spcPts val="0"/>
              </a:spcBef>
            </a:pPr>
            <a:r>
              <a:rPr lang="en-US" sz="2400">
                <a:solidFill>
                  <a:schemeClr val="bg1"/>
                </a:solidFill>
              </a:rPr>
              <a:t>Deepening love for the Mass.</a:t>
            </a:r>
          </a:p>
          <a:p>
            <a:pPr marL="285750" lvl="1" indent="-285750">
              <a:spcBef>
                <a:spcPts val="0"/>
              </a:spcBef>
            </a:pPr>
            <a:r>
              <a:rPr lang="en-US" sz="2400">
                <a:solidFill>
                  <a:schemeClr val="bg1"/>
                </a:solidFill>
              </a:rPr>
              <a:t>Strengthening full, conscious, and active participation.</a:t>
            </a:r>
          </a:p>
          <a:p>
            <a:pPr marL="285750" lvl="1" indent="-285750">
              <a:spcBef>
                <a:spcPts val="0"/>
              </a:spcBef>
            </a:pPr>
            <a:r>
              <a:rPr lang="en-US" sz="2400">
                <a:solidFill>
                  <a:schemeClr val="bg1"/>
                </a:solidFill>
              </a:rPr>
              <a:t>Connecting Sunday worship to daily life and mission.</a:t>
            </a:r>
          </a:p>
          <a:p>
            <a:pPr marL="0" lvl="1" indent="0">
              <a:spcBef>
                <a:spcPts val="0"/>
              </a:spcBef>
              <a:buNone/>
            </a:pPr>
            <a:endParaRPr lang="en-US" sz="2400">
              <a:solidFill>
                <a:schemeClr val="bg1"/>
              </a:solidFill>
            </a:endParaRPr>
          </a:p>
        </p:txBody>
      </p:sp>
    </p:spTree>
    <p:extLst>
      <p:ext uri="{BB962C8B-B14F-4D97-AF65-F5344CB8AC3E}">
        <p14:creationId xmlns:p14="http://schemas.microsoft.com/office/powerpoint/2010/main" val="2031615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5500322B-348A-447E-9EDE-F62BE0214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7D7F2CD-61BA-44D4-9EFE-BDB6251B9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84446"/>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Rectangle 35">
            <a:extLst>
              <a:ext uri="{FF2B5EF4-FFF2-40B4-BE49-F238E27FC236}">
                <a16:creationId xmlns:a16="http://schemas.microsoft.com/office/drawing/2014/main" id="{1A4D29FE-82EE-4B13-9579-D7C4C6A570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84446"/>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Rectangle 36">
            <a:extLst>
              <a:ext uri="{FF2B5EF4-FFF2-40B4-BE49-F238E27FC236}">
                <a16:creationId xmlns:a16="http://schemas.microsoft.com/office/drawing/2014/main" id="{BE572923-ACB2-4D27-B761-C743032DB9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80889"/>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Rectangle 37">
            <a:extLst>
              <a:ext uri="{FF2B5EF4-FFF2-40B4-BE49-F238E27FC236}">
                <a16:creationId xmlns:a16="http://schemas.microsoft.com/office/drawing/2014/main" id="{3FF3C7A1-4684-42A0-A44C-02A8481B8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4757866"/>
            <a:ext cx="11309338" cy="165668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ACAC42C-FCF5-3AF8-826B-3FB0AC7A4B58}"/>
              </a:ext>
            </a:extLst>
          </p:cNvPr>
          <p:cNvSpPr>
            <a:spLocks noGrp="1"/>
          </p:cNvSpPr>
          <p:nvPr>
            <p:ph type="title"/>
          </p:nvPr>
        </p:nvSpPr>
        <p:spPr>
          <a:xfrm>
            <a:off x="581192" y="4845617"/>
            <a:ext cx="11029616" cy="1013800"/>
          </a:xfrm>
        </p:spPr>
        <p:txBody>
          <a:bodyPr>
            <a:normAutofit/>
          </a:bodyPr>
          <a:lstStyle/>
          <a:p>
            <a:r>
              <a:rPr lang="en-US" sz="3200">
                <a:solidFill>
                  <a:srgbClr val="FFFEFF"/>
                </a:solidFill>
              </a:rPr>
              <a:t>TIMELINE FOR LITURGICAL RENEWAL</a:t>
            </a:r>
          </a:p>
        </p:txBody>
      </p:sp>
      <p:graphicFrame>
        <p:nvGraphicFramePr>
          <p:cNvPr id="39" name="Content Placeholder 4">
            <a:extLst>
              <a:ext uri="{FF2B5EF4-FFF2-40B4-BE49-F238E27FC236}">
                <a16:creationId xmlns:a16="http://schemas.microsoft.com/office/drawing/2014/main" id="{30158D6A-BCF2-DC72-D443-1A7CCB26E17D}"/>
              </a:ext>
            </a:extLst>
          </p:cNvPr>
          <p:cNvGraphicFramePr>
            <a:graphicFrameLocks noGrp="1"/>
          </p:cNvGraphicFramePr>
          <p:nvPr>
            <p:ph idx="1"/>
            <p:extLst>
              <p:ext uri="{D42A27DB-BD31-4B8C-83A1-F6EECF244321}">
                <p14:modId xmlns:p14="http://schemas.microsoft.com/office/powerpoint/2010/main" val="517540744"/>
              </p:ext>
            </p:extLst>
          </p:nvPr>
        </p:nvGraphicFramePr>
        <p:xfrm>
          <a:off x="581025" y="728488"/>
          <a:ext cx="11029950"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6567081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Rectangle 8">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B486DE22-0EC4-474A-8665-766DC5D4C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useBgFill="1">
        <p:nvSpPr>
          <p:cNvPr id="13" name="Rectangle 12">
            <a:extLst>
              <a:ext uri="{FF2B5EF4-FFF2-40B4-BE49-F238E27FC236}">
                <a16:creationId xmlns:a16="http://schemas.microsoft.com/office/drawing/2014/main" id="{772D9AF9-1878-48F7-BFBB-7A9F9EC2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D3DE9CA0-32AF-CEBE-9C65-3EA070789359}"/>
              </a:ext>
            </a:extLst>
          </p:cNvPr>
          <p:cNvSpPr>
            <a:spLocks noGrp="1"/>
          </p:cNvSpPr>
          <p:nvPr>
            <p:ph type="title"/>
          </p:nvPr>
        </p:nvSpPr>
        <p:spPr>
          <a:xfrm>
            <a:off x="406376" y="577177"/>
            <a:ext cx="7352242" cy="585870"/>
          </a:xfrm>
        </p:spPr>
        <p:txBody>
          <a:bodyPr vert="horz" lIns="91440" tIns="45720" rIns="91440" bIns="45720" rtlCol="0" anchor="b">
            <a:normAutofit fontScale="90000"/>
          </a:bodyPr>
          <a:lstStyle/>
          <a:p>
            <a:r>
              <a:rPr lang="en-US" sz="3200">
                <a:solidFill>
                  <a:schemeClr val="accent1"/>
                </a:solidFill>
              </a:rPr>
              <a:t>Lent 2026: Welcoming &amp; Participation</a:t>
            </a:r>
          </a:p>
        </p:txBody>
      </p:sp>
      <p:grpSp>
        <p:nvGrpSpPr>
          <p:cNvPr id="15" name="Group 14">
            <a:extLst>
              <a:ext uri="{FF2B5EF4-FFF2-40B4-BE49-F238E27FC236}">
                <a16:creationId xmlns:a16="http://schemas.microsoft.com/office/drawing/2014/main" id="{6A8DC581-38A9-48BA-BF56-4EA65051ADF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1" name="Rectangle 20">
              <a:extLst>
                <a:ext uri="{FF2B5EF4-FFF2-40B4-BE49-F238E27FC236}">
                  <a16:creationId xmlns:a16="http://schemas.microsoft.com/office/drawing/2014/main" id="{71B28BE8-0929-4508-9B82-8F449A54C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2" name="Rectangle 21">
              <a:extLst>
                <a:ext uri="{FF2B5EF4-FFF2-40B4-BE49-F238E27FC236}">
                  <a16:creationId xmlns:a16="http://schemas.microsoft.com/office/drawing/2014/main" id="{CF490BBF-91F0-4E85-85C3-ACD8C3670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3" name="Rectangle 22">
              <a:extLst>
                <a:ext uri="{FF2B5EF4-FFF2-40B4-BE49-F238E27FC236}">
                  <a16:creationId xmlns:a16="http://schemas.microsoft.com/office/drawing/2014/main" id="{27718832-A00F-46A2-8683-D06A8C1D8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3" name="Rounded Rectangle 2">
            <a:extLst>
              <a:ext uri="{FF2B5EF4-FFF2-40B4-BE49-F238E27FC236}">
                <a16:creationId xmlns:a16="http://schemas.microsoft.com/office/drawing/2014/main" id="{8CC16F6F-BDA6-90A8-0868-E733CF9CA116}"/>
              </a:ext>
            </a:extLst>
          </p:cNvPr>
          <p:cNvSpPr/>
          <p:nvPr/>
        </p:nvSpPr>
        <p:spPr>
          <a:xfrm>
            <a:off x="535434" y="6279648"/>
            <a:ext cx="7034602" cy="51141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spcBef>
                <a:spcPts val="0"/>
              </a:spcBef>
              <a:buFont typeface="Arial" panose="020B0604020202020204" pitchFamily="34" charset="0"/>
              <a:buNone/>
            </a:pPr>
            <a:r>
              <a:rPr lang="en-US" sz="2400" b="1">
                <a:solidFill>
                  <a:schemeClr val="bg1"/>
                </a:solidFill>
              </a:rPr>
              <a:t>Unified practices in all Masses by July 1</a:t>
            </a:r>
            <a:r>
              <a:rPr lang="en-US" sz="2400" b="1" baseline="30000">
                <a:solidFill>
                  <a:schemeClr val="bg1"/>
                </a:solidFill>
              </a:rPr>
              <a:t>st</a:t>
            </a:r>
            <a:r>
              <a:rPr lang="en-US" sz="2400" b="1">
                <a:solidFill>
                  <a:schemeClr val="bg1"/>
                </a:solidFill>
              </a:rPr>
              <a:t>, 2026</a:t>
            </a:r>
            <a:endParaRPr lang="en-US" sz="2400">
              <a:solidFill>
                <a:schemeClr val="bg1"/>
              </a:solidFill>
            </a:endParaRPr>
          </a:p>
        </p:txBody>
      </p:sp>
      <p:pic>
        <p:nvPicPr>
          <p:cNvPr id="20" name="Picture Placeholder 19">
            <a:extLst>
              <a:ext uri="{FF2B5EF4-FFF2-40B4-BE49-F238E27FC236}">
                <a16:creationId xmlns:a16="http://schemas.microsoft.com/office/drawing/2014/main" id="{B4C0BB23-1F39-DEFE-E420-5B78176CB7FE}"/>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37159" t="365" r="23313" b="-365"/>
          <a:stretch>
            <a:fillRect/>
          </a:stretch>
        </p:blipFill>
        <p:spPr>
          <a:xfrm>
            <a:off x="8105468" y="614407"/>
            <a:ext cx="3551099" cy="5988682"/>
          </a:xfrm>
          <a:prstGeom prst="rect">
            <a:avLst/>
          </a:prstGeom>
          <a:blipFill>
            <a:blip r:embed="rId4">
              <a:alphaModFix amt="70000"/>
            </a:blip>
            <a:stretch>
              <a:fillRect/>
            </a:stretch>
          </a:blipFill>
        </p:spPr>
      </p:pic>
      <p:sp>
        <p:nvSpPr>
          <p:cNvPr id="4" name="Content Placeholder 3">
            <a:extLst>
              <a:ext uri="{FF2B5EF4-FFF2-40B4-BE49-F238E27FC236}">
                <a16:creationId xmlns:a16="http://schemas.microsoft.com/office/drawing/2014/main" id="{8BF039C1-E5F4-D3C6-4681-87598E899725}"/>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49988" y="1125817"/>
            <a:ext cx="7655480" cy="5167130"/>
          </a:xfrm>
        </p:spPr>
        <p:txBody>
          <a:bodyPr>
            <a:noAutofit/>
          </a:bodyPr>
          <a:lstStyle/>
          <a:p>
            <a:pPr marL="0" indent="0">
              <a:spcBef>
                <a:spcPts val="0"/>
              </a:spcBef>
              <a:buFont typeface="Arial" panose="020B0604020202020204" pitchFamily="34" charset="0"/>
              <a:buNone/>
            </a:pPr>
            <a:r>
              <a:rPr lang="en-US" sz="2000" b="1" dirty="0"/>
              <a:t>Parts of the Mass</a:t>
            </a:r>
          </a:p>
          <a:p>
            <a:pPr marL="0" lvl="1" indent="0">
              <a:spcBef>
                <a:spcPts val="0"/>
              </a:spcBef>
              <a:buNone/>
            </a:pPr>
            <a:r>
              <a:rPr lang="en-US" sz="2000" dirty="0"/>
              <a:t>Gathering, Penitential Act, Gloria (when used), Collect, Liturgical Year</a:t>
            </a:r>
          </a:p>
          <a:p>
            <a:pPr marL="0" indent="0">
              <a:spcBef>
                <a:spcPts val="0"/>
              </a:spcBef>
              <a:buFont typeface="Arial" panose="020B0604020202020204" pitchFamily="34" charset="0"/>
              <a:buNone/>
            </a:pPr>
            <a:endParaRPr lang="en-US" sz="1000" b="1" dirty="0"/>
          </a:p>
          <a:p>
            <a:pPr marL="0" indent="0">
              <a:spcBef>
                <a:spcPts val="0"/>
              </a:spcBef>
              <a:buFont typeface="Arial" panose="020B0604020202020204" pitchFamily="34" charset="0"/>
              <a:buNone/>
            </a:pPr>
            <a:r>
              <a:rPr lang="en-US" sz="2000" b="1" dirty="0"/>
              <a:t>Pastoral Focus</a:t>
            </a:r>
          </a:p>
          <a:p>
            <a:pPr marL="285750" lvl="1" indent="-285750">
              <a:spcBef>
                <a:spcPts val="0"/>
              </a:spcBef>
            </a:pPr>
            <a:r>
              <a:rPr lang="en-US" sz="2200" b="1" u="sng" dirty="0"/>
              <a:t>The role of the assembly </a:t>
            </a:r>
            <a:r>
              <a:rPr lang="en-US" sz="2200" dirty="0"/>
              <a:t>- active and conscious participation through preparation, responding and singing (music is not a performance)</a:t>
            </a:r>
          </a:p>
          <a:p>
            <a:pPr marL="285750" lvl="1" indent="-285750">
              <a:spcBef>
                <a:spcPts val="0"/>
              </a:spcBef>
            </a:pPr>
            <a:r>
              <a:rPr lang="en-US" sz="2200" dirty="0"/>
              <a:t>Being formed as one body, welcoming all and asking for mercy. </a:t>
            </a:r>
          </a:p>
          <a:p>
            <a:pPr marL="285750" lvl="1" indent="-285750">
              <a:spcBef>
                <a:spcPts val="0"/>
              </a:spcBef>
            </a:pPr>
            <a:r>
              <a:rPr lang="en-US" sz="2200" dirty="0"/>
              <a:t>By walking through the seasons of the liturgical year to helps us understand and deepen the different “seasons” of our lives</a:t>
            </a:r>
          </a:p>
          <a:p>
            <a:pPr marL="285750" lvl="1" indent="-285750">
              <a:spcBef>
                <a:spcPts val="0"/>
              </a:spcBef>
            </a:pPr>
            <a:endParaRPr lang="en-US" sz="800" b="1" dirty="0"/>
          </a:p>
          <a:p>
            <a:pPr marL="0" lvl="1" indent="0">
              <a:spcBef>
                <a:spcPts val="0"/>
              </a:spcBef>
              <a:buFont typeface="Arial" panose="020B0604020202020204" pitchFamily="34" charset="0"/>
              <a:buNone/>
            </a:pPr>
            <a:r>
              <a:rPr lang="en-US" sz="2000" b="1" dirty="0"/>
              <a:t>Lay Minister Training Focus</a:t>
            </a:r>
          </a:p>
          <a:p>
            <a:pPr marL="0" indent="0">
              <a:spcBef>
                <a:spcPts val="0"/>
              </a:spcBef>
              <a:buNone/>
            </a:pPr>
            <a:r>
              <a:rPr lang="en-US" sz="2000" dirty="0"/>
              <a:t>Sacristan, Mass Coordinator, Art and Environment, Altar Server Coordinators, Usher, Greeter, </a:t>
            </a:r>
            <a:r>
              <a:rPr lang="en-US" sz="2000" dirty="0">
                <a:highlight>
                  <a:srgbClr val="FFFF00"/>
                </a:highlight>
              </a:rPr>
              <a:t>Music Directors</a:t>
            </a:r>
          </a:p>
          <a:p>
            <a:pPr marL="0" indent="0">
              <a:spcBef>
                <a:spcPts val="0"/>
              </a:spcBef>
              <a:buFont typeface="Arial" panose="020B0604020202020204" pitchFamily="34" charset="0"/>
              <a:buNone/>
            </a:pPr>
            <a:r>
              <a:rPr lang="en-US" sz="2000" b="1" dirty="0"/>
              <a:t>Date:  </a:t>
            </a:r>
            <a:r>
              <a:rPr lang="en-US" sz="2000" dirty="0"/>
              <a:t>Rollout begins on the </a:t>
            </a:r>
            <a:r>
              <a:rPr lang="en-US" sz="2000" b="1" dirty="0"/>
              <a:t>First Sunday of Lent 2026</a:t>
            </a:r>
            <a:endParaRPr lang="en-US" sz="2000" dirty="0">
              <a:solidFill>
                <a:schemeClr val="bg1"/>
              </a:solidFill>
            </a:endParaRPr>
          </a:p>
        </p:txBody>
      </p:sp>
    </p:spTree>
    <p:extLst>
      <p:ext uri="{BB962C8B-B14F-4D97-AF65-F5344CB8AC3E}">
        <p14:creationId xmlns:p14="http://schemas.microsoft.com/office/powerpoint/2010/main" val="3120464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1E753F6F-88D8-493D-A089-0923419088E5}">
  <ds:schemaRefs>
    <ds:schemaRef ds:uri="http://schemas.microsoft.com/sharepoint/v3/contenttype/forms"/>
  </ds:schemaRefs>
</ds:datastoreItem>
</file>

<file path=customXml/itemProps2.xml><?xml version="1.0" encoding="utf-8"?>
<ds:datastoreItem xmlns:ds="http://schemas.openxmlformats.org/officeDocument/2006/customXml" ds:itemID="{5D279CDD-1FB7-427E-9208-ECF0EB941AD6}">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604CAC9-4DB9-48D9-8A6F-3675D14127D6}">
  <ds:schemaRefs>
    <ds:schemaRef ds:uri="http://schemas.microsoft.com/office/2006/metadata/properties"/>
    <ds:schemaRef ds:uri="http://www.w3.org/XML/1998/namespace"/>
    <ds:schemaRef ds:uri="http://purl.org/dc/dcmitype/"/>
    <ds:schemaRef ds:uri="http://purl.org/dc/elements/1.1/"/>
    <ds:schemaRef ds:uri="http://schemas.microsoft.com/office/2006/documentManagement/types"/>
    <ds:schemaRef ds:uri="http://schemas.microsoft.com/sharepoint/v3"/>
    <ds:schemaRef ds:uri="http://purl.org/dc/terms/"/>
    <ds:schemaRef ds:uri="16c05727-aa75-4e4a-9b5f-8a80a1165891"/>
    <ds:schemaRef ds:uri="http://schemas.microsoft.com/office/infopath/2007/PartnerControls"/>
    <ds:schemaRef ds:uri="http://schemas.openxmlformats.org/package/2006/metadata/core-properties"/>
    <ds:schemaRef ds:uri="230e9df3-be65-4c73-a93b-d1236ebd677e"/>
    <ds:schemaRef ds:uri="71af3243-3dd4-4a8d-8c0d-dd76da1f02a5"/>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187</TotalTime>
  <Words>5095</Words>
  <Application>Microsoft Office PowerPoint</Application>
  <PresentationFormat>Widescreen</PresentationFormat>
  <Paragraphs>303</Paragraphs>
  <Slides>21</Slides>
  <Notes>17</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Dividend</vt:lpstr>
      <vt:lpstr>Liturgical Renewal PARISH MUSICIAN WORKSHOP</vt:lpstr>
      <vt:lpstr>ACTIVITY</vt:lpstr>
      <vt:lpstr>ACTIVITY</vt:lpstr>
      <vt:lpstr>Liturgical renewal is a diocesan effort to deepen spiritual renewal by helping our people more fully, consciously, and actively participate in the Mass—the source and summit of our life together.</vt:lpstr>
      <vt:lpstr>Spiritual and Pastoral Frames</vt:lpstr>
      <vt:lpstr>LITURGICAL RENEWAL IS  PART OF The Diocesan Journey</vt:lpstr>
      <vt:lpstr>PowerPoint Presentation</vt:lpstr>
      <vt:lpstr>TIMELINE FOR LITURGICAL RENEWAL</vt:lpstr>
      <vt:lpstr>Lent 2026: Welcoming &amp; Participation</vt:lpstr>
      <vt:lpstr>Key Dates for phase 1 – full implementation July 1st, 2026</vt:lpstr>
      <vt:lpstr>Parishioner Catechesis Phase One – starts April 12th</vt:lpstr>
      <vt:lpstr>ACTIVITY</vt:lpstr>
      <vt:lpstr>ACTIVITY</vt:lpstr>
      <vt:lpstr>ACTIVITY</vt:lpstr>
      <vt:lpstr>ACTIVITY</vt:lpstr>
      <vt:lpstr>ACTIVITY</vt:lpstr>
      <vt:lpstr>ACTIVITY</vt:lpstr>
      <vt:lpstr>ACTIVITY</vt:lpstr>
      <vt:lpstr>resources</vt:lpstr>
      <vt:lpstr>ACTIVITY</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Veronica Duluk</cp:lastModifiedBy>
  <cp:revision>11</cp:revision>
  <cp:lastPrinted>2026-02-06T01:33:12Z</cp:lastPrinted>
  <dcterms:created xsi:type="dcterms:W3CDTF">2025-08-21T17:09:02Z</dcterms:created>
  <dcterms:modified xsi:type="dcterms:W3CDTF">2026-03-13T23:40:59Z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