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7" r:id="rId4"/>
  </p:sldMasterIdLst>
  <p:notesMasterIdLst>
    <p:notesMasterId r:id="rId29"/>
  </p:notesMasterIdLst>
  <p:sldIdLst>
    <p:sldId id="2582" r:id="rId5"/>
    <p:sldId id="2601" r:id="rId6"/>
    <p:sldId id="2643" r:id="rId7"/>
    <p:sldId id="2595" r:id="rId8"/>
    <p:sldId id="2583" r:id="rId9"/>
    <p:sldId id="2587" r:id="rId10"/>
    <p:sldId id="2588" r:id="rId11"/>
    <p:sldId id="2642" r:id="rId12"/>
    <p:sldId id="2640" r:id="rId13"/>
    <p:sldId id="2600" r:id="rId14"/>
    <p:sldId id="2644" r:id="rId15"/>
    <p:sldId id="2654" r:id="rId16"/>
    <p:sldId id="2646" r:id="rId17"/>
    <p:sldId id="2645" r:id="rId18"/>
    <p:sldId id="2655" r:id="rId19"/>
    <p:sldId id="2650" r:id="rId20"/>
    <p:sldId id="2641" r:id="rId21"/>
    <p:sldId id="2596" r:id="rId22"/>
    <p:sldId id="2678" r:id="rId23"/>
    <p:sldId id="2656" r:id="rId24"/>
    <p:sldId id="2657" r:id="rId25"/>
    <p:sldId id="2652" r:id="rId26"/>
    <p:sldId id="2651" r:id="rId27"/>
    <p:sldId id="2653"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8BEDBA3-0B2E-AEB3-0C9F-B0CA116FD02E}" v="1" dt="2026-03-05T22:48:17.431"/>
    <p1510:client id="{FBC63D56-DF80-8DDB-6953-B58F887BCD1D}" v="24" dt="2026-03-05T22:47:44.8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122A99-0D9A-49DC-B670-14296A00BA7E}" type="doc">
      <dgm:prSet loTypeId="urn:microsoft.com/office/officeart/2017/3/layout/DropPinTimeline" loCatId="process" qsTypeId="urn:microsoft.com/office/officeart/2005/8/quickstyle/simple1" qsCatId="simple" csTypeId="urn:microsoft.com/office/officeart/2005/8/colors/colorful5" csCatId="colorful" phldr="1"/>
      <dgm:spPr/>
      <dgm:t>
        <a:bodyPr/>
        <a:lstStyle/>
        <a:p>
          <a:endParaRPr lang="en-US"/>
        </a:p>
      </dgm:t>
    </dgm:pt>
    <dgm:pt modelId="{7EF1F902-FE95-4B41-8B93-DA248FDDD58B}">
      <dgm:prSet custT="1"/>
      <dgm:spPr/>
      <dgm:t>
        <a:bodyPr/>
        <a:lstStyle/>
        <a:p>
          <a:pPr>
            <a:defRPr b="1"/>
          </a:pPr>
          <a:r>
            <a:rPr lang="en-US" sz="2800"/>
            <a:t>Lent 2026</a:t>
          </a:r>
        </a:p>
      </dgm:t>
    </dgm:pt>
    <dgm:pt modelId="{EE7CBF95-6966-4B87-B6DD-A6BEB09F12A0}" type="parTrans" cxnId="{E3222957-4CA8-426E-8730-6E79FAFCC79D}">
      <dgm:prSet/>
      <dgm:spPr/>
      <dgm:t>
        <a:bodyPr/>
        <a:lstStyle/>
        <a:p>
          <a:endParaRPr lang="en-US" sz="2400"/>
        </a:p>
      </dgm:t>
    </dgm:pt>
    <dgm:pt modelId="{321C3A75-7DAD-43F4-8F53-02D9255B8C4E}" type="sibTrans" cxnId="{E3222957-4CA8-426E-8730-6E79FAFCC79D}">
      <dgm:prSet/>
      <dgm:spPr/>
      <dgm:t>
        <a:bodyPr/>
        <a:lstStyle/>
        <a:p>
          <a:endParaRPr lang="en-US" sz="2400"/>
        </a:p>
      </dgm:t>
    </dgm:pt>
    <dgm:pt modelId="{17C7BFC9-02AE-4AB9-937E-ECF289EA0CC4}">
      <dgm:prSet custT="1"/>
      <dgm:spPr/>
      <dgm:t>
        <a:bodyPr/>
        <a:lstStyle/>
        <a:p>
          <a:r>
            <a:rPr lang="en-US" sz="2400"/>
            <a:t>Introductory Rite </a:t>
          </a:r>
        </a:p>
      </dgm:t>
    </dgm:pt>
    <dgm:pt modelId="{B44961CD-EBBE-4508-A63A-559D334A8527}" type="parTrans" cxnId="{BDA41EFF-8157-47D3-9915-B0D654190FFC}">
      <dgm:prSet/>
      <dgm:spPr/>
      <dgm:t>
        <a:bodyPr/>
        <a:lstStyle/>
        <a:p>
          <a:endParaRPr lang="en-US" sz="2400"/>
        </a:p>
      </dgm:t>
    </dgm:pt>
    <dgm:pt modelId="{FA6F782D-C443-4C02-97C8-35251F8AC85D}" type="sibTrans" cxnId="{BDA41EFF-8157-47D3-9915-B0D654190FFC}">
      <dgm:prSet/>
      <dgm:spPr/>
      <dgm:t>
        <a:bodyPr/>
        <a:lstStyle/>
        <a:p>
          <a:endParaRPr lang="en-US" sz="2400"/>
        </a:p>
      </dgm:t>
    </dgm:pt>
    <dgm:pt modelId="{61D512D4-21A4-42F9-B544-5D56E715CEC6}">
      <dgm:prSet custT="1"/>
      <dgm:spPr/>
      <dgm:t>
        <a:bodyPr/>
        <a:lstStyle/>
        <a:p>
          <a:pPr>
            <a:defRPr b="1"/>
          </a:pPr>
          <a:r>
            <a:rPr lang="en-US" sz="2800"/>
            <a:t>Fall 2026</a:t>
          </a:r>
        </a:p>
      </dgm:t>
    </dgm:pt>
    <dgm:pt modelId="{66E1874C-C880-4936-9BD1-6CE7F1EECDBB}" type="parTrans" cxnId="{8BB01442-2353-4FC4-9F25-2B419F0E8545}">
      <dgm:prSet/>
      <dgm:spPr/>
      <dgm:t>
        <a:bodyPr/>
        <a:lstStyle/>
        <a:p>
          <a:endParaRPr lang="en-US" sz="2400"/>
        </a:p>
      </dgm:t>
    </dgm:pt>
    <dgm:pt modelId="{9A95A70C-3596-4BD9-BDCD-59616D92F7DE}" type="sibTrans" cxnId="{8BB01442-2353-4FC4-9F25-2B419F0E8545}">
      <dgm:prSet/>
      <dgm:spPr/>
      <dgm:t>
        <a:bodyPr/>
        <a:lstStyle/>
        <a:p>
          <a:endParaRPr lang="en-US" sz="2400"/>
        </a:p>
      </dgm:t>
    </dgm:pt>
    <dgm:pt modelId="{900AF331-0ADA-4E8F-B0C3-42717852CA4D}">
      <dgm:prSet custT="1"/>
      <dgm:spPr/>
      <dgm:t>
        <a:bodyPr/>
        <a:lstStyle/>
        <a:p>
          <a:r>
            <a:rPr lang="en-US" sz="2400"/>
            <a:t>Liturgy of the Word</a:t>
          </a:r>
        </a:p>
      </dgm:t>
    </dgm:pt>
    <dgm:pt modelId="{CFB9AB8D-920E-4313-8F7A-520E3477BDF8}" type="parTrans" cxnId="{07399FD6-5945-4583-A6C6-268E1C8ED906}">
      <dgm:prSet/>
      <dgm:spPr/>
      <dgm:t>
        <a:bodyPr/>
        <a:lstStyle/>
        <a:p>
          <a:endParaRPr lang="en-US" sz="2400"/>
        </a:p>
      </dgm:t>
    </dgm:pt>
    <dgm:pt modelId="{B63405A0-6852-4DA0-B0C1-66942B182E87}" type="sibTrans" cxnId="{07399FD6-5945-4583-A6C6-268E1C8ED906}">
      <dgm:prSet/>
      <dgm:spPr/>
      <dgm:t>
        <a:bodyPr/>
        <a:lstStyle/>
        <a:p>
          <a:endParaRPr lang="en-US" sz="2400"/>
        </a:p>
      </dgm:t>
    </dgm:pt>
    <dgm:pt modelId="{550863D3-339B-4466-B51D-69EA2A7E6046}">
      <dgm:prSet custT="1"/>
      <dgm:spPr/>
      <dgm:t>
        <a:bodyPr/>
        <a:lstStyle/>
        <a:p>
          <a:pPr>
            <a:defRPr b="1"/>
          </a:pPr>
          <a:r>
            <a:rPr lang="en-US" sz="2800"/>
            <a:t>Lent/Easter 2027</a:t>
          </a:r>
        </a:p>
      </dgm:t>
    </dgm:pt>
    <dgm:pt modelId="{573AF965-EC87-4CBB-A807-6ED36797D702}" type="parTrans" cxnId="{43E1B498-B3EB-45F6-AA17-40AD4FB94A40}">
      <dgm:prSet/>
      <dgm:spPr/>
      <dgm:t>
        <a:bodyPr/>
        <a:lstStyle/>
        <a:p>
          <a:endParaRPr lang="en-US" sz="2400"/>
        </a:p>
      </dgm:t>
    </dgm:pt>
    <dgm:pt modelId="{E67A0B4A-0462-4CF7-BDD0-D8FC3C8D0992}" type="sibTrans" cxnId="{43E1B498-B3EB-45F6-AA17-40AD4FB94A40}">
      <dgm:prSet/>
      <dgm:spPr/>
      <dgm:t>
        <a:bodyPr/>
        <a:lstStyle/>
        <a:p>
          <a:endParaRPr lang="en-US" sz="2400"/>
        </a:p>
      </dgm:t>
    </dgm:pt>
    <dgm:pt modelId="{20B319F9-BBD6-41F2-9940-AE0EAD167BAF}">
      <dgm:prSet custT="1"/>
      <dgm:spPr/>
      <dgm:t>
        <a:bodyPr/>
        <a:lstStyle/>
        <a:p>
          <a:r>
            <a:rPr lang="en-US" sz="2400"/>
            <a:t>Liturgy of Eucharist</a:t>
          </a:r>
        </a:p>
      </dgm:t>
    </dgm:pt>
    <dgm:pt modelId="{B9D47B8B-A81D-4825-AAA6-8ED9365DE9BD}" type="parTrans" cxnId="{40D3A010-74E9-404B-8E5F-7D5175DB1208}">
      <dgm:prSet/>
      <dgm:spPr/>
      <dgm:t>
        <a:bodyPr/>
        <a:lstStyle/>
        <a:p>
          <a:endParaRPr lang="en-US" sz="2400"/>
        </a:p>
      </dgm:t>
    </dgm:pt>
    <dgm:pt modelId="{6BC179E9-8331-4C65-946F-030FEAE8030C}" type="sibTrans" cxnId="{40D3A010-74E9-404B-8E5F-7D5175DB1208}">
      <dgm:prSet/>
      <dgm:spPr/>
      <dgm:t>
        <a:bodyPr/>
        <a:lstStyle/>
        <a:p>
          <a:endParaRPr lang="en-US" sz="2400"/>
        </a:p>
      </dgm:t>
    </dgm:pt>
    <dgm:pt modelId="{0BBFB189-7C84-45AD-9D31-E3EDAB6D7904}">
      <dgm:prSet custT="1"/>
      <dgm:spPr/>
      <dgm:t>
        <a:bodyPr/>
        <a:lstStyle/>
        <a:p>
          <a:pPr>
            <a:defRPr b="1"/>
          </a:pPr>
          <a:r>
            <a:rPr lang="en-US" sz="2800"/>
            <a:t>Fall 2027</a:t>
          </a:r>
        </a:p>
      </dgm:t>
    </dgm:pt>
    <dgm:pt modelId="{FB32A605-532D-47C5-9BD6-1423476AF1D5}" type="parTrans" cxnId="{C6A13653-B0EC-49E5-AE67-724E77ABB757}">
      <dgm:prSet/>
      <dgm:spPr/>
      <dgm:t>
        <a:bodyPr/>
        <a:lstStyle/>
        <a:p>
          <a:endParaRPr lang="en-US" sz="2400"/>
        </a:p>
      </dgm:t>
    </dgm:pt>
    <dgm:pt modelId="{F86F700A-BA5B-4CAE-9A4F-262BB4BA2CDA}" type="sibTrans" cxnId="{C6A13653-B0EC-49E5-AE67-724E77ABB757}">
      <dgm:prSet/>
      <dgm:spPr/>
      <dgm:t>
        <a:bodyPr/>
        <a:lstStyle/>
        <a:p>
          <a:endParaRPr lang="en-US" sz="2400"/>
        </a:p>
      </dgm:t>
    </dgm:pt>
    <dgm:pt modelId="{7458D21B-B3F6-42D3-A086-023DED55A0A5}">
      <dgm:prSet custT="1"/>
      <dgm:spPr/>
      <dgm:t>
        <a:bodyPr/>
        <a:lstStyle/>
        <a:p>
          <a:r>
            <a:rPr lang="en-US" sz="2400"/>
            <a:t>Communion and Concluding Rites</a:t>
          </a:r>
        </a:p>
      </dgm:t>
    </dgm:pt>
    <dgm:pt modelId="{B91C17BD-312D-4B9B-AE6E-C22DBC7D1239}" type="parTrans" cxnId="{A42E17BD-FCB8-4A69-8D3C-2A89BC1C7E9F}">
      <dgm:prSet/>
      <dgm:spPr/>
      <dgm:t>
        <a:bodyPr/>
        <a:lstStyle/>
        <a:p>
          <a:endParaRPr lang="en-US" sz="2400"/>
        </a:p>
      </dgm:t>
    </dgm:pt>
    <dgm:pt modelId="{D06D5E09-C0F4-49FA-8334-A8D82B5E39FA}" type="sibTrans" cxnId="{A42E17BD-FCB8-4A69-8D3C-2A89BC1C7E9F}">
      <dgm:prSet/>
      <dgm:spPr/>
      <dgm:t>
        <a:bodyPr/>
        <a:lstStyle/>
        <a:p>
          <a:endParaRPr lang="en-US" sz="2400"/>
        </a:p>
      </dgm:t>
    </dgm:pt>
    <dgm:pt modelId="{5D4B1CF0-718B-46F2-A253-AB5BA2BEF111}" type="pres">
      <dgm:prSet presAssocID="{28122A99-0D9A-49DC-B670-14296A00BA7E}" presName="root" presStyleCnt="0">
        <dgm:presLayoutVars>
          <dgm:chMax/>
          <dgm:chPref/>
          <dgm:animLvl val="lvl"/>
        </dgm:presLayoutVars>
      </dgm:prSet>
      <dgm:spPr/>
    </dgm:pt>
    <dgm:pt modelId="{3DD3A6AC-8B96-42B7-9A35-19D82569CD3F}" type="pres">
      <dgm:prSet presAssocID="{28122A99-0D9A-49DC-B670-14296A00BA7E}" presName="divider" presStyleLbl="fgAcc1" presStyleIdx="0" presStyleCnt="5"/>
      <dgm:spPr>
        <a:solidFill>
          <a:schemeClr val="lt1">
            <a:alpha val="90000"/>
            <a:hueOff val="0"/>
            <a:satOff val="0"/>
            <a:lumOff val="0"/>
            <a:alphaOff val="0"/>
          </a:schemeClr>
        </a:solidFill>
        <a:ln w="19050" cap="rnd" cmpd="sng" algn="ctr">
          <a:solidFill>
            <a:schemeClr val="accent5">
              <a:hueOff val="0"/>
              <a:satOff val="0"/>
              <a:lumOff val="0"/>
              <a:alphaOff val="0"/>
            </a:schemeClr>
          </a:solidFill>
          <a:prstDash val="solid"/>
          <a:tailEnd type="triangle" w="lg" len="lg"/>
        </a:ln>
        <a:effectLst/>
      </dgm:spPr>
    </dgm:pt>
    <dgm:pt modelId="{1D8442B5-2616-4F48-B8F6-279244FACA23}" type="pres">
      <dgm:prSet presAssocID="{28122A99-0D9A-49DC-B670-14296A00BA7E}" presName="nodes" presStyleCnt="0">
        <dgm:presLayoutVars>
          <dgm:chMax/>
          <dgm:chPref/>
          <dgm:animLvl val="lvl"/>
        </dgm:presLayoutVars>
      </dgm:prSet>
      <dgm:spPr/>
    </dgm:pt>
    <dgm:pt modelId="{820A9D94-F519-4D5A-A945-76A4CEEEEFF9}" type="pres">
      <dgm:prSet presAssocID="{7EF1F902-FE95-4B41-8B93-DA248FDDD58B}" presName="composite" presStyleCnt="0"/>
      <dgm:spPr/>
    </dgm:pt>
    <dgm:pt modelId="{D92009C0-2265-437D-9257-A10DD105BCB8}" type="pres">
      <dgm:prSet presAssocID="{7EF1F902-FE95-4B41-8B93-DA248FDDD58B}" presName="ConnectorPoint" presStyleLbl="lnNode1" presStyleIdx="0" presStyleCnt="4"/>
      <dgm:spPr>
        <a:solidFill>
          <a:schemeClr val="accent5">
            <a:hueOff val="0"/>
            <a:satOff val="0"/>
            <a:lumOff val="0"/>
            <a:alphaOff val="0"/>
          </a:schemeClr>
        </a:solidFill>
        <a:ln w="6350" cap="rnd" cmpd="sng" algn="ctr">
          <a:solidFill>
            <a:schemeClr val="lt1">
              <a:hueOff val="0"/>
              <a:satOff val="0"/>
              <a:lumOff val="0"/>
              <a:alphaOff val="0"/>
            </a:schemeClr>
          </a:solidFill>
          <a:prstDash val="solid"/>
        </a:ln>
        <a:effectLst/>
      </dgm:spPr>
    </dgm:pt>
    <dgm:pt modelId="{A3D366F6-ABFF-435C-9400-9512C1BA0C58}" type="pres">
      <dgm:prSet presAssocID="{7EF1F902-FE95-4B41-8B93-DA248FDDD58B}" presName="DropPinPlaceHolder" presStyleCnt="0"/>
      <dgm:spPr/>
    </dgm:pt>
    <dgm:pt modelId="{F6D6BC67-3280-4715-91DA-60302DB6103B}" type="pres">
      <dgm:prSet presAssocID="{7EF1F902-FE95-4B41-8B93-DA248FDDD58B}" presName="DropPin" presStyleLbl="alignNode1" presStyleIdx="0" presStyleCnt="4"/>
      <dgm:spPr/>
    </dgm:pt>
    <dgm:pt modelId="{DEDE18D6-52B1-4981-B9FC-1C13C19217CF}" type="pres">
      <dgm:prSet presAssocID="{7EF1F902-FE95-4B41-8B93-DA248FDDD58B}" presName="Ellipse" presStyleLbl="fgAcc1" presStyleIdx="1" presStyleCnt="5"/>
      <dgm:spPr>
        <a:solidFill>
          <a:schemeClr val="lt1">
            <a:alpha val="90000"/>
            <a:hueOff val="0"/>
            <a:satOff val="0"/>
            <a:lumOff val="0"/>
            <a:alphaOff val="0"/>
          </a:schemeClr>
        </a:solidFill>
        <a:ln w="22225" cap="rnd" cmpd="sng" algn="ctr">
          <a:noFill/>
          <a:prstDash val="solid"/>
        </a:ln>
        <a:effectLst/>
      </dgm:spPr>
    </dgm:pt>
    <dgm:pt modelId="{D59FAB65-7B1E-414B-9CDA-7BE672DC1EF2}" type="pres">
      <dgm:prSet presAssocID="{7EF1F902-FE95-4B41-8B93-DA248FDDD58B}" presName="L2TextContainer" presStyleLbl="revTx" presStyleIdx="0" presStyleCnt="8">
        <dgm:presLayoutVars>
          <dgm:bulletEnabled val="1"/>
        </dgm:presLayoutVars>
      </dgm:prSet>
      <dgm:spPr/>
    </dgm:pt>
    <dgm:pt modelId="{98758DBB-3FD4-4592-8F12-30E84ADC503B}" type="pres">
      <dgm:prSet presAssocID="{7EF1F902-FE95-4B41-8B93-DA248FDDD58B}" presName="L1TextContainer" presStyleLbl="revTx" presStyleIdx="1" presStyleCnt="8">
        <dgm:presLayoutVars>
          <dgm:chMax val="1"/>
          <dgm:chPref val="1"/>
          <dgm:bulletEnabled val="1"/>
        </dgm:presLayoutVars>
      </dgm:prSet>
      <dgm:spPr/>
    </dgm:pt>
    <dgm:pt modelId="{406A5C00-30AC-453F-8C85-FCDAA8714521}" type="pres">
      <dgm:prSet presAssocID="{7EF1F902-FE95-4B41-8B93-DA248FDDD58B}" presName="ConnectLine" presStyleLbl="sibTrans1D1" presStyleIdx="0" presStyleCnt="4"/>
      <dgm:spPr>
        <a:noFill/>
        <a:ln w="12700" cap="rnd" cmpd="sng" algn="ctr">
          <a:solidFill>
            <a:schemeClr val="accent5">
              <a:hueOff val="0"/>
              <a:satOff val="0"/>
              <a:lumOff val="0"/>
              <a:alphaOff val="0"/>
            </a:schemeClr>
          </a:solidFill>
          <a:prstDash val="dash"/>
        </a:ln>
        <a:effectLst/>
      </dgm:spPr>
    </dgm:pt>
    <dgm:pt modelId="{78013F63-B57F-4868-B7EE-AF51D6F6301A}" type="pres">
      <dgm:prSet presAssocID="{7EF1F902-FE95-4B41-8B93-DA248FDDD58B}" presName="EmptyPlaceHolder" presStyleCnt="0"/>
      <dgm:spPr/>
    </dgm:pt>
    <dgm:pt modelId="{40A40A94-8D48-4F11-BC25-A659B317D064}" type="pres">
      <dgm:prSet presAssocID="{321C3A75-7DAD-43F4-8F53-02D9255B8C4E}" presName="spaceBetweenRectangles" presStyleCnt="0"/>
      <dgm:spPr/>
    </dgm:pt>
    <dgm:pt modelId="{5337A682-A4EE-4561-A519-573690152ABF}" type="pres">
      <dgm:prSet presAssocID="{61D512D4-21A4-42F9-B544-5D56E715CEC6}" presName="composite" presStyleCnt="0"/>
      <dgm:spPr/>
    </dgm:pt>
    <dgm:pt modelId="{418A4A68-A45F-4108-8383-5CDF58017984}" type="pres">
      <dgm:prSet presAssocID="{61D512D4-21A4-42F9-B544-5D56E715CEC6}" presName="ConnectorPoint" presStyleLbl="lnNode1" presStyleIdx="1" presStyleCnt="4"/>
      <dgm:spPr>
        <a:solidFill>
          <a:schemeClr val="accent5">
            <a:hueOff val="-223985"/>
            <a:satOff val="-3461"/>
            <a:lumOff val="-7059"/>
            <a:alphaOff val="0"/>
          </a:schemeClr>
        </a:solidFill>
        <a:ln w="6350" cap="rnd" cmpd="sng" algn="ctr">
          <a:solidFill>
            <a:schemeClr val="lt1">
              <a:hueOff val="0"/>
              <a:satOff val="0"/>
              <a:lumOff val="0"/>
              <a:alphaOff val="0"/>
            </a:schemeClr>
          </a:solidFill>
          <a:prstDash val="solid"/>
        </a:ln>
        <a:effectLst/>
      </dgm:spPr>
    </dgm:pt>
    <dgm:pt modelId="{FAE97153-191F-40F8-9EFF-99313939EA75}" type="pres">
      <dgm:prSet presAssocID="{61D512D4-21A4-42F9-B544-5D56E715CEC6}" presName="DropPinPlaceHolder" presStyleCnt="0"/>
      <dgm:spPr/>
    </dgm:pt>
    <dgm:pt modelId="{52237880-B6F3-475D-8698-93515380A4FB}" type="pres">
      <dgm:prSet presAssocID="{61D512D4-21A4-42F9-B544-5D56E715CEC6}" presName="DropPin" presStyleLbl="alignNode1" presStyleIdx="1" presStyleCnt="4"/>
      <dgm:spPr/>
    </dgm:pt>
    <dgm:pt modelId="{FEA44B0A-497F-4994-B420-37756256B949}" type="pres">
      <dgm:prSet presAssocID="{61D512D4-21A4-42F9-B544-5D56E715CEC6}" presName="Ellipse" presStyleLbl="fgAcc1" presStyleIdx="2" presStyleCnt="5"/>
      <dgm:spPr>
        <a:solidFill>
          <a:schemeClr val="lt1">
            <a:alpha val="90000"/>
            <a:hueOff val="0"/>
            <a:satOff val="0"/>
            <a:lumOff val="0"/>
            <a:alphaOff val="0"/>
          </a:schemeClr>
        </a:solidFill>
        <a:ln w="22225" cap="rnd" cmpd="sng" algn="ctr">
          <a:noFill/>
          <a:prstDash val="solid"/>
        </a:ln>
        <a:effectLst/>
      </dgm:spPr>
    </dgm:pt>
    <dgm:pt modelId="{254CC886-64EF-4E20-B9CA-8B46682F67A1}" type="pres">
      <dgm:prSet presAssocID="{61D512D4-21A4-42F9-B544-5D56E715CEC6}" presName="L2TextContainer" presStyleLbl="revTx" presStyleIdx="2" presStyleCnt="8">
        <dgm:presLayoutVars>
          <dgm:bulletEnabled val="1"/>
        </dgm:presLayoutVars>
      </dgm:prSet>
      <dgm:spPr/>
    </dgm:pt>
    <dgm:pt modelId="{3C83D545-AD7B-4AC1-BF1E-FDA0E204B294}" type="pres">
      <dgm:prSet presAssocID="{61D512D4-21A4-42F9-B544-5D56E715CEC6}" presName="L1TextContainer" presStyleLbl="revTx" presStyleIdx="3" presStyleCnt="8">
        <dgm:presLayoutVars>
          <dgm:chMax val="1"/>
          <dgm:chPref val="1"/>
          <dgm:bulletEnabled val="1"/>
        </dgm:presLayoutVars>
      </dgm:prSet>
      <dgm:spPr/>
    </dgm:pt>
    <dgm:pt modelId="{DAE2D50F-0F6B-49E5-8961-8C3767492204}" type="pres">
      <dgm:prSet presAssocID="{61D512D4-21A4-42F9-B544-5D56E715CEC6}" presName="ConnectLine" presStyleLbl="sibTrans1D1" presStyleIdx="1" presStyleCnt="4"/>
      <dgm:spPr>
        <a:noFill/>
        <a:ln w="12700" cap="rnd" cmpd="sng" algn="ctr">
          <a:solidFill>
            <a:schemeClr val="accent5">
              <a:hueOff val="-223985"/>
              <a:satOff val="-3461"/>
              <a:lumOff val="-7059"/>
              <a:alphaOff val="0"/>
            </a:schemeClr>
          </a:solidFill>
          <a:prstDash val="dash"/>
        </a:ln>
        <a:effectLst/>
      </dgm:spPr>
    </dgm:pt>
    <dgm:pt modelId="{5C39B959-67ED-4258-890D-D72346EF220C}" type="pres">
      <dgm:prSet presAssocID="{61D512D4-21A4-42F9-B544-5D56E715CEC6}" presName="EmptyPlaceHolder" presStyleCnt="0"/>
      <dgm:spPr/>
    </dgm:pt>
    <dgm:pt modelId="{8276AC6D-BF43-43EA-81B9-A410DA07A5FA}" type="pres">
      <dgm:prSet presAssocID="{9A95A70C-3596-4BD9-BDCD-59616D92F7DE}" presName="spaceBetweenRectangles" presStyleCnt="0"/>
      <dgm:spPr/>
    </dgm:pt>
    <dgm:pt modelId="{BDCE3734-982C-4548-B817-2DBC151531C2}" type="pres">
      <dgm:prSet presAssocID="{550863D3-339B-4466-B51D-69EA2A7E6046}" presName="composite" presStyleCnt="0"/>
      <dgm:spPr/>
    </dgm:pt>
    <dgm:pt modelId="{16309266-9794-4F44-983E-2B51311C19E6}" type="pres">
      <dgm:prSet presAssocID="{550863D3-339B-4466-B51D-69EA2A7E6046}" presName="ConnectorPoint" presStyleLbl="lnNode1" presStyleIdx="2" presStyleCnt="4"/>
      <dgm:spPr>
        <a:solidFill>
          <a:schemeClr val="accent5">
            <a:hueOff val="-447971"/>
            <a:satOff val="-6923"/>
            <a:lumOff val="-14119"/>
            <a:alphaOff val="0"/>
          </a:schemeClr>
        </a:solidFill>
        <a:ln w="6350" cap="rnd" cmpd="sng" algn="ctr">
          <a:solidFill>
            <a:schemeClr val="lt1">
              <a:hueOff val="0"/>
              <a:satOff val="0"/>
              <a:lumOff val="0"/>
              <a:alphaOff val="0"/>
            </a:schemeClr>
          </a:solidFill>
          <a:prstDash val="solid"/>
        </a:ln>
        <a:effectLst/>
      </dgm:spPr>
    </dgm:pt>
    <dgm:pt modelId="{7D70B914-686D-481F-907A-B11AB26601AF}" type="pres">
      <dgm:prSet presAssocID="{550863D3-339B-4466-B51D-69EA2A7E6046}" presName="DropPinPlaceHolder" presStyleCnt="0"/>
      <dgm:spPr/>
    </dgm:pt>
    <dgm:pt modelId="{959C75C1-67FE-4DA2-8CE9-671C324A6DFF}" type="pres">
      <dgm:prSet presAssocID="{550863D3-339B-4466-B51D-69EA2A7E6046}" presName="DropPin" presStyleLbl="alignNode1" presStyleIdx="2" presStyleCnt="4"/>
      <dgm:spPr/>
    </dgm:pt>
    <dgm:pt modelId="{2FCA9552-F29F-447B-929B-7329FCC36035}" type="pres">
      <dgm:prSet presAssocID="{550863D3-339B-4466-B51D-69EA2A7E6046}" presName="Ellipse" presStyleLbl="fgAcc1" presStyleIdx="3" presStyleCnt="5"/>
      <dgm:spPr>
        <a:solidFill>
          <a:schemeClr val="lt1">
            <a:alpha val="90000"/>
            <a:hueOff val="0"/>
            <a:satOff val="0"/>
            <a:lumOff val="0"/>
            <a:alphaOff val="0"/>
          </a:schemeClr>
        </a:solidFill>
        <a:ln w="22225" cap="rnd" cmpd="sng" algn="ctr">
          <a:noFill/>
          <a:prstDash val="solid"/>
        </a:ln>
        <a:effectLst/>
      </dgm:spPr>
    </dgm:pt>
    <dgm:pt modelId="{8B2D5588-46E3-4B12-A56C-244A512DAC99}" type="pres">
      <dgm:prSet presAssocID="{550863D3-339B-4466-B51D-69EA2A7E6046}" presName="L2TextContainer" presStyleLbl="revTx" presStyleIdx="4" presStyleCnt="8">
        <dgm:presLayoutVars>
          <dgm:bulletEnabled val="1"/>
        </dgm:presLayoutVars>
      </dgm:prSet>
      <dgm:spPr/>
    </dgm:pt>
    <dgm:pt modelId="{0067B130-1590-43BC-A588-3A3082A7F9D0}" type="pres">
      <dgm:prSet presAssocID="{550863D3-339B-4466-B51D-69EA2A7E6046}" presName="L1TextContainer" presStyleLbl="revTx" presStyleIdx="5" presStyleCnt="8">
        <dgm:presLayoutVars>
          <dgm:chMax val="1"/>
          <dgm:chPref val="1"/>
          <dgm:bulletEnabled val="1"/>
        </dgm:presLayoutVars>
      </dgm:prSet>
      <dgm:spPr/>
    </dgm:pt>
    <dgm:pt modelId="{23C76D27-4C40-4949-BFD6-D74E3F09D72F}" type="pres">
      <dgm:prSet presAssocID="{550863D3-339B-4466-B51D-69EA2A7E6046}" presName="ConnectLine" presStyleLbl="sibTrans1D1" presStyleIdx="2" presStyleCnt="4"/>
      <dgm:spPr>
        <a:noFill/>
        <a:ln w="12700" cap="rnd" cmpd="sng" algn="ctr">
          <a:solidFill>
            <a:schemeClr val="accent5">
              <a:hueOff val="-447971"/>
              <a:satOff val="-6923"/>
              <a:lumOff val="-14119"/>
              <a:alphaOff val="0"/>
            </a:schemeClr>
          </a:solidFill>
          <a:prstDash val="dash"/>
        </a:ln>
        <a:effectLst/>
      </dgm:spPr>
    </dgm:pt>
    <dgm:pt modelId="{1209E1FE-9A65-4A4E-BF5E-214EDE2236D3}" type="pres">
      <dgm:prSet presAssocID="{550863D3-339B-4466-B51D-69EA2A7E6046}" presName="EmptyPlaceHolder" presStyleCnt="0"/>
      <dgm:spPr/>
    </dgm:pt>
    <dgm:pt modelId="{34BA7E6B-3412-488B-8F82-FF9DDAF4E7FD}" type="pres">
      <dgm:prSet presAssocID="{E67A0B4A-0462-4CF7-BDD0-D8FC3C8D0992}" presName="spaceBetweenRectangles" presStyleCnt="0"/>
      <dgm:spPr/>
    </dgm:pt>
    <dgm:pt modelId="{1A712016-F88D-4E6F-B696-FCECD3816897}" type="pres">
      <dgm:prSet presAssocID="{0BBFB189-7C84-45AD-9D31-E3EDAB6D7904}" presName="composite" presStyleCnt="0"/>
      <dgm:spPr/>
    </dgm:pt>
    <dgm:pt modelId="{3E9058FE-46D1-407B-A9D8-57C5E246EF44}" type="pres">
      <dgm:prSet presAssocID="{0BBFB189-7C84-45AD-9D31-E3EDAB6D7904}" presName="ConnectorPoint" presStyleLbl="lnNode1" presStyleIdx="3" presStyleCnt="4"/>
      <dgm:spPr>
        <a:solidFill>
          <a:schemeClr val="accent5">
            <a:hueOff val="-671956"/>
            <a:satOff val="-10384"/>
            <a:lumOff val="-21178"/>
            <a:alphaOff val="0"/>
          </a:schemeClr>
        </a:solidFill>
        <a:ln w="6350" cap="rnd" cmpd="sng" algn="ctr">
          <a:solidFill>
            <a:schemeClr val="lt1">
              <a:hueOff val="0"/>
              <a:satOff val="0"/>
              <a:lumOff val="0"/>
              <a:alphaOff val="0"/>
            </a:schemeClr>
          </a:solidFill>
          <a:prstDash val="solid"/>
        </a:ln>
        <a:effectLst/>
      </dgm:spPr>
    </dgm:pt>
    <dgm:pt modelId="{8A786C1F-16AD-407F-A625-E35DFED18846}" type="pres">
      <dgm:prSet presAssocID="{0BBFB189-7C84-45AD-9D31-E3EDAB6D7904}" presName="DropPinPlaceHolder" presStyleCnt="0"/>
      <dgm:spPr/>
    </dgm:pt>
    <dgm:pt modelId="{F956DD49-78BB-4E84-9872-1A6F3C065D3B}" type="pres">
      <dgm:prSet presAssocID="{0BBFB189-7C84-45AD-9D31-E3EDAB6D7904}" presName="DropPin" presStyleLbl="alignNode1" presStyleIdx="3" presStyleCnt="4"/>
      <dgm:spPr/>
    </dgm:pt>
    <dgm:pt modelId="{6DF46ACA-6918-4D24-926A-F982A037340B}" type="pres">
      <dgm:prSet presAssocID="{0BBFB189-7C84-45AD-9D31-E3EDAB6D7904}" presName="Ellipse" presStyleLbl="fgAcc1" presStyleIdx="4" presStyleCnt="5"/>
      <dgm:spPr>
        <a:solidFill>
          <a:schemeClr val="lt1">
            <a:alpha val="90000"/>
            <a:hueOff val="0"/>
            <a:satOff val="0"/>
            <a:lumOff val="0"/>
            <a:alphaOff val="0"/>
          </a:schemeClr>
        </a:solidFill>
        <a:ln w="22225" cap="rnd" cmpd="sng" algn="ctr">
          <a:noFill/>
          <a:prstDash val="solid"/>
        </a:ln>
        <a:effectLst/>
      </dgm:spPr>
    </dgm:pt>
    <dgm:pt modelId="{9CE4A9BD-5E8F-42D5-A928-377AF48C42E6}" type="pres">
      <dgm:prSet presAssocID="{0BBFB189-7C84-45AD-9D31-E3EDAB6D7904}" presName="L2TextContainer" presStyleLbl="revTx" presStyleIdx="6" presStyleCnt="8">
        <dgm:presLayoutVars>
          <dgm:bulletEnabled val="1"/>
        </dgm:presLayoutVars>
      </dgm:prSet>
      <dgm:spPr/>
    </dgm:pt>
    <dgm:pt modelId="{2A7B27C4-C4FC-462A-90FF-D9B1D81F80DB}" type="pres">
      <dgm:prSet presAssocID="{0BBFB189-7C84-45AD-9D31-E3EDAB6D7904}" presName="L1TextContainer" presStyleLbl="revTx" presStyleIdx="7" presStyleCnt="8">
        <dgm:presLayoutVars>
          <dgm:chMax val="1"/>
          <dgm:chPref val="1"/>
          <dgm:bulletEnabled val="1"/>
        </dgm:presLayoutVars>
      </dgm:prSet>
      <dgm:spPr/>
    </dgm:pt>
    <dgm:pt modelId="{2F1D7D8E-8983-4CED-9AE2-488B87DDA5A0}" type="pres">
      <dgm:prSet presAssocID="{0BBFB189-7C84-45AD-9D31-E3EDAB6D7904}" presName="ConnectLine" presStyleLbl="sibTrans1D1" presStyleIdx="3" presStyleCnt="4"/>
      <dgm:spPr>
        <a:noFill/>
        <a:ln w="12700" cap="rnd" cmpd="sng" algn="ctr">
          <a:solidFill>
            <a:schemeClr val="accent5">
              <a:hueOff val="-671956"/>
              <a:satOff val="-10384"/>
              <a:lumOff val="-21178"/>
              <a:alphaOff val="0"/>
            </a:schemeClr>
          </a:solidFill>
          <a:prstDash val="dash"/>
        </a:ln>
        <a:effectLst/>
      </dgm:spPr>
    </dgm:pt>
    <dgm:pt modelId="{67B70964-F5B3-4F67-A2CD-536B4BD683B9}" type="pres">
      <dgm:prSet presAssocID="{0BBFB189-7C84-45AD-9D31-E3EDAB6D7904}" presName="EmptyPlaceHolder" presStyleCnt="0"/>
      <dgm:spPr/>
    </dgm:pt>
  </dgm:ptLst>
  <dgm:cxnLst>
    <dgm:cxn modelId="{40D3A010-74E9-404B-8E5F-7D5175DB1208}" srcId="{550863D3-339B-4466-B51D-69EA2A7E6046}" destId="{20B319F9-BBD6-41F2-9940-AE0EAD167BAF}" srcOrd="0" destOrd="0" parTransId="{B9D47B8B-A81D-4825-AAA6-8ED9365DE9BD}" sibTransId="{6BC179E9-8331-4C65-946F-030FEAE8030C}"/>
    <dgm:cxn modelId="{CE137921-CCFA-4908-8FBF-FF9AA16E4BEA}" type="presOf" srcId="{7EF1F902-FE95-4B41-8B93-DA248FDDD58B}" destId="{98758DBB-3FD4-4592-8F12-30E84ADC503B}" srcOrd="0" destOrd="0" presId="urn:microsoft.com/office/officeart/2017/3/layout/DropPinTimeline"/>
    <dgm:cxn modelId="{4E3E083B-F7F8-4C85-9611-709848D9FAAA}" type="presOf" srcId="{61D512D4-21A4-42F9-B544-5D56E715CEC6}" destId="{3C83D545-AD7B-4AC1-BF1E-FDA0E204B294}" srcOrd="0" destOrd="0" presId="urn:microsoft.com/office/officeart/2017/3/layout/DropPinTimeline"/>
    <dgm:cxn modelId="{8BB01442-2353-4FC4-9F25-2B419F0E8545}" srcId="{28122A99-0D9A-49DC-B670-14296A00BA7E}" destId="{61D512D4-21A4-42F9-B544-5D56E715CEC6}" srcOrd="1" destOrd="0" parTransId="{66E1874C-C880-4936-9BD1-6CE7F1EECDBB}" sibTransId="{9A95A70C-3596-4BD9-BDCD-59616D92F7DE}"/>
    <dgm:cxn modelId="{C6A13653-B0EC-49E5-AE67-724E77ABB757}" srcId="{28122A99-0D9A-49DC-B670-14296A00BA7E}" destId="{0BBFB189-7C84-45AD-9D31-E3EDAB6D7904}" srcOrd="3" destOrd="0" parTransId="{FB32A605-532D-47C5-9BD6-1423476AF1D5}" sibTransId="{F86F700A-BA5B-4CAE-9A4F-262BB4BA2CDA}"/>
    <dgm:cxn modelId="{E3222957-4CA8-426E-8730-6E79FAFCC79D}" srcId="{28122A99-0D9A-49DC-B670-14296A00BA7E}" destId="{7EF1F902-FE95-4B41-8B93-DA248FDDD58B}" srcOrd="0" destOrd="0" parTransId="{EE7CBF95-6966-4B87-B6DD-A6BEB09F12A0}" sibTransId="{321C3A75-7DAD-43F4-8F53-02D9255B8C4E}"/>
    <dgm:cxn modelId="{22DDFD80-326C-4D52-B7C7-E6D4E79D4AF4}" type="presOf" srcId="{28122A99-0D9A-49DC-B670-14296A00BA7E}" destId="{5D4B1CF0-718B-46F2-A253-AB5BA2BEF111}" srcOrd="0" destOrd="0" presId="urn:microsoft.com/office/officeart/2017/3/layout/DropPinTimeline"/>
    <dgm:cxn modelId="{43E1B498-B3EB-45F6-AA17-40AD4FB94A40}" srcId="{28122A99-0D9A-49DC-B670-14296A00BA7E}" destId="{550863D3-339B-4466-B51D-69EA2A7E6046}" srcOrd="2" destOrd="0" parTransId="{573AF965-EC87-4CBB-A807-6ED36797D702}" sibTransId="{E67A0B4A-0462-4CF7-BDD0-D8FC3C8D0992}"/>
    <dgm:cxn modelId="{F48325B3-605B-42EB-BB88-DDBFCCEEE7A5}" type="presOf" srcId="{17C7BFC9-02AE-4AB9-937E-ECF289EA0CC4}" destId="{D59FAB65-7B1E-414B-9CDA-7BE672DC1EF2}" srcOrd="0" destOrd="0" presId="urn:microsoft.com/office/officeart/2017/3/layout/DropPinTimeline"/>
    <dgm:cxn modelId="{849CADB7-F520-4BDF-B9FC-872DE5FC03A2}" type="presOf" srcId="{0BBFB189-7C84-45AD-9D31-E3EDAB6D7904}" destId="{2A7B27C4-C4FC-462A-90FF-D9B1D81F80DB}" srcOrd="0" destOrd="0" presId="urn:microsoft.com/office/officeart/2017/3/layout/DropPinTimeline"/>
    <dgm:cxn modelId="{1A826FBA-254C-4E94-8C51-385E0B8ACC21}" type="presOf" srcId="{550863D3-339B-4466-B51D-69EA2A7E6046}" destId="{0067B130-1590-43BC-A588-3A3082A7F9D0}" srcOrd="0" destOrd="0" presId="urn:microsoft.com/office/officeart/2017/3/layout/DropPinTimeline"/>
    <dgm:cxn modelId="{A42E17BD-FCB8-4A69-8D3C-2A89BC1C7E9F}" srcId="{0BBFB189-7C84-45AD-9D31-E3EDAB6D7904}" destId="{7458D21B-B3F6-42D3-A086-023DED55A0A5}" srcOrd="0" destOrd="0" parTransId="{B91C17BD-312D-4B9B-AE6E-C22DBC7D1239}" sibTransId="{D06D5E09-C0F4-49FA-8334-A8D82B5E39FA}"/>
    <dgm:cxn modelId="{07399FD6-5945-4583-A6C6-268E1C8ED906}" srcId="{61D512D4-21A4-42F9-B544-5D56E715CEC6}" destId="{900AF331-0ADA-4E8F-B0C3-42717852CA4D}" srcOrd="0" destOrd="0" parTransId="{CFB9AB8D-920E-4313-8F7A-520E3477BDF8}" sibTransId="{B63405A0-6852-4DA0-B0C1-66942B182E87}"/>
    <dgm:cxn modelId="{61978DDB-9A8F-4212-B4C5-B9FCA1871ED2}" type="presOf" srcId="{900AF331-0ADA-4E8F-B0C3-42717852CA4D}" destId="{254CC886-64EF-4E20-B9CA-8B46682F67A1}" srcOrd="0" destOrd="0" presId="urn:microsoft.com/office/officeart/2017/3/layout/DropPinTimeline"/>
    <dgm:cxn modelId="{56E4B0F1-A470-4C85-83DE-DBE310C8CE74}" type="presOf" srcId="{20B319F9-BBD6-41F2-9940-AE0EAD167BAF}" destId="{8B2D5588-46E3-4B12-A56C-244A512DAC99}" srcOrd="0" destOrd="0" presId="urn:microsoft.com/office/officeart/2017/3/layout/DropPinTimeline"/>
    <dgm:cxn modelId="{2BFA22F6-4F99-4173-B1FA-6400DCEB858A}" type="presOf" srcId="{7458D21B-B3F6-42D3-A086-023DED55A0A5}" destId="{9CE4A9BD-5E8F-42D5-A928-377AF48C42E6}" srcOrd="0" destOrd="0" presId="urn:microsoft.com/office/officeart/2017/3/layout/DropPinTimeline"/>
    <dgm:cxn modelId="{BDA41EFF-8157-47D3-9915-B0D654190FFC}" srcId="{7EF1F902-FE95-4B41-8B93-DA248FDDD58B}" destId="{17C7BFC9-02AE-4AB9-937E-ECF289EA0CC4}" srcOrd="0" destOrd="0" parTransId="{B44961CD-EBBE-4508-A63A-559D334A8527}" sibTransId="{FA6F782D-C443-4C02-97C8-35251F8AC85D}"/>
    <dgm:cxn modelId="{7351C213-0B55-467F-9E3B-8FBE98C33009}" type="presParOf" srcId="{5D4B1CF0-718B-46F2-A253-AB5BA2BEF111}" destId="{3DD3A6AC-8B96-42B7-9A35-19D82569CD3F}" srcOrd="0" destOrd="0" presId="urn:microsoft.com/office/officeart/2017/3/layout/DropPinTimeline"/>
    <dgm:cxn modelId="{377175AB-8722-4C37-85B1-F9ADCC1FB0E2}" type="presParOf" srcId="{5D4B1CF0-718B-46F2-A253-AB5BA2BEF111}" destId="{1D8442B5-2616-4F48-B8F6-279244FACA23}" srcOrd="1" destOrd="0" presId="urn:microsoft.com/office/officeart/2017/3/layout/DropPinTimeline"/>
    <dgm:cxn modelId="{392DA91E-2DE3-48CF-8528-3F4819F19A9D}" type="presParOf" srcId="{1D8442B5-2616-4F48-B8F6-279244FACA23}" destId="{820A9D94-F519-4D5A-A945-76A4CEEEEFF9}" srcOrd="0" destOrd="0" presId="urn:microsoft.com/office/officeart/2017/3/layout/DropPinTimeline"/>
    <dgm:cxn modelId="{44780FA6-F223-4E41-B89D-8F75B7CAFB1C}" type="presParOf" srcId="{820A9D94-F519-4D5A-A945-76A4CEEEEFF9}" destId="{D92009C0-2265-437D-9257-A10DD105BCB8}" srcOrd="0" destOrd="0" presId="urn:microsoft.com/office/officeart/2017/3/layout/DropPinTimeline"/>
    <dgm:cxn modelId="{45F432A3-C1C7-437B-BDD4-AA5802C859C7}" type="presParOf" srcId="{820A9D94-F519-4D5A-A945-76A4CEEEEFF9}" destId="{A3D366F6-ABFF-435C-9400-9512C1BA0C58}" srcOrd="1" destOrd="0" presId="urn:microsoft.com/office/officeart/2017/3/layout/DropPinTimeline"/>
    <dgm:cxn modelId="{50F36814-E32F-4798-904B-CDE16E258CB0}" type="presParOf" srcId="{A3D366F6-ABFF-435C-9400-9512C1BA0C58}" destId="{F6D6BC67-3280-4715-91DA-60302DB6103B}" srcOrd="0" destOrd="0" presId="urn:microsoft.com/office/officeart/2017/3/layout/DropPinTimeline"/>
    <dgm:cxn modelId="{B2FFDD36-4DE1-4CA1-A07C-7123A87840D2}" type="presParOf" srcId="{A3D366F6-ABFF-435C-9400-9512C1BA0C58}" destId="{DEDE18D6-52B1-4981-B9FC-1C13C19217CF}" srcOrd="1" destOrd="0" presId="urn:microsoft.com/office/officeart/2017/3/layout/DropPinTimeline"/>
    <dgm:cxn modelId="{FB0B2291-4D29-46B1-92B2-BDA77024EA9D}" type="presParOf" srcId="{820A9D94-F519-4D5A-A945-76A4CEEEEFF9}" destId="{D59FAB65-7B1E-414B-9CDA-7BE672DC1EF2}" srcOrd="2" destOrd="0" presId="urn:microsoft.com/office/officeart/2017/3/layout/DropPinTimeline"/>
    <dgm:cxn modelId="{18CF6155-8A4E-40A2-B5A9-A935559CE25A}" type="presParOf" srcId="{820A9D94-F519-4D5A-A945-76A4CEEEEFF9}" destId="{98758DBB-3FD4-4592-8F12-30E84ADC503B}" srcOrd="3" destOrd="0" presId="urn:microsoft.com/office/officeart/2017/3/layout/DropPinTimeline"/>
    <dgm:cxn modelId="{A90F6DDE-2395-4358-A415-2657C0CB7564}" type="presParOf" srcId="{820A9D94-F519-4D5A-A945-76A4CEEEEFF9}" destId="{406A5C00-30AC-453F-8C85-FCDAA8714521}" srcOrd="4" destOrd="0" presId="urn:microsoft.com/office/officeart/2017/3/layout/DropPinTimeline"/>
    <dgm:cxn modelId="{4F18AA76-0063-4C82-8598-D647123A798E}" type="presParOf" srcId="{820A9D94-F519-4D5A-A945-76A4CEEEEFF9}" destId="{78013F63-B57F-4868-B7EE-AF51D6F6301A}" srcOrd="5" destOrd="0" presId="urn:microsoft.com/office/officeart/2017/3/layout/DropPinTimeline"/>
    <dgm:cxn modelId="{8723EC03-256F-424E-8A7A-8CEC49881D86}" type="presParOf" srcId="{1D8442B5-2616-4F48-B8F6-279244FACA23}" destId="{40A40A94-8D48-4F11-BC25-A659B317D064}" srcOrd="1" destOrd="0" presId="urn:microsoft.com/office/officeart/2017/3/layout/DropPinTimeline"/>
    <dgm:cxn modelId="{73F078A1-EA84-4D9F-8E60-41399347E4FC}" type="presParOf" srcId="{1D8442B5-2616-4F48-B8F6-279244FACA23}" destId="{5337A682-A4EE-4561-A519-573690152ABF}" srcOrd="2" destOrd="0" presId="urn:microsoft.com/office/officeart/2017/3/layout/DropPinTimeline"/>
    <dgm:cxn modelId="{C02159E5-98EF-4F5F-AE29-DB4DF7625CB7}" type="presParOf" srcId="{5337A682-A4EE-4561-A519-573690152ABF}" destId="{418A4A68-A45F-4108-8383-5CDF58017984}" srcOrd="0" destOrd="0" presId="urn:microsoft.com/office/officeart/2017/3/layout/DropPinTimeline"/>
    <dgm:cxn modelId="{24A84F49-5768-4B23-8F60-408926E569D9}" type="presParOf" srcId="{5337A682-A4EE-4561-A519-573690152ABF}" destId="{FAE97153-191F-40F8-9EFF-99313939EA75}" srcOrd="1" destOrd="0" presId="urn:microsoft.com/office/officeart/2017/3/layout/DropPinTimeline"/>
    <dgm:cxn modelId="{F7485D93-488C-4435-A88B-FA668FEE353E}" type="presParOf" srcId="{FAE97153-191F-40F8-9EFF-99313939EA75}" destId="{52237880-B6F3-475D-8698-93515380A4FB}" srcOrd="0" destOrd="0" presId="urn:microsoft.com/office/officeart/2017/3/layout/DropPinTimeline"/>
    <dgm:cxn modelId="{BAAEB68C-6874-46E2-8439-27186983DF28}" type="presParOf" srcId="{FAE97153-191F-40F8-9EFF-99313939EA75}" destId="{FEA44B0A-497F-4994-B420-37756256B949}" srcOrd="1" destOrd="0" presId="urn:microsoft.com/office/officeart/2017/3/layout/DropPinTimeline"/>
    <dgm:cxn modelId="{AB26E75E-8F47-49BC-B7C3-27B8B74228D8}" type="presParOf" srcId="{5337A682-A4EE-4561-A519-573690152ABF}" destId="{254CC886-64EF-4E20-B9CA-8B46682F67A1}" srcOrd="2" destOrd="0" presId="urn:microsoft.com/office/officeart/2017/3/layout/DropPinTimeline"/>
    <dgm:cxn modelId="{8A3A5D46-5FFB-4D19-A6C5-C6FC97929DD6}" type="presParOf" srcId="{5337A682-A4EE-4561-A519-573690152ABF}" destId="{3C83D545-AD7B-4AC1-BF1E-FDA0E204B294}" srcOrd="3" destOrd="0" presId="urn:microsoft.com/office/officeart/2017/3/layout/DropPinTimeline"/>
    <dgm:cxn modelId="{15F7D59A-C1DE-4853-9C5E-ACFD191BC984}" type="presParOf" srcId="{5337A682-A4EE-4561-A519-573690152ABF}" destId="{DAE2D50F-0F6B-49E5-8961-8C3767492204}" srcOrd="4" destOrd="0" presId="urn:microsoft.com/office/officeart/2017/3/layout/DropPinTimeline"/>
    <dgm:cxn modelId="{527CFD5E-4AB4-42E9-9021-4508F987AED2}" type="presParOf" srcId="{5337A682-A4EE-4561-A519-573690152ABF}" destId="{5C39B959-67ED-4258-890D-D72346EF220C}" srcOrd="5" destOrd="0" presId="urn:microsoft.com/office/officeart/2017/3/layout/DropPinTimeline"/>
    <dgm:cxn modelId="{0934857C-A228-4178-BA66-C3C0764FD6DE}" type="presParOf" srcId="{1D8442B5-2616-4F48-B8F6-279244FACA23}" destId="{8276AC6D-BF43-43EA-81B9-A410DA07A5FA}" srcOrd="3" destOrd="0" presId="urn:microsoft.com/office/officeart/2017/3/layout/DropPinTimeline"/>
    <dgm:cxn modelId="{1AE9358C-9663-4C98-9408-57159C7420B9}" type="presParOf" srcId="{1D8442B5-2616-4F48-B8F6-279244FACA23}" destId="{BDCE3734-982C-4548-B817-2DBC151531C2}" srcOrd="4" destOrd="0" presId="urn:microsoft.com/office/officeart/2017/3/layout/DropPinTimeline"/>
    <dgm:cxn modelId="{9E43C0A6-AE20-4F94-BAC3-C05D9AEC99C0}" type="presParOf" srcId="{BDCE3734-982C-4548-B817-2DBC151531C2}" destId="{16309266-9794-4F44-983E-2B51311C19E6}" srcOrd="0" destOrd="0" presId="urn:microsoft.com/office/officeart/2017/3/layout/DropPinTimeline"/>
    <dgm:cxn modelId="{699A00F6-D2CC-489F-ABF6-E609E9AB3A50}" type="presParOf" srcId="{BDCE3734-982C-4548-B817-2DBC151531C2}" destId="{7D70B914-686D-481F-907A-B11AB26601AF}" srcOrd="1" destOrd="0" presId="urn:microsoft.com/office/officeart/2017/3/layout/DropPinTimeline"/>
    <dgm:cxn modelId="{5722B426-F651-482D-AA73-95F01704F00F}" type="presParOf" srcId="{7D70B914-686D-481F-907A-B11AB26601AF}" destId="{959C75C1-67FE-4DA2-8CE9-671C324A6DFF}" srcOrd="0" destOrd="0" presId="urn:microsoft.com/office/officeart/2017/3/layout/DropPinTimeline"/>
    <dgm:cxn modelId="{A0DD8BBE-F984-4A02-8503-9CBA9A0048A7}" type="presParOf" srcId="{7D70B914-686D-481F-907A-B11AB26601AF}" destId="{2FCA9552-F29F-447B-929B-7329FCC36035}" srcOrd="1" destOrd="0" presId="urn:microsoft.com/office/officeart/2017/3/layout/DropPinTimeline"/>
    <dgm:cxn modelId="{F63362D3-AA56-46F3-A195-8A42080EB2EA}" type="presParOf" srcId="{BDCE3734-982C-4548-B817-2DBC151531C2}" destId="{8B2D5588-46E3-4B12-A56C-244A512DAC99}" srcOrd="2" destOrd="0" presId="urn:microsoft.com/office/officeart/2017/3/layout/DropPinTimeline"/>
    <dgm:cxn modelId="{30563FCF-E22A-4D3F-A34D-06F5F74F1310}" type="presParOf" srcId="{BDCE3734-982C-4548-B817-2DBC151531C2}" destId="{0067B130-1590-43BC-A588-3A3082A7F9D0}" srcOrd="3" destOrd="0" presId="urn:microsoft.com/office/officeart/2017/3/layout/DropPinTimeline"/>
    <dgm:cxn modelId="{CCDF02A8-AF17-4E9E-918A-367508BA1765}" type="presParOf" srcId="{BDCE3734-982C-4548-B817-2DBC151531C2}" destId="{23C76D27-4C40-4949-BFD6-D74E3F09D72F}" srcOrd="4" destOrd="0" presId="urn:microsoft.com/office/officeart/2017/3/layout/DropPinTimeline"/>
    <dgm:cxn modelId="{0752526D-04CE-4D5F-A08C-8842EFBA3CEC}" type="presParOf" srcId="{BDCE3734-982C-4548-B817-2DBC151531C2}" destId="{1209E1FE-9A65-4A4E-BF5E-214EDE2236D3}" srcOrd="5" destOrd="0" presId="urn:microsoft.com/office/officeart/2017/3/layout/DropPinTimeline"/>
    <dgm:cxn modelId="{7F1D0491-B38A-49E6-8B7D-A978C6DDEF27}" type="presParOf" srcId="{1D8442B5-2616-4F48-B8F6-279244FACA23}" destId="{34BA7E6B-3412-488B-8F82-FF9DDAF4E7FD}" srcOrd="5" destOrd="0" presId="urn:microsoft.com/office/officeart/2017/3/layout/DropPinTimeline"/>
    <dgm:cxn modelId="{85274A75-E9FB-4273-8804-F747E9BF73BA}" type="presParOf" srcId="{1D8442B5-2616-4F48-B8F6-279244FACA23}" destId="{1A712016-F88D-4E6F-B696-FCECD3816897}" srcOrd="6" destOrd="0" presId="urn:microsoft.com/office/officeart/2017/3/layout/DropPinTimeline"/>
    <dgm:cxn modelId="{DE2E9469-06A0-4163-8733-A9EF7300A818}" type="presParOf" srcId="{1A712016-F88D-4E6F-B696-FCECD3816897}" destId="{3E9058FE-46D1-407B-A9D8-57C5E246EF44}" srcOrd="0" destOrd="0" presId="urn:microsoft.com/office/officeart/2017/3/layout/DropPinTimeline"/>
    <dgm:cxn modelId="{720B01A0-BE38-42B6-8F96-F9534025C10A}" type="presParOf" srcId="{1A712016-F88D-4E6F-B696-FCECD3816897}" destId="{8A786C1F-16AD-407F-A625-E35DFED18846}" srcOrd="1" destOrd="0" presId="urn:microsoft.com/office/officeart/2017/3/layout/DropPinTimeline"/>
    <dgm:cxn modelId="{5CD1A332-D86B-4EB7-9ABE-BC718ECB1638}" type="presParOf" srcId="{8A786C1F-16AD-407F-A625-E35DFED18846}" destId="{F956DD49-78BB-4E84-9872-1A6F3C065D3B}" srcOrd="0" destOrd="0" presId="urn:microsoft.com/office/officeart/2017/3/layout/DropPinTimeline"/>
    <dgm:cxn modelId="{70E6CE91-65BB-4CC5-8D70-AF428B4CDA40}" type="presParOf" srcId="{8A786C1F-16AD-407F-A625-E35DFED18846}" destId="{6DF46ACA-6918-4D24-926A-F982A037340B}" srcOrd="1" destOrd="0" presId="urn:microsoft.com/office/officeart/2017/3/layout/DropPinTimeline"/>
    <dgm:cxn modelId="{06008D9B-3D6F-480C-A841-DE44F0636F35}" type="presParOf" srcId="{1A712016-F88D-4E6F-B696-FCECD3816897}" destId="{9CE4A9BD-5E8F-42D5-A928-377AF48C42E6}" srcOrd="2" destOrd="0" presId="urn:microsoft.com/office/officeart/2017/3/layout/DropPinTimeline"/>
    <dgm:cxn modelId="{D8109AA1-ADAD-41E4-A2F6-6CDFF880FB36}" type="presParOf" srcId="{1A712016-F88D-4E6F-B696-FCECD3816897}" destId="{2A7B27C4-C4FC-462A-90FF-D9B1D81F80DB}" srcOrd="3" destOrd="0" presId="urn:microsoft.com/office/officeart/2017/3/layout/DropPinTimeline"/>
    <dgm:cxn modelId="{F10DC835-3BEB-492B-ACD2-5AFA61B97BAC}" type="presParOf" srcId="{1A712016-F88D-4E6F-B696-FCECD3816897}" destId="{2F1D7D8E-8983-4CED-9AE2-488B87DDA5A0}" srcOrd="4" destOrd="0" presId="urn:microsoft.com/office/officeart/2017/3/layout/DropPinTimeline"/>
    <dgm:cxn modelId="{C6492794-80BE-43F7-9F02-F8A38E08647A}" type="presParOf" srcId="{1A712016-F88D-4E6F-B696-FCECD3816897}" destId="{67B70964-F5B3-4F67-A2CD-536B4BD683B9}" srcOrd="5" destOrd="0" presId="urn:microsoft.com/office/officeart/2017/3/layout/DropPin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D3A6AC-8B96-42B7-9A35-19D82569CD3F}">
      <dsp:nvSpPr>
        <dsp:cNvPr id="0" name=""/>
        <dsp:cNvSpPr/>
      </dsp:nvSpPr>
      <dsp:spPr>
        <a:xfrm>
          <a:off x="0" y="1839119"/>
          <a:ext cx="11029950" cy="0"/>
        </a:xfrm>
        <a:prstGeom prst="line">
          <a:avLst/>
        </a:prstGeom>
        <a:solidFill>
          <a:schemeClr val="lt1">
            <a:alpha val="90000"/>
            <a:hueOff val="0"/>
            <a:satOff val="0"/>
            <a:lumOff val="0"/>
            <a:alphaOff val="0"/>
          </a:schemeClr>
        </a:solidFill>
        <a:ln w="19050" cap="rnd" cmpd="sng" algn="ctr">
          <a:solidFill>
            <a:schemeClr val="accent5">
              <a:hueOff val="0"/>
              <a:satOff val="0"/>
              <a:lumOff val="0"/>
              <a:alphaOff val="0"/>
            </a:schemeClr>
          </a:solidFill>
          <a:prstDash val="solid"/>
          <a:tailEnd type="triangle" w="lg" len="lg"/>
        </a:ln>
        <a:effectLst/>
      </dsp:spPr>
      <dsp:style>
        <a:lnRef idx="2">
          <a:scrgbClr r="0" g="0" b="0"/>
        </a:lnRef>
        <a:fillRef idx="1">
          <a:scrgbClr r="0" g="0" b="0"/>
        </a:fillRef>
        <a:effectRef idx="0">
          <a:scrgbClr r="0" g="0" b="0"/>
        </a:effectRef>
        <a:fontRef idx="minor"/>
      </dsp:style>
    </dsp:sp>
    <dsp:sp modelId="{F6D6BC67-3280-4715-91DA-60302DB6103B}">
      <dsp:nvSpPr>
        <dsp:cNvPr id="0" name=""/>
        <dsp:cNvSpPr/>
      </dsp:nvSpPr>
      <dsp:spPr>
        <a:xfrm rot="8100000">
          <a:off x="58023" y="423845"/>
          <a:ext cx="270494" cy="270494"/>
        </a:xfrm>
        <a:prstGeom prst="teardrop">
          <a:avLst>
            <a:gd name="adj" fmla="val 115000"/>
          </a:avLst>
        </a:prstGeom>
        <a:solidFill>
          <a:schemeClr val="accent5">
            <a:hueOff val="0"/>
            <a:satOff val="0"/>
            <a:lumOff val="0"/>
            <a:alphaOff val="0"/>
          </a:schemeClr>
        </a:solidFill>
        <a:ln w="2222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DE18D6-52B1-4981-B9FC-1C13C19217CF}">
      <dsp:nvSpPr>
        <dsp:cNvPr id="0" name=""/>
        <dsp:cNvSpPr/>
      </dsp:nvSpPr>
      <dsp:spPr>
        <a:xfrm>
          <a:off x="88072" y="453894"/>
          <a:ext cx="210395" cy="210395"/>
        </a:xfrm>
        <a:prstGeom prst="ellipse">
          <a:avLst/>
        </a:prstGeom>
        <a:solidFill>
          <a:schemeClr val="lt1">
            <a:alpha val="90000"/>
            <a:hueOff val="0"/>
            <a:satOff val="0"/>
            <a:lumOff val="0"/>
            <a:alphaOff val="0"/>
          </a:schemeClr>
        </a:solidFill>
        <a:ln w="22225" cap="rnd" cmpd="sng" algn="ctr">
          <a:noFill/>
          <a:prstDash val="solid"/>
        </a:ln>
        <a:effectLst/>
      </dsp:spPr>
      <dsp:style>
        <a:lnRef idx="2">
          <a:scrgbClr r="0" g="0" b="0"/>
        </a:lnRef>
        <a:fillRef idx="1">
          <a:scrgbClr r="0" g="0" b="0"/>
        </a:fillRef>
        <a:effectRef idx="0">
          <a:scrgbClr r="0" g="0" b="0"/>
        </a:effectRef>
        <a:fontRef idx="minor"/>
      </dsp:style>
    </dsp:sp>
    <dsp:sp modelId="{D59FAB65-7B1E-414B-9CDA-7BE672DC1EF2}">
      <dsp:nvSpPr>
        <dsp:cNvPr id="0" name=""/>
        <dsp:cNvSpPr/>
      </dsp:nvSpPr>
      <dsp:spPr>
        <a:xfrm>
          <a:off x="384538" y="750360"/>
          <a:ext cx="3667482" cy="10887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52400" rIns="152400" bIns="228600" numCol="1" spcCol="1270" anchor="t" anchorCtr="0">
          <a:noAutofit/>
        </a:bodyPr>
        <a:lstStyle/>
        <a:p>
          <a:pPr marL="0" lvl="0" indent="0" algn="l" defTabSz="1066800">
            <a:lnSpc>
              <a:spcPct val="90000"/>
            </a:lnSpc>
            <a:spcBef>
              <a:spcPct val="0"/>
            </a:spcBef>
            <a:spcAft>
              <a:spcPct val="35000"/>
            </a:spcAft>
            <a:buNone/>
          </a:pPr>
          <a:r>
            <a:rPr lang="en-US" sz="2400" kern="1200"/>
            <a:t>Introductory Rite </a:t>
          </a:r>
        </a:p>
      </dsp:txBody>
      <dsp:txXfrm>
        <a:off x="384538" y="750360"/>
        <a:ext cx="3667482" cy="1088758"/>
      </dsp:txXfrm>
    </dsp:sp>
    <dsp:sp modelId="{98758DBB-3FD4-4592-8F12-30E84ADC503B}">
      <dsp:nvSpPr>
        <dsp:cNvPr id="0" name=""/>
        <dsp:cNvSpPr/>
      </dsp:nvSpPr>
      <dsp:spPr>
        <a:xfrm>
          <a:off x="384538" y="367823"/>
          <a:ext cx="3667482" cy="382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77800" bIns="0" numCol="1" spcCol="1270" anchor="ctr" anchorCtr="0">
          <a:noAutofit/>
        </a:bodyPr>
        <a:lstStyle/>
        <a:p>
          <a:pPr marL="0" lvl="0" indent="0" algn="l" defTabSz="1244600">
            <a:lnSpc>
              <a:spcPct val="90000"/>
            </a:lnSpc>
            <a:spcBef>
              <a:spcPct val="0"/>
            </a:spcBef>
            <a:spcAft>
              <a:spcPct val="35000"/>
            </a:spcAft>
            <a:buNone/>
            <a:defRPr b="1"/>
          </a:pPr>
          <a:r>
            <a:rPr lang="en-US" sz="2800" kern="1200"/>
            <a:t>Lent 2026</a:t>
          </a:r>
        </a:p>
      </dsp:txBody>
      <dsp:txXfrm>
        <a:off x="384538" y="367823"/>
        <a:ext cx="3667482" cy="382536"/>
      </dsp:txXfrm>
    </dsp:sp>
    <dsp:sp modelId="{406A5C00-30AC-453F-8C85-FCDAA8714521}">
      <dsp:nvSpPr>
        <dsp:cNvPr id="0" name=""/>
        <dsp:cNvSpPr/>
      </dsp:nvSpPr>
      <dsp:spPr>
        <a:xfrm>
          <a:off x="193270" y="750360"/>
          <a:ext cx="0" cy="1088758"/>
        </a:xfrm>
        <a:prstGeom prst="line">
          <a:avLst/>
        </a:prstGeom>
        <a:noFill/>
        <a:ln w="12700" cap="rnd" cmpd="sng" algn="ctr">
          <a:solidFill>
            <a:schemeClr val="accent5">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D92009C0-2265-437D-9257-A10DD105BCB8}">
      <dsp:nvSpPr>
        <dsp:cNvPr id="0" name=""/>
        <dsp:cNvSpPr/>
      </dsp:nvSpPr>
      <dsp:spPr>
        <a:xfrm>
          <a:off x="158247" y="1804690"/>
          <a:ext cx="68856" cy="68856"/>
        </a:xfrm>
        <a:prstGeom prst="ellipse">
          <a:avLst/>
        </a:prstGeom>
        <a:solidFill>
          <a:schemeClr val="accent5">
            <a:hueOff val="0"/>
            <a:satOff val="0"/>
            <a:lumOff val="0"/>
            <a:alphaOff val="0"/>
          </a:schemeClr>
        </a:solidFill>
        <a:ln w="63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2237880-B6F3-475D-8698-93515380A4FB}">
      <dsp:nvSpPr>
        <dsp:cNvPr id="0" name=""/>
        <dsp:cNvSpPr/>
      </dsp:nvSpPr>
      <dsp:spPr>
        <a:xfrm rot="18900000">
          <a:off x="2260454" y="2983898"/>
          <a:ext cx="270494" cy="270494"/>
        </a:xfrm>
        <a:prstGeom prst="teardrop">
          <a:avLst>
            <a:gd name="adj" fmla="val 115000"/>
          </a:avLst>
        </a:prstGeom>
        <a:solidFill>
          <a:schemeClr val="accent5">
            <a:hueOff val="-223985"/>
            <a:satOff val="-3461"/>
            <a:lumOff val="-7059"/>
            <a:alphaOff val="0"/>
          </a:schemeClr>
        </a:solidFill>
        <a:ln w="22225" cap="rnd" cmpd="sng" algn="ctr">
          <a:solidFill>
            <a:schemeClr val="accent5">
              <a:hueOff val="-223985"/>
              <a:satOff val="-3461"/>
              <a:lumOff val="-705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EA44B0A-497F-4994-B420-37756256B949}">
      <dsp:nvSpPr>
        <dsp:cNvPr id="0" name=""/>
        <dsp:cNvSpPr/>
      </dsp:nvSpPr>
      <dsp:spPr>
        <a:xfrm>
          <a:off x="2290503" y="3013948"/>
          <a:ext cx="210395" cy="210395"/>
        </a:xfrm>
        <a:prstGeom prst="ellipse">
          <a:avLst/>
        </a:prstGeom>
        <a:solidFill>
          <a:schemeClr val="lt1">
            <a:alpha val="90000"/>
            <a:hueOff val="0"/>
            <a:satOff val="0"/>
            <a:lumOff val="0"/>
            <a:alphaOff val="0"/>
          </a:schemeClr>
        </a:solidFill>
        <a:ln w="22225" cap="rnd" cmpd="sng" algn="ctr">
          <a:noFill/>
          <a:prstDash val="solid"/>
        </a:ln>
        <a:effectLst/>
      </dsp:spPr>
      <dsp:style>
        <a:lnRef idx="2">
          <a:scrgbClr r="0" g="0" b="0"/>
        </a:lnRef>
        <a:fillRef idx="1">
          <a:scrgbClr r="0" g="0" b="0"/>
        </a:fillRef>
        <a:effectRef idx="0">
          <a:scrgbClr r="0" g="0" b="0"/>
        </a:effectRef>
        <a:fontRef idx="minor"/>
      </dsp:style>
    </dsp:sp>
    <dsp:sp modelId="{254CC886-64EF-4E20-B9CA-8B46682F67A1}">
      <dsp:nvSpPr>
        <dsp:cNvPr id="0" name=""/>
        <dsp:cNvSpPr/>
      </dsp:nvSpPr>
      <dsp:spPr>
        <a:xfrm>
          <a:off x="2586969" y="1839119"/>
          <a:ext cx="3667482" cy="10887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0" rIns="0" bIns="152400" numCol="1" spcCol="1270" anchor="b" anchorCtr="0">
          <a:noAutofit/>
        </a:bodyPr>
        <a:lstStyle/>
        <a:p>
          <a:pPr marL="0" lvl="0" indent="0" algn="l" defTabSz="1066800">
            <a:lnSpc>
              <a:spcPct val="90000"/>
            </a:lnSpc>
            <a:spcBef>
              <a:spcPct val="0"/>
            </a:spcBef>
            <a:spcAft>
              <a:spcPct val="35000"/>
            </a:spcAft>
            <a:buNone/>
          </a:pPr>
          <a:r>
            <a:rPr lang="en-US" sz="2400" kern="1200"/>
            <a:t>Liturgy of the Word</a:t>
          </a:r>
        </a:p>
      </dsp:txBody>
      <dsp:txXfrm>
        <a:off x="2586969" y="1839119"/>
        <a:ext cx="3667482" cy="1088758"/>
      </dsp:txXfrm>
    </dsp:sp>
    <dsp:sp modelId="{3C83D545-AD7B-4AC1-BF1E-FDA0E204B294}">
      <dsp:nvSpPr>
        <dsp:cNvPr id="0" name=""/>
        <dsp:cNvSpPr/>
      </dsp:nvSpPr>
      <dsp:spPr>
        <a:xfrm>
          <a:off x="2586969" y="2927877"/>
          <a:ext cx="3667482" cy="382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77800" bIns="0" numCol="1" spcCol="1270" anchor="ctr" anchorCtr="0">
          <a:noAutofit/>
        </a:bodyPr>
        <a:lstStyle/>
        <a:p>
          <a:pPr marL="0" lvl="0" indent="0" algn="l" defTabSz="1244600">
            <a:lnSpc>
              <a:spcPct val="90000"/>
            </a:lnSpc>
            <a:spcBef>
              <a:spcPct val="0"/>
            </a:spcBef>
            <a:spcAft>
              <a:spcPct val="35000"/>
            </a:spcAft>
            <a:buNone/>
            <a:defRPr b="1"/>
          </a:pPr>
          <a:r>
            <a:rPr lang="en-US" sz="2800" kern="1200"/>
            <a:t>Fall 2026</a:t>
          </a:r>
        </a:p>
      </dsp:txBody>
      <dsp:txXfrm>
        <a:off x="2586969" y="2927877"/>
        <a:ext cx="3667482" cy="382536"/>
      </dsp:txXfrm>
    </dsp:sp>
    <dsp:sp modelId="{DAE2D50F-0F6B-49E5-8961-8C3767492204}">
      <dsp:nvSpPr>
        <dsp:cNvPr id="0" name=""/>
        <dsp:cNvSpPr/>
      </dsp:nvSpPr>
      <dsp:spPr>
        <a:xfrm>
          <a:off x="2395701" y="1839119"/>
          <a:ext cx="0" cy="1088758"/>
        </a:xfrm>
        <a:prstGeom prst="line">
          <a:avLst/>
        </a:prstGeom>
        <a:noFill/>
        <a:ln w="12700" cap="rnd" cmpd="sng" algn="ctr">
          <a:solidFill>
            <a:schemeClr val="accent5">
              <a:hueOff val="-223985"/>
              <a:satOff val="-3461"/>
              <a:lumOff val="-7059"/>
              <a:alphaOff val="0"/>
            </a:schemeClr>
          </a:solidFill>
          <a:prstDash val="dash"/>
        </a:ln>
        <a:effectLst/>
      </dsp:spPr>
      <dsp:style>
        <a:lnRef idx="1">
          <a:scrgbClr r="0" g="0" b="0"/>
        </a:lnRef>
        <a:fillRef idx="0">
          <a:scrgbClr r="0" g="0" b="0"/>
        </a:fillRef>
        <a:effectRef idx="0">
          <a:scrgbClr r="0" g="0" b="0"/>
        </a:effectRef>
        <a:fontRef idx="minor"/>
      </dsp:style>
    </dsp:sp>
    <dsp:sp modelId="{418A4A68-A45F-4108-8383-5CDF58017984}">
      <dsp:nvSpPr>
        <dsp:cNvPr id="0" name=""/>
        <dsp:cNvSpPr/>
      </dsp:nvSpPr>
      <dsp:spPr>
        <a:xfrm>
          <a:off x="2360677" y="1804690"/>
          <a:ext cx="68856" cy="68856"/>
        </a:xfrm>
        <a:prstGeom prst="ellipse">
          <a:avLst/>
        </a:prstGeom>
        <a:solidFill>
          <a:schemeClr val="accent5">
            <a:hueOff val="-223985"/>
            <a:satOff val="-3461"/>
            <a:lumOff val="-7059"/>
            <a:alphaOff val="0"/>
          </a:schemeClr>
        </a:solidFill>
        <a:ln w="63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59C75C1-67FE-4DA2-8CE9-671C324A6DFF}">
      <dsp:nvSpPr>
        <dsp:cNvPr id="0" name=""/>
        <dsp:cNvSpPr/>
      </dsp:nvSpPr>
      <dsp:spPr>
        <a:xfrm rot="8100000">
          <a:off x="4462884" y="423845"/>
          <a:ext cx="270494" cy="270494"/>
        </a:xfrm>
        <a:prstGeom prst="teardrop">
          <a:avLst>
            <a:gd name="adj" fmla="val 115000"/>
          </a:avLst>
        </a:prstGeom>
        <a:solidFill>
          <a:schemeClr val="accent5">
            <a:hueOff val="-447971"/>
            <a:satOff val="-6923"/>
            <a:lumOff val="-14119"/>
            <a:alphaOff val="0"/>
          </a:schemeClr>
        </a:solidFill>
        <a:ln w="22225" cap="rnd" cmpd="sng" algn="ctr">
          <a:solidFill>
            <a:schemeClr val="accent5">
              <a:hueOff val="-447971"/>
              <a:satOff val="-6923"/>
              <a:lumOff val="-1411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FCA9552-F29F-447B-929B-7329FCC36035}">
      <dsp:nvSpPr>
        <dsp:cNvPr id="0" name=""/>
        <dsp:cNvSpPr/>
      </dsp:nvSpPr>
      <dsp:spPr>
        <a:xfrm>
          <a:off x="4492934" y="453894"/>
          <a:ext cx="210395" cy="210395"/>
        </a:xfrm>
        <a:prstGeom prst="ellipse">
          <a:avLst/>
        </a:prstGeom>
        <a:solidFill>
          <a:schemeClr val="lt1">
            <a:alpha val="90000"/>
            <a:hueOff val="0"/>
            <a:satOff val="0"/>
            <a:lumOff val="0"/>
            <a:alphaOff val="0"/>
          </a:schemeClr>
        </a:solidFill>
        <a:ln w="22225" cap="rnd" cmpd="sng" algn="ctr">
          <a:noFill/>
          <a:prstDash val="solid"/>
        </a:ln>
        <a:effectLst/>
      </dsp:spPr>
      <dsp:style>
        <a:lnRef idx="2">
          <a:scrgbClr r="0" g="0" b="0"/>
        </a:lnRef>
        <a:fillRef idx="1">
          <a:scrgbClr r="0" g="0" b="0"/>
        </a:fillRef>
        <a:effectRef idx="0">
          <a:scrgbClr r="0" g="0" b="0"/>
        </a:effectRef>
        <a:fontRef idx="minor"/>
      </dsp:style>
    </dsp:sp>
    <dsp:sp modelId="{8B2D5588-46E3-4B12-A56C-244A512DAC99}">
      <dsp:nvSpPr>
        <dsp:cNvPr id="0" name=""/>
        <dsp:cNvSpPr/>
      </dsp:nvSpPr>
      <dsp:spPr>
        <a:xfrm>
          <a:off x="4789400" y="750360"/>
          <a:ext cx="3667482" cy="10887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52400" rIns="152400" bIns="228600" numCol="1" spcCol="1270" anchor="t" anchorCtr="0">
          <a:noAutofit/>
        </a:bodyPr>
        <a:lstStyle/>
        <a:p>
          <a:pPr marL="0" lvl="0" indent="0" algn="l" defTabSz="1066800">
            <a:lnSpc>
              <a:spcPct val="90000"/>
            </a:lnSpc>
            <a:spcBef>
              <a:spcPct val="0"/>
            </a:spcBef>
            <a:spcAft>
              <a:spcPct val="35000"/>
            </a:spcAft>
            <a:buNone/>
          </a:pPr>
          <a:r>
            <a:rPr lang="en-US" sz="2400" kern="1200"/>
            <a:t>Liturgy of Eucharist</a:t>
          </a:r>
        </a:p>
      </dsp:txBody>
      <dsp:txXfrm>
        <a:off x="4789400" y="750360"/>
        <a:ext cx="3667482" cy="1088758"/>
      </dsp:txXfrm>
    </dsp:sp>
    <dsp:sp modelId="{0067B130-1590-43BC-A588-3A3082A7F9D0}">
      <dsp:nvSpPr>
        <dsp:cNvPr id="0" name=""/>
        <dsp:cNvSpPr/>
      </dsp:nvSpPr>
      <dsp:spPr>
        <a:xfrm>
          <a:off x="4789400" y="367823"/>
          <a:ext cx="3667482" cy="382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77800" bIns="0" numCol="1" spcCol="1270" anchor="ctr" anchorCtr="0">
          <a:noAutofit/>
        </a:bodyPr>
        <a:lstStyle/>
        <a:p>
          <a:pPr marL="0" lvl="0" indent="0" algn="l" defTabSz="1244600">
            <a:lnSpc>
              <a:spcPct val="90000"/>
            </a:lnSpc>
            <a:spcBef>
              <a:spcPct val="0"/>
            </a:spcBef>
            <a:spcAft>
              <a:spcPct val="35000"/>
            </a:spcAft>
            <a:buNone/>
            <a:defRPr b="1"/>
          </a:pPr>
          <a:r>
            <a:rPr lang="en-US" sz="2800" kern="1200"/>
            <a:t>Lent/Easter 2027</a:t>
          </a:r>
        </a:p>
      </dsp:txBody>
      <dsp:txXfrm>
        <a:off x="4789400" y="367823"/>
        <a:ext cx="3667482" cy="382536"/>
      </dsp:txXfrm>
    </dsp:sp>
    <dsp:sp modelId="{23C76D27-4C40-4949-BFD6-D74E3F09D72F}">
      <dsp:nvSpPr>
        <dsp:cNvPr id="0" name=""/>
        <dsp:cNvSpPr/>
      </dsp:nvSpPr>
      <dsp:spPr>
        <a:xfrm>
          <a:off x="4598131" y="750360"/>
          <a:ext cx="0" cy="1088758"/>
        </a:xfrm>
        <a:prstGeom prst="line">
          <a:avLst/>
        </a:prstGeom>
        <a:noFill/>
        <a:ln w="12700" cap="rnd" cmpd="sng" algn="ctr">
          <a:solidFill>
            <a:schemeClr val="accent5">
              <a:hueOff val="-447971"/>
              <a:satOff val="-6923"/>
              <a:lumOff val="-14119"/>
              <a:alphaOff val="0"/>
            </a:schemeClr>
          </a:solidFill>
          <a:prstDash val="dash"/>
        </a:ln>
        <a:effectLst/>
      </dsp:spPr>
      <dsp:style>
        <a:lnRef idx="1">
          <a:scrgbClr r="0" g="0" b="0"/>
        </a:lnRef>
        <a:fillRef idx="0">
          <a:scrgbClr r="0" g="0" b="0"/>
        </a:fillRef>
        <a:effectRef idx="0">
          <a:scrgbClr r="0" g="0" b="0"/>
        </a:effectRef>
        <a:fontRef idx="minor"/>
      </dsp:style>
    </dsp:sp>
    <dsp:sp modelId="{16309266-9794-4F44-983E-2B51311C19E6}">
      <dsp:nvSpPr>
        <dsp:cNvPr id="0" name=""/>
        <dsp:cNvSpPr/>
      </dsp:nvSpPr>
      <dsp:spPr>
        <a:xfrm>
          <a:off x="4563108" y="1804690"/>
          <a:ext cx="68856" cy="68856"/>
        </a:xfrm>
        <a:prstGeom prst="ellipse">
          <a:avLst/>
        </a:prstGeom>
        <a:solidFill>
          <a:schemeClr val="accent5">
            <a:hueOff val="-447971"/>
            <a:satOff val="-6923"/>
            <a:lumOff val="-14119"/>
            <a:alphaOff val="0"/>
          </a:schemeClr>
        </a:solidFill>
        <a:ln w="63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956DD49-78BB-4E84-9872-1A6F3C065D3B}">
      <dsp:nvSpPr>
        <dsp:cNvPr id="0" name=""/>
        <dsp:cNvSpPr/>
      </dsp:nvSpPr>
      <dsp:spPr>
        <a:xfrm rot="18900000">
          <a:off x="6665315" y="2983898"/>
          <a:ext cx="270494" cy="270494"/>
        </a:xfrm>
        <a:prstGeom prst="teardrop">
          <a:avLst>
            <a:gd name="adj" fmla="val 115000"/>
          </a:avLst>
        </a:prstGeom>
        <a:solidFill>
          <a:schemeClr val="accent5">
            <a:hueOff val="-671956"/>
            <a:satOff val="-10384"/>
            <a:lumOff val="-21178"/>
            <a:alphaOff val="0"/>
          </a:schemeClr>
        </a:solidFill>
        <a:ln w="22225" cap="rnd" cmpd="sng" algn="ctr">
          <a:solidFill>
            <a:schemeClr val="accent5">
              <a:hueOff val="-671956"/>
              <a:satOff val="-10384"/>
              <a:lumOff val="-2117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DF46ACA-6918-4D24-926A-F982A037340B}">
      <dsp:nvSpPr>
        <dsp:cNvPr id="0" name=""/>
        <dsp:cNvSpPr/>
      </dsp:nvSpPr>
      <dsp:spPr>
        <a:xfrm>
          <a:off x="6695365" y="3013948"/>
          <a:ext cx="210395" cy="210395"/>
        </a:xfrm>
        <a:prstGeom prst="ellipse">
          <a:avLst/>
        </a:prstGeom>
        <a:solidFill>
          <a:schemeClr val="lt1">
            <a:alpha val="90000"/>
            <a:hueOff val="0"/>
            <a:satOff val="0"/>
            <a:lumOff val="0"/>
            <a:alphaOff val="0"/>
          </a:schemeClr>
        </a:solidFill>
        <a:ln w="22225" cap="rnd" cmpd="sng" algn="ctr">
          <a:noFill/>
          <a:prstDash val="solid"/>
        </a:ln>
        <a:effectLst/>
      </dsp:spPr>
      <dsp:style>
        <a:lnRef idx="2">
          <a:scrgbClr r="0" g="0" b="0"/>
        </a:lnRef>
        <a:fillRef idx="1">
          <a:scrgbClr r="0" g="0" b="0"/>
        </a:fillRef>
        <a:effectRef idx="0">
          <a:scrgbClr r="0" g="0" b="0"/>
        </a:effectRef>
        <a:fontRef idx="minor"/>
      </dsp:style>
    </dsp:sp>
    <dsp:sp modelId="{9CE4A9BD-5E8F-42D5-A928-377AF48C42E6}">
      <dsp:nvSpPr>
        <dsp:cNvPr id="0" name=""/>
        <dsp:cNvSpPr/>
      </dsp:nvSpPr>
      <dsp:spPr>
        <a:xfrm>
          <a:off x="6991831" y="1839119"/>
          <a:ext cx="3667482" cy="10887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0" rIns="0" bIns="152400" numCol="1" spcCol="1270" anchor="b" anchorCtr="0">
          <a:noAutofit/>
        </a:bodyPr>
        <a:lstStyle/>
        <a:p>
          <a:pPr marL="0" lvl="0" indent="0" algn="l" defTabSz="1066800">
            <a:lnSpc>
              <a:spcPct val="90000"/>
            </a:lnSpc>
            <a:spcBef>
              <a:spcPct val="0"/>
            </a:spcBef>
            <a:spcAft>
              <a:spcPct val="35000"/>
            </a:spcAft>
            <a:buNone/>
          </a:pPr>
          <a:r>
            <a:rPr lang="en-US" sz="2400" kern="1200"/>
            <a:t>Communion and Concluding Rites</a:t>
          </a:r>
        </a:p>
      </dsp:txBody>
      <dsp:txXfrm>
        <a:off x="6991831" y="1839119"/>
        <a:ext cx="3667482" cy="1088758"/>
      </dsp:txXfrm>
    </dsp:sp>
    <dsp:sp modelId="{2A7B27C4-C4FC-462A-90FF-D9B1D81F80DB}">
      <dsp:nvSpPr>
        <dsp:cNvPr id="0" name=""/>
        <dsp:cNvSpPr/>
      </dsp:nvSpPr>
      <dsp:spPr>
        <a:xfrm>
          <a:off x="6991831" y="2927877"/>
          <a:ext cx="3667482" cy="382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77800" bIns="0" numCol="1" spcCol="1270" anchor="ctr" anchorCtr="0">
          <a:noAutofit/>
        </a:bodyPr>
        <a:lstStyle/>
        <a:p>
          <a:pPr marL="0" lvl="0" indent="0" algn="l" defTabSz="1244600">
            <a:lnSpc>
              <a:spcPct val="90000"/>
            </a:lnSpc>
            <a:spcBef>
              <a:spcPct val="0"/>
            </a:spcBef>
            <a:spcAft>
              <a:spcPct val="35000"/>
            </a:spcAft>
            <a:buNone/>
            <a:defRPr b="1"/>
          </a:pPr>
          <a:r>
            <a:rPr lang="en-US" sz="2800" kern="1200"/>
            <a:t>Fall 2027</a:t>
          </a:r>
        </a:p>
      </dsp:txBody>
      <dsp:txXfrm>
        <a:off x="6991831" y="2927877"/>
        <a:ext cx="3667482" cy="382536"/>
      </dsp:txXfrm>
    </dsp:sp>
    <dsp:sp modelId="{2F1D7D8E-8983-4CED-9AE2-488B87DDA5A0}">
      <dsp:nvSpPr>
        <dsp:cNvPr id="0" name=""/>
        <dsp:cNvSpPr/>
      </dsp:nvSpPr>
      <dsp:spPr>
        <a:xfrm>
          <a:off x="6800562" y="1839119"/>
          <a:ext cx="0" cy="1088758"/>
        </a:xfrm>
        <a:prstGeom prst="line">
          <a:avLst/>
        </a:prstGeom>
        <a:noFill/>
        <a:ln w="12700" cap="rnd" cmpd="sng" algn="ctr">
          <a:solidFill>
            <a:schemeClr val="accent5">
              <a:hueOff val="-671956"/>
              <a:satOff val="-10384"/>
              <a:lumOff val="-21178"/>
              <a:alphaOff val="0"/>
            </a:schemeClr>
          </a:solidFill>
          <a:prstDash val="dash"/>
        </a:ln>
        <a:effectLst/>
      </dsp:spPr>
      <dsp:style>
        <a:lnRef idx="1">
          <a:scrgbClr r="0" g="0" b="0"/>
        </a:lnRef>
        <a:fillRef idx="0">
          <a:scrgbClr r="0" g="0" b="0"/>
        </a:fillRef>
        <a:effectRef idx="0">
          <a:scrgbClr r="0" g="0" b="0"/>
        </a:effectRef>
        <a:fontRef idx="minor"/>
      </dsp:style>
    </dsp:sp>
    <dsp:sp modelId="{3E9058FE-46D1-407B-A9D8-57C5E246EF44}">
      <dsp:nvSpPr>
        <dsp:cNvPr id="0" name=""/>
        <dsp:cNvSpPr/>
      </dsp:nvSpPr>
      <dsp:spPr>
        <a:xfrm>
          <a:off x="6765539" y="1804690"/>
          <a:ext cx="68856" cy="68856"/>
        </a:xfrm>
        <a:prstGeom prst="ellipse">
          <a:avLst/>
        </a:prstGeom>
        <a:solidFill>
          <a:schemeClr val="accent5">
            <a:hueOff val="-671956"/>
            <a:satOff val="-10384"/>
            <a:lumOff val="-21178"/>
            <a:alphaOff val="0"/>
          </a:schemeClr>
        </a:solidFill>
        <a:ln w="63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1D786C-BD7F-43FF-A8F4-F6C46CC98A36}" type="datetimeFigureOut">
              <a:t>3/9/2026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9F45BC-27E5-42DD-A6FE-7ED05E4F917A}" type="slidenum">
              <a:t>‹#›</a:t>
            </a:fld>
            <a:endParaRPr lang="en-US"/>
          </a:p>
        </p:txBody>
      </p:sp>
    </p:spTree>
    <p:extLst>
      <p:ext uri="{BB962C8B-B14F-4D97-AF65-F5344CB8AC3E}">
        <p14:creationId xmlns:p14="http://schemas.microsoft.com/office/powerpoint/2010/main" val="3779528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Image source: Microsoft 365 content library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1B0CB1-8C1C-4455-9EDE-F9FDA2F4EDC5}"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40713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E993F3-EC50-F4C7-77EA-D226137197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640718-A754-3AE4-B46D-3F5BA05885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FCB6B7-247E-3C49-29D0-1D006F47B71D}"/>
              </a:ext>
            </a:extLst>
          </p:cNvPr>
          <p:cNvSpPr>
            <a:spLocks noGrp="1"/>
          </p:cNvSpPr>
          <p:nvPr>
            <p:ph type="body" idx="1"/>
          </p:nvPr>
        </p:nvSpPr>
        <p:spPr/>
        <p:txBody>
          <a:bodyPr/>
          <a:lstStyle/>
          <a:p>
            <a:r>
              <a:rPr lang="en-US"/>
              <a:t>“This is not a standalone initiative. It’s one strand of how we live the pastoral plan—specifically the priority of Worship.”</a:t>
            </a:r>
          </a:p>
        </p:txBody>
      </p:sp>
      <p:sp>
        <p:nvSpPr>
          <p:cNvPr id="4" name="Slide Number Placeholder 3">
            <a:extLst>
              <a:ext uri="{FF2B5EF4-FFF2-40B4-BE49-F238E27FC236}">
                <a16:creationId xmlns:a16="http://schemas.microsoft.com/office/drawing/2014/main" id="{741195DE-452F-6678-7184-BE7B92B8F9EA}"/>
              </a:ext>
            </a:extLst>
          </p:cNvPr>
          <p:cNvSpPr>
            <a:spLocks noGrp="1"/>
          </p:cNvSpPr>
          <p:nvPr>
            <p:ph type="sldNum" sz="quarter" idx="5"/>
          </p:nvPr>
        </p:nvSpPr>
        <p:spPr/>
        <p:txBody>
          <a:bodyPr/>
          <a:lstStyle/>
          <a:p>
            <a:fld id="{4A9F45BC-27E5-42DD-A6FE-7ED05E4F917A}" type="slidenum">
              <a:rPr lang="en-US" smtClean="0"/>
              <a:t>11</a:t>
            </a:fld>
            <a:endParaRPr lang="en-US"/>
          </a:p>
        </p:txBody>
      </p:sp>
    </p:spTree>
    <p:extLst>
      <p:ext uri="{BB962C8B-B14F-4D97-AF65-F5344CB8AC3E}">
        <p14:creationId xmlns:p14="http://schemas.microsoft.com/office/powerpoint/2010/main" val="38961979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F088C4-5C2F-D102-45ED-854B760943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B7DC0F-573E-6994-9740-11EAA235FF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BA3F93-6F76-5277-6A8E-404037ED067C}"/>
              </a:ext>
            </a:extLst>
          </p:cNvPr>
          <p:cNvSpPr>
            <a:spLocks noGrp="1"/>
          </p:cNvSpPr>
          <p:nvPr>
            <p:ph type="body" idx="1"/>
          </p:nvPr>
        </p:nvSpPr>
        <p:spPr/>
        <p:txBody>
          <a:bodyPr/>
          <a:lstStyle/>
          <a:p>
            <a:r>
              <a:rPr lang="en-US"/>
              <a:t>“This is not a standalone initiative. It’s one strand of how we live the pastoral plan—specifically the priority of Worship.”</a:t>
            </a:r>
          </a:p>
        </p:txBody>
      </p:sp>
      <p:sp>
        <p:nvSpPr>
          <p:cNvPr id="4" name="Slide Number Placeholder 3">
            <a:extLst>
              <a:ext uri="{FF2B5EF4-FFF2-40B4-BE49-F238E27FC236}">
                <a16:creationId xmlns:a16="http://schemas.microsoft.com/office/drawing/2014/main" id="{925E3E35-BFA0-B42E-EE55-8725830A2864}"/>
              </a:ext>
            </a:extLst>
          </p:cNvPr>
          <p:cNvSpPr>
            <a:spLocks noGrp="1"/>
          </p:cNvSpPr>
          <p:nvPr>
            <p:ph type="sldNum" sz="quarter" idx="5"/>
          </p:nvPr>
        </p:nvSpPr>
        <p:spPr/>
        <p:txBody>
          <a:bodyPr/>
          <a:lstStyle/>
          <a:p>
            <a:fld id="{4A9F45BC-27E5-42DD-A6FE-7ED05E4F917A}" type="slidenum">
              <a:rPr lang="en-US" smtClean="0"/>
              <a:t>12</a:t>
            </a:fld>
            <a:endParaRPr lang="en-US"/>
          </a:p>
        </p:txBody>
      </p:sp>
    </p:spTree>
    <p:extLst>
      <p:ext uri="{BB962C8B-B14F-4D97-AF65-F5344CB8AC3E}">
        <p14:creationId xmlns:p14="http://schemas.microsoft.com/office/powerpoint/2010/main" val="40984494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16B5A-EDC4-AEB0-CBDD-1BF55F2918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D3F4B7-F65B-C10D-58D2-6CD2FEDB3B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886B4B-C137-DE73-5294-89EEDA9643CA}"/>
              </a:ext>
            </a:extLst>
          </p:cNvPr>
          <p:cNvSpPr>
            <a:spLocks noGrp="1"/>
          </p:cNvSpPr>
          <p:nvPr>
            <p:ph type="body" idx="1"/>
          </p:nvPr>
        </p:nvSpPr>
        <p:spPr/>
        <p:txBody>
          <a:bodyPr/>
          <a:lstStyle/>
          <a:p>
            <a:r>
              <a:rPr lang="en-US"/>
              <a:t>“This is not a standalone initiative. It’s one strand of how we live the pastoral plan—specifically the priority of Worship.”</a:t>
            </a:r>
          </a:p>
        </p:txBody>
      </p:sp>
      <p:sp>
        <p:nvSpPr>
          <p:cNvPr id="4" name="Slide Number Placeholder 3">
            <a:extLst>
              <a:ext uri="{FF2B5EF4-FFF2-40B4-BE49-F238E27FC236}">
                <a16:creationId xmlns:a16="http://schemas.microsoft.com/office/drawing/2014/main" id="{5749C537-6D54-948B-BCDF-084A38D613E5}"/>
              </a:ext>
            </a:extLst>
          </p:cNvPr>
          <p:cNvSpPr>
            <a:spLocks noGrp="1"/>
          </p:cNvSpPr>
          <p:nvPr>
            <p:ph type="sldNum" sz="quarter" idx="5"/>
          </p:nvPr>
        </p:nvSpPr>
        <p:spPr/>
        <p:txBody>
          <a:bodyPr/>
          <a:lstStyle/>
          <a:p>
            <a:fld id="{4A9F45BC-27E5-42DD-A6FE-7ED05E4F917A}" type="slidenum">
              <a:rPr lang="en-US" smtClean="0"/>
              <a:t>13</a:t>
            </a:fld>
            <a:endParaRPr lang="en-US"/>
          </a:p>
        </p:txBody>
      </p:sp>
    </p:spTree>
    <p:extLst>
      <p:ext uri="{BB962C8B-B14F-4D97-AF65-F5344CB8AC3E}">
        <p14:creationId xmlns:p14="http://schemas.microsoft.com/office/powerpoint/2010/main" val="34614197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E1030-0EC4-F77F-039F-6F3FD84FCE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33B7CB-9D9F-294D-EADA-3F0106A806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757EEC-B0BF-066A-6C03-24B79CF9A324}"/>
              </a:ext>
            </a:extLst>
          </p:cNvPr>
          <p:cNvSpPr>
            <a:spLocks noGrp="1"/>
          </p:cNvSpPr>
          <p:nvPr>
            <p:ph type="body" idx="1"/>
          </p:nvPr>
        </p:nvSpPr>
        <p:spPr/>
        <p:txBody>
          <a:bodyPr/>
          <a:lstStyle/>
          <a:p>
            <a:r>
              <a:rPr lang="en-US"/>
              <a:t>“This is not a standalone initiative. It’s one strand of how we live the pastoral plan—specifically the priority of Worship.”</a:t>
            </a:r>
          </a:p>
        </p:txBody>
      </p:sp>
      <p:sp>
        <p:nvSpPr>
          <p:cNvPr id="4" name="Slide Number Placeholder 3">
            <a:extLst>
              <a:ext uri="{FF2B5EF4-FFF2-40B4-BE49-F238E27FC236}">
                <a16:creationId xmlns:a16="http://schemas.microsoft.com/office/drawing/2014/main" id="{DEA973B9-610A-5D40-0501-05E78682F6BD}"/>
              </a:ext>
            </a:extLst>
          </p:cNvPr>
          <p:cNvSpPr>
            <a:spLocks noGrp="1"/>
          </p:cNvSpPr>
          <p:nvPr>
            <p:ph type="sldNum" sz="quarter" idx="5"/>
          </p:nvPr>
        </p:nvSpPr>
        <p:spPr/>
        <p:txBody>
          <a:bodyPr/>
          <a:lstStyle/>
          <a:p>
            <a:fld id="{4A9F45BC-27E5-42DD-A6FE-7ED05E4F917A}" type="slidenum">
              <a:rPr lang="en-US" smtClean="0"/>
              <a:t>14</a:t>
            </a:fld>
            <a:endParaRPr lang="en-US"/>
          </a:p>
        </p:txBody>
      </p:sp>
    </p:spTree>
    <p:extLst>
      <p:ext uri="{BB962C8B-B14F-4D97-AF65-F5344CB8AC3E}">
        <p14:creationId xmlns:p14="http://schemas.microsoft.com/office/powerpoint/2010/main" val="8876317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0B435D-857A-9BD1-BAE8-53865261EB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036444-F56B-525B-BC92-C6091923D6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509761-AE8E-75B0-3115-E15E42B4F242}"/>
              </a:ext>
            </a:extLst>
          </p:cNvPr>
          <p:cNvSpPr>
            <a:spLocks noGrp="1"/>
          </p:cNvSpPr>
          <p:nvPr>
            <p:ph type="body" idx="1"/>
          </p:nvPr>
        </p:nvSpPr>
        <p:spPr/>
        <p:txBody>
          <a:bodyPr/>
          <a:lstStyle/>
          <a:p>
            <a:r>
              <a:rPr lang="en-US"/>
              <a:t>“This is not a standalone initiative. It’s one strand of how we live the pastoral plan—specifically the priority of Worship.”</a:t>
            </a:r>
          </a:p>
        </p:txBody>
      </p:sp>
      <p:sp>
        <p:nvSpPr>
          <p:cNvPr id="4" name="Slide Number Placeholder 3">
            <a:extLst>
              <a:ext uri="{FF2B5EF4-FFF2-40B4-BE49-F238E27FC236}">
                <a16:creationId xmlns:a16="http://schemas.microsoft.com/office/drawing/2014/main" id="{79705EC3-915A-B73B-D076-FBF833DF0801}"/>
              </a:ext>
            </a:extLst>
          </p:cNvPr>
          <p:cNvSpPr>
            <a:spLocks noGrp="1"/>
          </p:cNvSpPr>
          <p:nvPr>
            <p:ph type="sldNum" sz="quarter" idx="5"/>
          </p:nvPr>
        </p:nvSpPr>
        <p:spPr/>
        <p:txBody>
          <a:bodyPr/>
          <a:lstStyle/>
          <a:p>
            <a:fld id="{4A9F45BC-27E5-42DD-A6FE-7ED05E4F917A}" type="slidenum">
              <a:rPr lang="en-US" smtClean="0"/>
              <a:t>15</a:t>
            </a:fld>
            <a:endParaRPr lang="en-US"/>
          </a:p>
        </p:txBody>
      </p:sp>
    </p:spTree>
    <p:extLst>
      <p:ext uri="{BB962C8B-B14F-4D97-AF65-F5344CB8AC3E}">
        <p14:creationId xmlns:p14="http://schemas.microsoft.com/office/powerpoint/2010/main" val="13579575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A4EF35-17A9-5E71-F052-D88B3BB238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5D7E6C-493E-7B44-7615-DAF46C58EE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65D803-F293-D58D-F8C7-140CE71BAD55}"/>
              </a:ext>
            </a:extLst>
          </p:cNvPr>
          <p:cNvSpPr>
            <a:spLocks noGrp="1"/>
          </p:cNvSpPr>
          <p:nvPr>
            <p:ph type="body" idx="1"/>
          </p:nvPr>
        </p:nvSpPr>
        <p:spPr/>
        <p:txBody>
          <a:bodyPr/>
          <a:lstStyle/>
          <a:p>
            <a:r>
              <a:rPr lang="en-US"/>
              <a:t>“This is not a standalone initiative. It’s one strand of how we live the pastoral plan—specifically the priority of Worship.”</a:t>
            </a:r>
          </a:p>
        </p:txBody>
      </p:sp>
      <p:sp>
        <p:nvSpPr>
          <p:cNvPr id="4" name="Slide Number Placeholder 3">
            <a:extLst>
              <a:ext uri="{FF2B5EF4-FFF2-40B4-BE49-F238E27FC236}">
                <a16:creationId xmlns:a16="http://schemas.microsoft.com/office/drawing/2014/main" id="{BCD9A83F-E55A-F9AF-8189-A00221AEB7B3}"/>
              </a:ext>
            </a:extLst>
          </p:cNvPr>
          <p:cNvSpPr>
            <a:spLocks noGrp="1"/>
          </p:cNvSpPr>
          <p:nvPr>
            <p:ph type="sldNum" sz="quarter" idx="5"/>
          </p:nvPr>
        </p:nvSpPr>
        <p:spPr/>
        <p:txBody>
          <a:bodyPr/>
          <a:lstStyle/>
          <a:p>
            <a:fld id="{4A9F45BC-27E5-42DD-A6FE-7ED05E4F917A}" type="slidenum">
              <a:rPr lang="en-US" smtClean="0"/>
              <a:t>16</a:t>
            </a:fld>
            <a:endParaRPr lang="en-US"/>
          </a:p>
        </p:txBody>
      </p:sp>
    </p:spTree>
    <p:extLst>
      <p:ext uri="{BB962C8B-B14F-4D97-AF65-F5344CB8AC3E}">
        <p14:creationId xmlns:p14="http://schemas.microsoft.com/office/powerpoint/2010/main" val="2481669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0ECD39-C260-58D9-9CED-3CEC8948FB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9263B5-B76D-6D50-404D-233CF9ABC5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0BA839-028B-427E-08B6-0518C12DF71C}"/>
              </a:ext>
            </a:extLst>
          </p:cNvPr>
          <p:cNvSpPr>
            <a:spLocks noGrp="1"/>
          </p:cNvSpPr>
          <p:nvPr>
            <p:ph type="body" idx="1"/>
          </p:nvPr>
        </p:nvSpPr>
        <p:spPr/>
        <p:txBody>
          <a:bodyPr/>
          <a:lstStyle/>
          <a:p>
            <a:r>
              <a:rPr lang="en-US"/>
              <a:t>“This is not a standalone initiative. It’s one strand of how we live the pastoral plan—specifically the priority of Worship.”</a:t>
            </a:r>
          </a:p>
        </p:txBody>
      </p:sp>
      <p:sp>
        <p:nvSpPr>
          <p:cNvPr id="4" name="Slide Number Placeholder 3">
            <a:extLst>
              <a:ext uri="{FF2B5EF4-FFF2-40B4-BE49-F238E27FC236}">
                <a16:creationId xmlns:a16="http://schemas.microsoft.com/office/drawing/2014/main" id="{55143331-DD44-716C-25C2-3A1209D71991}"/>
              </a:ext>
            </a:extLst>
          </p:cNvPr>
          <p:cNvSpPr>
            <a:spLocks noGrp="1"/>
          </p:cNvSpPr>
          <p:nvPr>
            <p:ph type="sldNum" sz="quarter" idx="5"/>
          </p:nvPr>
        </p:nvSpPr>
        <p:spPr/>
        <p:txBody>
          <a:bodyPr/>
          <a:lstStyle/>
          <a:p>
            <a:fld id="{4A9F45BC-27E5-42DD-A6FE-7ED05E4F917A}" type="slidenum">
              <a:rPr lang="en-US" smtClean="0"/>
              <a:t>2</a:t>
            </a:fld>
            <a:endParaRPr lang="en-US"/>
          </a:p>
        </p:txBody>
      </p:sp>
    </p:spTree>
    <p:extLst>
      <p:ext uri="{BB962C8B-B14F-4D97-AF65-F5344CB8AC3E}">
        <p14:creationId xmlns:p14="http://schemas.microsoft.com/office/powerpoint/2010/main" val="2486707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A4C03-37E2-F07D-4D83-37860ADE27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B74DE3-778A-015B-F8A1-2E7D983B99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CBE975-46D1-A8CE-59FD-E9BB6B79CFC1}"/>
              </a:ext>
            </a:extLst>
          </p:cNvPr>
          <p:cNvSpPr>
            <a:spLocks noGrp="1"/>
          </p:cNvSpPr>
          <p:nvPr>
            <p:ph type="body" idx="1"/>
          </p:nvPr>
        </p:nvSpPr>
        <p:spPr/>
        <p:txBody>
          <a:bodyPr/>
          <a:lstStyle/>
          <a:p>
            <a:r>
              <a:rPr lang="en-US"/>
              <a:t>“This is not a standalone initiative. It’s one strand of how we live the pastoral plan—specifically the priority of Worship.”</a:t>
            </a:r>
          </a:p>
        </p:txBody>
      </p:sp>
      <p:sp>
        <p:nvSpPr>
          <p:cNvPr id="4" name="Slide Number Placeholder 3">
            <a:extLst>
              <a:ext uri="{FF2B5EF4-FFF2-40B4-BE49-F238E27FC236}">
                <a16:creationId xmlns:a16="http://schemas.microsoft.com/office/drawing/2014/main" id="{52CD3C75-1416-810D-A92D-548748D49214}"/>
              </a:ext>
            </a:extLst>
          </p:cNvPr>
          <p:cNvSpPr>
            <a:spLocks noGrp="1"/>
          </p:cNvSpPr>
          <p:nvPr>
            <p:ph type="sldNum" sz="quarter" idx="5"/>
          </p:nvPr>
        </p:nvSpPr>
        <p:spPr/>
        <p:txBody>
          <a:bodyPr/>
          <a:lstStyle/>
          <a:p>
            <a:fld id="{4A9F45BC-27E5-42DD-A6FE-7ED05E4F917A}" type="slidenum">
              <a:rPr lang="en-US" smtClean="0"/>
              <a:t>3</a:t>
            </a:fld>
            <a:endParaRPr lang="en-US"/>
          </a:p>
        </p:txBody>
      </p:sp>
    </p:spTree>
    <p:extLst>
      <p:ext uri="{BB962C8B-B14F-4D97-AF65-F5344CB8AC3E}">
        <p14:creationId xmlns:p14="http://schemas.microsoft.com/office/powerpoint/2010/main" val="23968395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74D32C-45DF-A55C-62B2-02D251796C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69AEB9-67CB-0541-44F2-952C1836FB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773ABF-4D2F-28EF-70C7-C32FFC2C897E}"/>
              </a:ext>
            </a:extLst>
          </p:cNvPr>
          <p:cNvSpPr>
            <a:spLocks noGrp="1"/>
          </p:cNvSpPr>
          <p:nvPr>
            <p:ph type="body" idx="1"/>
          </p:nvPr>
        </p:nvSpPr>
        <p:spPr/>
        <p:txBody>
          <a:bodyPr/>
          <a:lstStyle/>
          <a:p>
            <a:r>
              <a:rPr lang="en-US"/>
              <a:t>
---
The diocesan initiative for liturgical renewal aims to deepen the spiritual life of parishes by fostering authentic participation in the sacred liturgy over a two-year period. This plan is rooted in the Church’s call for ongoing renewal, emphasizing reverence, beauty, and active engagement with the Eucharist as the source and summit of Christian life. The objectives include strengthening catechesis on liturgical theology, enhancing the quality of celebrations, and equipping clergy and lay ministers with resources to lead renewal efforts effectively. By focusing on seasonal phases aligned with the liturgical calendar, the plan ensures that renewal is not a one-time event but a sustained journey of formation and transformation. Key goals include improving homiletic quality, promoting sacred music that reflects the Church’s tradition, and fostering a culture of prayerful preparation among ministers and congregations. This vision also addresses pastoral challenges such as balancing tradition with accessibility, ensuring inclusivity while maintaining doctrinal integrity, and responding to cultural diversity within the diocese. Ultimately, the renewal seeks to inspire a deeper encounter with Christ through the liturgy, strengthening parish identity and unity across communities.
Image source: Microsoft 365 content library
</a:t>
            </a:r>
          </a:p>
        </p:txBody>
      </p:sp>
      <p:sp>
        <p:nvSpPr>
          <p:cNvPr id="4" name="Slide Number Placeholder 3">
            <a:extLst>
              <a:ext uri="{FF2B5EF4-FFF2-40B4-BE49-F238E27FC236}">
                <a16:creationId xmlns:a16="http://schemas.microsoft.com/office/drawing/2014/main" id="{E627B870-64A6-969C-2A4D-FE6B7A75F56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1B0CB1-8C1C-4455-9EDE-F9FDA2F4EDC5}"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5041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diocesan initiative for liturgical renewal aims to deepen the spiritual life of parishes by fostering authentic participation in the sacred liturgy over a two-year period. This plan is rooted in the Church’s call for ongoing renewal, emphasizing reverence, beauty, and active engagement with the Eucharist as the source and summit of Christian life. The objectives include strengthening catechesis on liturgical theology, enhancing the quality of celebrations, and equipping clergy and lay ministers with resources to lead renewal efforts effectively. By focusing on seasonal phases aligned with the liturgical calendar, the plan ensures that renewal is not a one-time event but a sustained journey of formation and transformation. Key goals include improving homiletic quality, promoting sacred music that reflects the Church’s tradition, and fostering a culture of prayerful preparation among ministers and congregations. This vision also addresses pastoral challenges such as balancing tradition with accessibility, ensuring inclusivity while maintaining doctrinal integrity, and responding to cultural diversity within the diocese. Ultimately, the renewal seeks to inspire a deeper encounter with Christ through the liturgy, strengthening parish identity and unity across communities.
Image source: Microsoft 365 content library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1B0CB1-8C1C-4455-9EDE-F9FDA2F4EDC5}"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5629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The two-year arc is structured around four major phases corresponding to key liturgical seasons: Lent 2026, Fall 2026, Lent/Easter 2027, and Fall 2027. Each phase builds upon the previous, creating a rhythm of catechesis, formation, and implementation. Lent 2026 initiates the renewal with a focus on penitential practices and Eucharistic devotion, encouraging parishes to adopt resources for deepening prayer and sacramental life. Fall 2026 emphasizes community engagement and the enrichment of Sunday worship, introducing training modules for music ministers and lectors. Lent/Easter 2027 centers on the Paschal Mystery, integrating catechetical series on sacramental theology and fostering vibrant celebrations of the Triduum. Finally, Fall 2027 consolidates the renewal by evaluating progress, addressing challenges, and embedding best practices into parish life. A timeline graphic will illustrate these phases, highlighting key milestones such as clergy workshops, parish toolkit distribution, and diocesan-wide liturgical celebrations. This phased approach ensures gradual implementation, allowing time for feedback and adaptation while maintaining momentum. By aligning with the liturgical calendar, the plan leverages natural opportunities for spiritual renewal and catechesis, making the process both organic and impactful.</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1B0CB1-8C1C-4455-9EDE-F9FDA2F4EDC5}"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87777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The first phase during Lent 2026 sets the tone for the entire renewal process. Its primary focus is on deepening Eucharistic devotion and fostering a spirit of penitence. Parishes will receive catechetical materials emphasizing the theology of the Eucharist and the importance of active participation in Mass. Initiatives include promoting Eucharistic Adoration, enhancing the quality of homilies, and encouraging personal and communal prayer practices. Clergy workshops will address preaching during penitential seasons, while lay ministers will be trained to support liturgical preparation and execution. Communication strategies will highlight the spiritual significance of Lent, using diocesan channels to share reflections, video messages, and parish success stories. This phase also introduces the concept of renewal as a journey, inviting parishioners to commit to ongoing formation. By grounding the process in prayer and sacramental life, Lent 2026 establishes a strong foundation for subsequent phases, ensuring that renewal is not merely procedural but deeply spiritual.
Image source: Microsoft 365 content library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1B0CB1-8C1C-4455-9EDE-F9FDA2F4EDC5}"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0107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849CE3-7D55-60DE-59D7-B6FEA6A2A7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931DAA-7191-468D-0057-FDCE9C5DAD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7085E1-F0A7-1CCD-0BBA-943B2224A327}"/>
              </a:ext>
            </a:extLst>
          </p:cNvPr>
          <p:cNvSpPr>
            <a:spLocks noGrp="1"/>
          </p:cNvSpPr>
          <p:nvPr>
            <p:ph type="body" idx="1"/>
          </p:nvPr>
        </p:nvSpPr>
        <p:spPr/>
        <p:txBody>
          <a:bodyPr/>
          <a:lstStyle/>
          <a:p>
            <a:r>
              <a:rPr lang="en-US"/>
              <a:t>
---
Effective communication is essential for the success of the liturgical renewal. The diocesan communications strategy includes multi-channel outreach through bulletins, social media, email newsletters, and video messages from diocesan leadership. Parish toolkits will provide templates for announcements, catechetical materials, and visual aids to ensure consistent messaging across communities. These resources will be available in English, with plans for future multilingual adaptations. The strategy emphasizes storytelling, sharing parish success stories to inspire engagement and foster a sense of shared mission. Regular updates will keep stakeholders informed about upcoming phases, training opportunities, and available resources. By prioritizing clear, consistent, and inspiring communication, the diocese aims to build momentum and sustain enthusiasm throughout the two-year arc.
Image source: Microsoft 365 content library
</a:t>
            </a:r>
          </a:p>
        </p:txBody>
      </p:sp>
      <p:sp>
        <p:nvSpPr>
          <p:cNvPr id="4" name="Slide Number Placeholder 3">
            <a:extLst>
              <a:ext uri="{FF2B5EF4-FFF2-40B4-BE49-F238E27FC236}">
                <a16:creationId xmlns:a16="http://schemas.microsoft.com/office/drawing/2014/main" id="{4330F372-E6FC-C83A-9726-BCC8196F8CB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1B0CB1-8C1C-4455-9EDE-F9FDA2F4EDC5}"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47519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33BC84-CDD8-60F5-AB87-63B2A72F8F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27ED04-6913-7715-84BE-426F5967E8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23D671-4130-FB82-26ED-A5A6242F1EEB}"/>
              </a:ext>
            </a:extLst>
          </p:cNvPr>
          <p:cNvSpPr>
            <a:spLocks noGrp="1"/>
          </p:cNvSpPr>
          <p:nvPr>
            <p:ph type="body" idx="1"/>
          </p:nvPr>
        </p:nvSpPr>
        <p:spPr/>
        <p:txBody>
          <a:bodyPr/>
          <a:lstStyle/>
          <a:p>
            <a:r>
              <a:rPr lang="en-US"/>
              <a:t>“This is not a standalone initiative. It’s one strand of how we live the pastoral plan—specifically the priority of Worship.”</a:t>
            </a:r>
          </a:p>
        </p:txBody>
      </p:sp>
      <p:sp>
        <p:nvSpPr>
          <p:cNvPr id="4" name="Slide Number Placeholder 3">
            <a:extLst>
              <a:ext uri="{FF2B5EF4-FFF2-40B4-BE49-F238E27FC236}">
                <a16:creationId xmlns:a16="http://schemas.microsoft.com/office/drawing/2014/main" id="{05A64E0E-D21A-07BF-2989-63557A202511}"/>
              </a:ext>
            </a:extLst>
          </p:cNvPr>
          <p:cNvSpPr>
            <a:spLocks noGrp="1"/>
          </p:cNvSpPr>
          <p:nvPr>
            <p:ph type="sldNum" sz="quarter" idx="5"/>
          </p:nvPr>
        </p:nvSpPr>
        <p:spPr/>
        <p:txBody>
          <a:bodyPr/>
          <a:lstStyle/>
          <a:p>
            <a:fld id="{4A9F45BC-27E5-42DD-A6FE-7ED05E4F917A}" type="slidenum">
              <a:rPr lang="en-US" smtClean="0"/>
              <a:t>10</a:t>
            </a:fld>
            <a:endParaRPr lang="en-US"/>
          </a:p>
        </p:txBody>
      </p:sp>
    </p:spTree>
    <p:extLst>
      <p:ext uri="{BB962C8B-B14F-4D97-AF65-F5344CB8AC3E}">
        <p14:creationId xmlns:p14="http://schemas.microsoft.com/office/powerpoint/2010/main" val="24412860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39174FB3-ACF6-4A9B-9D1F-91EEB8A6966E}" type="datetime2">
              <a:rPr lang="en-US" smtClean="0"/>
              <a:t>Monday, March 9, 2026</a:t>
            </a:fld>
            <a:endParaRPr lang="en-US"/>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r>
              <a:rPr lang="en-US"/>
              <a:t>Sample Footer Text</a:t>
            </a:r>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2148880301"/>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174FB3-ACF6-4A9B-9D1F-91EEB8A6966E}" type="datetime2">
              <a:rPr lang="en-US" smtClean="0"/>
              <a:t>Monday, March 9, 2026</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4099611059"/>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39174FB3-ACF6-4A9B-9D1F-91EEB8A6966E}" type="datetime2">
              <a:rPr lang="en-US" smtClean="0"/>
              <a:t>Monday, March 9, 2026</a:t>
            </a:fld>
            <a:endParaRPr lang="en-US"/>
          </a:p>
        </p:txBody>
      </p:sp>
      <p:sp>
        <p:nvSpPr>
          <p:cNvPr id="5" name="Footer Placeholder 4"/>
          <p:cNvSpPr>
            <a:spLocks noGrp="1"/>
          </p:cNvSpPr>
          <p:nvPr>
            <p:ph type="ftr" sz="quarter" idx="11"/>
          </p:nvPr>
        </p:nvSpPr>
        <p:spPr>
          <a:xfrm>
            <a:off x="774923" y="5951811"/>
            <a:ext cx="7896279" cy="365125"/>
          </a:xfrm>
        </p:spPr>
        <p:txBody>
          <a:bodyPr/>
          <a:lstStyle/>
          <a:p>
            <a:r>
              <a:rPr lang="en-US"/>
              <a:t>Sample Footer Text</a:t>
            </a:r>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3302158930"/>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Title with Pictur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31520" y="4791456"/>
            <a:ext cx="10570464" cy="1170432"/>
          </a:xfrm>
        </p:spPr>
        <p:txBody>
          <a:bodyPr vert="horz" lIns="91440" tIns="45720" rIns="91440" bIns="45720" rtlCol="0" anchor="b">
            <a:normAutofit/>
          </a:bodyPr>
          <a:lstStyle>
            <a:lvl1pPr>
              <a:defRPr lang="en-US" sz="4000" cap="all" spc="700" baseline="0">
                <a:solidFill>
                  <a:schemeClr val="tx1"/>
                </a:solidFill>
              </a:defRPr>
            </a:lvl1pPr>
          </a:lstStyle>
          <a:p>
            <a:pPr lvl="0">
              <a:lnSpc>
                <a:spcPct val="110000"/>
              </a:lnSpc>
            </a:pPr>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31520" y="6025896"/>
            <a:ext cx="10579608" cy="429768"/>
          </a:xfrm>
        </p:spPr>
        <p:txBody>
          <a:bodyPr vert="horz" lIns="91440" tIns="45720" rIns="91440" bIns="45720" rtlCol="0">
            <a:normAutofit/>
          </a:bodyPr>
          <a:lstStyle>
            <a:lvl1pPr marL="0" indent="0">
              <a:buNone/>
              <a:defRPr lang="en-US" sz="1600" cap="all" spc="400" baseline="0">
                <a:solidFill>
                  <a:schemeClr val="tx1"/>
                </a:solidFill>
                <a:latin typeface="+mj-lt"/>
              </a:defRPr>
            </a:lvl1pPr>
          </a:lstStyle>
          <a:p>
            <a:pPr lvl="0"/>
            <a:r>
              <a:rPr lang="en-US"/>
              <a:t>Click to edit Master subtitle style</a:t>
            </a:r>
          </a:p>
        </p:txBody>
      </p:sp>
      <p:sp>
        <p:nvSpPr>
          <p:cNvPr id="17" name="Picture Placeholder 16">
            <a:extLst>
              <a:ext uri="{FF2B5EF4-FFF2-40B4-BE49-F238E27FC236}">
                <a16:creationId xmlns:a16="http://schemas.microsoft.com/office/drawing/2014/main" id="{CC20621E-D3A1-DE2F-A48A-0A5F27957211}"/>
              </a:ext>
            </a:extLst>
          </p:cNvPr>
          <p:cNvSpPr>
            <a:spLocks noGrp="1"/>
          </p:cNvSpPr>
          <p:nvPr>
            <p:ph type="pic" sz="quarter" idx="13" hasCustomPrompt="1"/>
          </p:nvPr>
        </p:nvSpPr>
        <p:spPr>
          <a:xfrm>
            <a:off x="0" y="0"/>
            <a:ext cx="12192000" cy="4572000"/>
          </a:xfrm>
          <a:blipFill dpi="0" rotWithShape="1">
            <a:blip r:embed="rId2">
              <a:alphaModFix amt="70000"/>
            </a:blip>
            <a:srcRect/>
            <a:stretch>
              <a:fillRect/>
            </a:stretch>
          </a:blipFill>
        </p:spPr>
        <p:txBody>
          <a:bodyPr/>
          <a:lstStyle>
            <a:lvl1pPr marL="0" indent="0">
              <a:buNone/>
              <a:defRPr/>
            </a:lvl1pPr>
          </a:lstStyle>
          <a:p>
            <a:r>
              <a:rPr lang="en-US"/>
              <a:t> </a:t>
            </a:r>
          </a:p>
        </p:txBody>
      </p:sp>
      <p:sp>
        <p:nvSpPr>
          <p:cNvPr id="19" name="Footer Placeholder 18">
            <a:extLst>
              <a:ext uri="{FF2B5EF4-FFF2-40B4-BE49-F238E27FC236}">
                <a16:creationId xmlns:a16="http://schemas.microsoft.com/office/drawing/2014/main" id="{382602B3-F8C3-D957-5C3F-DF1749FA8532}"/>
              </a:ext>
            </a:extLst>
          </p:cNvPr>
          <p:cNvSpPr>
            <a:spLocks noGrp="1"/>
          </p:cNvSpPr>
          <p:nvPr>
            <p:ph type="ftr" sz="quarter" idx="15"/>
          </p:nvPr>
        </p:nvSpPr>
        <p:spPr>
          <a:xfrm>
            <a:off x="731520" y="6455664"/>
            <a:ext cx="3557016" cy="365760"/>
          </a:xfrm>
        </p:spPr>
        <p:txBody>
          <a:bodyPr/>
          <a:lstStyle>
            <a:lvl1pPr>
              <a:defRPr>
                <a:solidFill>
                  <a:schemeClr val="tx1"/>
                </a:solidFill>
                <a:effectLst/>
              </a:defRPr>
            </a:lvl1pPr>
          </a:lstStyle>
          <a:p>
            <a:r>
              <a:rPr lang="en-US"/>
              <a:t>Sample Footer Text</a:t>
            </a:r>
          </a:p>
        </p:txBody>
      </p:sp>
      <p:sp>
        <p:nvSpPr>
          <p:cNvPr id="18" name="Date Placeholder 17">
            <a:extLst>
              <a:ext uri="{FF2B5EF4-FFF2-40B4-BE49-F238E27FC236}">
                <a16:creationId xmlns:a16="http://schemas.microsoft.com/office/drawing/2014/main" id="{A0E38CC7-EEB9-1AD7-7B03-603746FE3FF6}"/>
              </a:ext>
            </a:extLst>
          </p:cNvPr>
          <p:cNvSpPr>
            <a:spLocks noGrp="1"/>
          </p:cNvSpPr>
          <p:nvPr>
            <p:ph type="dt" sz="half" idx="14"/>
          </p:nvPr>
        </p:nvSpPr>
        <p:spPr/>
        <p:txBody>
          <a:bodyPr/>
          <a:lstStyle>
            <a:lvl1pPr>
              <a:defRPr>
                <a:solidFill>
                  <a:schemeClr val="tx1"/>
                </a:solidFill>
              </a:defRPr>
            </a:lvl1pPr>
          </a:lstStyle>
          <a:p>
            <a:fld id="{3D4AF38C-0923-462D-8E8F-DFB1FB3CD655}" type="datetime2">
              <a:rPr lang="en-US" smtClean="0"/>
              <a:t>Monday, March 9, 2026</a:t>
            </a:fld>
            <a:endParaRPr lang="en-US"/>
          </a:p>
        </p:txBody>
      </p:sp>
      <p:sp>
        <p:nvSpPr>
          <p:cNvPr id="20" name="Slide Number Placeholder 19">
            <a:extLst>
              <a:ext uri="{FF2B5EF4-FFF2-40B4-BE49-F238E27FC236}">
                <a16:creationId xmlns:a16="http://schemas.microsoft.com/office/drawing/2014/main" id="{B153FF4E-D18A-13B0-6B0A-CF7AF0A5232B}"/>
              </a:ext>
            </a:extLst>
          </p:cNvPr>
          <p:cNvSpPr>
            <a:spLocks noGrp="1"/>
          </p:cNvSpPr>
          <p:nvPr>
            <p:ph type="sldNum" sz="quarter" idx="16"/>
          </p:nvPr>
        </p:nvSpPr>
        <p:spPr/>
        <p:txBody>
          <a:bodyPr/>
          <a:lstStyle>
            <a:lvl1pPr>
              <a:defRPr>
                <a:solidFill>
                  <a:schemeClr val="tx1"/>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1298109680"/>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name="Content with Pictur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31520" y="312572"/>
            <a:ext cx="6858000" cy="923544"/>
          </a:xfrm>
        </p:spPr>
        <p:txBody>
          <a:bodyPr anchor="b"/>
          <a:lstStyle/>
          <a:p>
            <a:r>
              <a:rPr lang="en-US"/>
              <a:t>Click to edit Master title style</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a:t>Sample Footer Text</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731520" y="1380744"/>
            <a:ext cx="6858000" cy="4608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a:extLst>
              <a:ext uri="{FF2B5EF4-FFF2-40B4-BE49-F238E27FC236}">
                <a16:creationId xmlns:a16="http://schemas.microsoft.com/office/drawing/2014/main" id="{86917188-FC72-8B54-8EBD-7107C6956DBB}"/>
              </a:ext>
            </a:extLst>
          </p:cNvPr>
          <p:cNvSpPr>
            <a:spLocks noGrp="1"/>
          </p:cNvSpPr>
          <p:nvPr>
            <p:ph type="pic" sz="quarter" idx="15" hasCustomPrompt="1"/>
          </p:nvPr>
        </p:nvSpPr>
        <p:spPr>
          <a:xfrm>
            <a:off x="8491126" y="603504"/>
            <a:ext cx="3085177" cy="5202936"/>
          </a:xfrm>
          <a:blipFill>
            <a:blip r:embed="rId2">
              <a:alphaModFix amt="70000"/>
            </a:blip>
            <a:stretch>
              <a:fillRect/>
            </a:stretch>
          </a:blipFill>
        </p:spPr>
        <p:txBody>
          <a:bodyPr/>
          <a:lstStyle>
            <a:lvl1pPr marL="0" indent="0">
              <a:buNone/>
              <a:defRPr/>
            </a:lvl1pPr>
          </a:lstStyle>
          <a:p>
            <a:r>
              <a:rPr lang="en-US"/>
              <a:t> </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38CA907A-57F4-4BE4-B9CF-66B2A48FC3D2}" type="datetime2">
              <a:rPr lang="en-US" smtClean="0"/>
              <a:t>Monday, March 9, 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bg1"/>
                </a:solidFill>
                <a:effectLst/>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36784024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E9B9B-AAC1-4C79-CA5C-C288352842E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F1A97D-D0A0-F0D8-3E28-C07B68C58F85}"/>
              </a:ext>
            </a:extLst>
          </p:cNvPr>
          <p:cNvSpPr>
            <a:spLocks noGrp="1"/>
          </p:cNvSpPr>
          <p:nvPr>
            <p:ph type="dt" sz="half" idx="10"/>
          </p:nvPr>
        </p:nvSpPr>
        <p:spPr/>
        <p:txBody>
          <a:bodyPr/>
          <a:lstStyle/>
          <a:p>
            <a:fld id="{39174FB3-ACF6-4A9B-9D1F-91EEB8A6966E}" type="datetime2">
              <a:rPr lang="en-US" smtClean="0"/>
              <a:t>Monday, March 9, 2026</a:t>
            </a:fld>
            <a:endParaRPr lang="en-US"/>
          </a:p>
        </p:txBody>
      </p:sp>
      <p:sp>
        <p:nvSpPr>
          <p:cNvPr id="4" name="Footer Placeholder 3">
            <a:extLst>
              <a:ext uri="{FF2B5EF4-FFF2-40B4-BE49-F238E27FC236}">
                <a16:creationId xmlns:a16="http://schemas.microsoft.com/office/drawing/2014/main" id="{A3EA207E-0865-D6EF-806E-C737A4F4A0AA}"/>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94EF22C7-D28F-377D-F952-4132ECA76585}"/>
              </a:ext>
            </a:extLst>
          </p:cNvPr>
          <p:cNvSpPr>
            <a:spLocks noGrp="1"/>
          </p:cNvSpPr>
          <p:nvPr>
            <p:ph type="sldNum" sz="quarter" idx="12"/>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197086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cSld name="Content with Picture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31520" y="3886200"/>
            <a:ext cx="3649468" cy="2048256"/>
          </a:xfrm>
        </p:spPr>
        <p:txBody>
          <a:bodyPr vert="horz" lIns="91440" tIns="45720" rIns="91440" bIns="45720" rtlCol="0" anchor="t">
            <a:normAutofit/>
          </a:bodyPr>
          <a:lstStyle>
            <a:lvl1pPr>
              <a:defRPr lang="en-US" dirty="0"/>
            </a:lvl1pPr>
          </a:lstStyle>
          <a:p>
            <a:pPr lvl="0"/>
            <a:r>
              <a:rPr lang="en-US"/>
              <a:t>Click to edit Master title style</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4" name="Picture Placeholder 3">
            <a:extLst>
              <a:ext uri="{FF2B5EF4-FFF2-40B4-BE49-F238E27FC236}">
                <a16:creationId xmlns:a16="http://schemas.microsoft.com/office/drawing/2014/main" id="{DC72D447-6660-458A-13D3-C4FF07038659}"/>
              </a:ext>
            </a:extLst>
          </p:cNvPr>
          <p:cNvSpPr>
            <a:spLocks noGrp="1"/>
          </p:cNvSpPr>
          <p:nvPr>
            <p:ph type="pic" sz="quarter" idx="15" hasCustomPrompt="1"/>
          </p:nvPr>
        </p:nvSpPr>
        <p:spPr>
          <a:xfrm>
            <a:off x="731518" y="0"/>
            <a:ext cx="3520440" cy="3648456"/>
          </a:xfrm>
          <a:blipFill>
            <a:blip r:embed="rId2">
              <a:alphaModFix amt="70000"/>
            </a:blip>
            <a:stretch>
              <a:fillRect/>
            </a:stretch>
          </a:blipFill>
        </p:spPr>
        <p:txBody>
          <a:bodyPr/>
          <a:lstStyle>
            <a:lvl1pPr marL="0" indent="0">
              <a:buNone/>
              <a:defRPr/>
            </a:lvl1pPr>
          </a:lstStyle>
          <a:p>
            <a:r>
              <a:rPr lang="en-US"/>
              <a:t> </a:t>
            </a:r>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5148072" y="704088"/>
            <a:ext cx="6428232" cy="5230368"/>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CB5151AB-126F-4C4D-9C0D-9B9B07DC1CFA}" type="datetime2">
              <a:rPr lang="en-US" smtClean="0"/>
              <a:t>Monday, March 9, 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5703578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title"/>
          </p:nvPr>
        </p:nvSpPr>
        <p:spPr>
          <a:xfrm>
            <a:off x="581192" y="702156"/>
            <a:ext cx="11029616" cy="1013800"/>
          </a:xfrm>
        </p:spPr>
        <p:txBody>
          <a:bodyPr/>
          <a:lstStyle/>
          <a:p>
            <a:r>
              <a:rPr lang="en-US"/>
              <a:t>Click to edit Master title style</a:t>
            </a:r>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174FB3-ACF6-4A9B-9D1F-91EEB8A6966E}" type="datetime2">
              <a:rPr lang="en-US" smtClean="0"/>
              <a:t>Monday, March 9, 2026</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a:xfrm>
            <a:off x="10558300" y="5956137"/>
            <a:ext cx="1052508" cy="365125"/>
          </a:xfrm>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2342530024"/>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39174FB3-ACF6-4A9B-9D1F-91EEB8A6966E}" type="datetime2">
              <a:rPr lang="en-US" smtClean="0"/>
              <a:t>Monday, March 9, 2026</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r>
              <a:rPr lang="en-US"/>
              <a:t>Sample Footer Text</a:t>
            </a: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2323541090"/>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9174FB3-ACF6-4A9B-9D1F-91EEB8A6966E}" type="datetime2">
              <a:rPr lang="en-US" smtClean="0"/>
              <a:t>Monday, March 9, 2026</a:t>
            </a:fld>
            <a:endParaRPr lang="en-US"/>
          </a:p>
        </p:txBody>
      </p:sp>
      <p:sp>
        <p:nvSpPr>
          <p:cNvPr id="6" name="Footer Placeholder 5"/>
          <p:cNvSpPr>
            <a:spLocks noGrp="1"/>
          </p:cNvSpPr>
          <p:nvPr>
            <p:ph type="ftr" sz="quarter" idx="11"/>
          </p:nvPr>
        </p:nvSpPr>
        <p:spPr/>
        <p:txBody>
          <a:bodyPr/>
          <a:lstStyle/>
          <a:p>
            <a:r>
              <a:rPr lang="en-US"/>
              <a:t>Sample Footer Text</a:t>
            </a:r>
          </a:p>
        </p:txBody>
      </p:sp>
      <p:sp>
        <p:nvSpPr>
          <p:cNvPr id="7" name="Slide Number Placeholder 6"/>
          <p:cNvSpPr>
            <a:spLocks noGrp="1"/>
          </p:cNvSpPr>
          <p:nvPr>
            <p:ph type="sldNum" sz="quarter" idx="12"/>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4259168439"/>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5"/>
            <a:ext cx="11300036" cy="76504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Title 1"/>
          <p:cNvSpPr>
            <a:spLocks noGrp="1"/>
          </p:cNvSpPr>
          <p:nvPr>
            <p:ph type="title"/>
          </p:nvPr>
        </p:nvSpPr>
        <p:spPr>
          <a:xfrm>
            <a:off x="581193" y="729658"/>
            <a:ext cx="11029616" cy="553373"/>
          </a:xfrm>
        </p:spPr>
        <p:txBody>
          <a:bodyPr/>
          <a:lstStyle/>
          <a:p>
            <a:r>
              <a:rPr lang="en-US"/>
              <a:t>Click to edit Master title style</a:t>
            </a:r>
          </a:p>
        </p:txBody>
      </p:sp>
      <p:sp>
        <p:nvSpPr>
          <p:cNvPr id="3" name="Text Placeholder 2"/>
          <p:cNvSpPr>
            <a:spLocks noGrp="1"/>
          </p:cNvSpPr>
          <p:nvPr>
            <p:ph type="body" idx="1"/>
          </p:nvPr>
        </p:nvSpPr>
        <p:spPr>
          <a:xfrm>
            <a:off x="887217" y="1371601"/>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2" y="2046761"/>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23733" y="1371601"/>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7" y="2046761"/>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9174FB3-ACF6-4A9B-9D1F-91EEB8A6966E}" type="datetime2">
              <a:rPr lang="en-US" smtClean="0"/>
              <a:t>Monday, March 9, 2026</a:t>
            </a:fld>
            <a:endParaRPr lang="en-US"/>
          </a:p>
        </p:txBody>
      </p:sp>
      <p:sp>
        <p:nvSpPr>
          <p:cNvPr id="8" name="Footer Placeholder 7"/>
          <p:cNvSpPr>
            <a:spLocks noGrp="1"/>
          </p:cNvSpPr>
          <p:nvPr>
            <p:ph type="ftr" sz="quarter" idx="11"/>
          </p:nvPr>
        </p:nvSpPr>
        <p:spPr/>
        <p:txBody>
          <a:bodyPr/>
          <a:lstStyle/>
          <a:p>
            <a:r>
              <a:rPr lang="en-US"/>
              <a:t>Sample Footer Text</a:t>
            </a:r>
          </a:p>
        </p:txBody>
      </p:sp>
      <p:sp>
        <p:nvSpPr>
          <p:cNvPr id="9" name="Slide Number Placeholder 8"/>
          <p:cNvSpPr>
            <a:spLocks noGrp="1"/>
          </p:cNvSpPr>
          <p:nvPr>
            <p:ph type="sldNum" sz="quarter" idx="12"/>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2513448506"/>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82AE4565-505C-457E-BFE9-7CA5ED3C51C4}" type="datetime2">
              <a:rPr lang="en-US" smtClean="0"/>
              <a:t>Monday, March 9, 2026</a:t>
            </a:fld>
            <a:endParaRPr lang="en-US"/>
          </a:p>
        </p:txBody>
      </p:sp>
      <p:sp>
        <p:nvSpPr>
          <p:cNvPr id="4" name="Footer Placeholder 3"/>
          <p:cNvSpPr>
            <a:spLocks noGrp="1"/>
          </p:cNvSpPr>
          <p:nvPr>
            <p:ph type="ftr" sz="quarter" idx="11"/>
          </p:nvPr>
        </p:nvSpPr>
        <p:spPr/>
        <p:txBody>
          <a:bodyPr/>
          <a:lstStyle/>
          <a:p>
            <a:r>
              <a:rPr lang="en-US"/>
              <a:t>Sample Footer Text</a:t>
            </a:r>
          </a:p>
        </p:txBody>
      </p:sp>
      <p:sp>
        <p:nvSpPr>
          <p:cNvPr id="5" name="Slide Number Placeholder 4"/>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591324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174FB3-ACF6-4A9B-9D1F-91EEB8A6966E}" type="datetime2">
              <a:rPr lang="en-US" smtClean="0"/>
              <a:t>Monday, March 9, 2026</a:t>
            </a:fld>
            <a:endParaRPr lang="en-US"/>
          </a:p>
        </p:txBody>
      </p:sp>
      <p:sp>
        <p:nvSpPr>
          <p:cNvPr id="3" name="Footer Placeholder 2"/>
          <p:cNvSpPr>
            <a:spLocks noGrp="1"/>
          </p:cNvSpPr>
          <p:nvPr>
            <p:ph type="ftr" sz="quarter" idx="11"/>
          </p:nvPr>
        </p:nvSpPr>
        <p:spPr/>
        <p:txBody>
          <a:bodyPr/>
          <a:lstStyle/>
          <a:p>
            <a:r>
              <a:rPr lang="en-US"/>
              <a:t>Sample Footer Text</a:t>
            </a:r>
          </a:p>
        </p:txBody>
      </p:sp>
      <p:sp>
        <p:nvSpPr>
          <p:cNvPr id="4" name="Slide Number Placeholder 3"/>
          <p:cNvSpPr>
            <a:spLocks noGrp="1"/>
          </p:cNvSpPr>
          <p:nvPr>
            <p:ph type="sldNum" sz="quarter" idx="12"/>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692481990"/>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4B8D072B-0F30-4743-AD00-90BD7F92FC91}" type="datetime2">
              <a:rPr lang="en-US" smtClean="0"/>
              <a:t>Monday, March 9, 2026</a:t>
            </a:fld>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r>
              <a:rPr lang="en-US"/>
              <a:t>Sample Footer Text</a:t>
            </a:r>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CC057153-B650-4DEB-B370-79DDCFDCE934}" type="slidenum">
              <a:rPr lang="en-US" smtClean="0"/>
              <a:t>‹#›</a:t>
            </a:fld>
            <a:endParaRPr lang="en-US"/>
          </a:p>
        </p:txBody>
      </p:sp>
    </p:spTree>
    <p:extLst>
      <p:ext uri="{BB962C8B-B14F-4D97-AF65-F5344CB8AC3E}">
        <p14:creationId xmlns:p14="http://schemas.microsoft.com/office/powerpoint/2010/main" val="215115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9174FB3-ACF6-4A9B-9D1F-91EEB8A6966E}" type="datetime2">
              <a:rPr lang="en-US" smtClean="0"/>
              <a:t>Monday, March 9, 2026</a:t>
            </a:fld>
            <a:endParaRPr lang="en-US"/>
          </a:p>
        </p:txBody>
      </p:sp>
      <p:sp>
        <p:nvSpPr>
          <p:cNvPr id="6" name="Footer Placeholder 5"/>
          <p:cNvSpPr>
            <a:spLocks noGrp="1"/>
          </p:cNvSpPr>
          <p:nvPr>
            <p:ph type="ftr" sz="quarter" idx="11"/>
          </p:nvPr>
        </p:nvSpPr>
        <p:spPr/>
        <p:txBody>
          <a:bodyPr/>
          <a:lstStyle/>
          <a:p>
            <a:r>
              <a:rPr lang="en-US"/>
              <a:t>Sample Footer Text</a:t>
            </a:r>
          </a:p>
        </p:txBody>
      </p:sp>
      <p:sp>
        <p:nvSpPr>
          <p:cNvPr id="7" name="Slide Number Placeholder 6"/>
          <p:cNvSpPr>
            <a:spLocks noGrp="1"/>
          </p:cNvSpPr>
          <p:nvPr>
            <p:ph type="sldNum" sz="quarter" idx="12"/>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3145460601"/>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39174FB3-ACF6-4A9B-9D1F-91EEB8A6966E}" type="datetime2">
              <a:rPr lang="en-US" smtClean="0"/>
              <a:t>Monday, March 9, 2026</a:t>
            </a:fld>
            <a:endParaRPr lang="en-US"/>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r>
              <a:rPr lang="en-US"/>
              <a:t>Sample Footer Text</a:t>
            </a:r>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CC057153-B650-4DEB-B370-79DDCFDCE934}" type="slidenum">
              <a:rPr lang="en-US" smtClean="0"/>
              <a:pPr/>
              <a:t>‹#›</a:t>
            </a:fld>
            <a:endParaRPr lang="en-US"/>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063199893"/>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 id="2147483919" r:id="rId12"/>
    <p:sldLayoutId id="2147483920" r:id="rId13"/>
    <p:sldLayoutId id="2147483926" r:id="rId14"/>
    <p:sldLayoutId id="2147483922" r:id="rId15"/>
  </p:sldLayoutIdLst>
  <p:hf sldNum="0"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hyperlink" Target="https://www.unionbetweenchristians.com/2024/06/catholic-diocese-of-san-jose-nueva.html"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hyperlink" Target="https://www.usccb.org/es/prayer-and-worship/the-mass/general-instruction-of-the-roman-missal" TargetMode="External"/><Relationship Id="rId2" Type="http://schemas.openxmlformats.org/officeDocument/2006/relationships/hyperlink" Target="https://www.usccb.org/prayer-and-worship/the-mass/general-instruction-of-the-roman-missal"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mailto:Kristine.lalaquit@dsj.org" TargetMode="External"/><Relationship Id="rId2" Type="http://schemas.openxmlformats.org/officeDocument/2006/relationships/hyperlink" Target="mailto:jeff.Fernandez@dsj.org" TargetMode="External"/><Relationship Id="rId1" Type="http://schemas.openxmlformats.org/officeDocument/2006/relationships/slideLayout" Target="../slideLayouts/slideLayout5.xml"/><Relationship Id="rId4" Type="http://schemas.openxmlformats.org/officeDocument/2006/relationships/hyperlink" Target="mailto:Mary.jewll@dsj.org"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hyperlink" Target="https://bible.usccb.org/bible/matthew/20#48020028-1"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6D08039-6C4E-4870-9E3D-6218263DE9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9FB31D2E-CBC8-4C4A-917F-DCB48EAEB0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 name="Rectangle 8">
            <a:extLst>
              <a:ext uri="{FF2B5EF4-FFF2-40B4-BE49-F238E27FC236}">
                <a16:creationId xmlns:a16="http://schemas.microsoft.com/office/drawing/2014/main" id="{FCCF4F09-0D96-42BE-AE16-84AB4E0B56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1" name="Rectangle 10">
            <a:extLst>
              <a:ext uri="{FF2B5EF4-FFF2-40B4-BE49-F238E27FC236}">
                <a16:creationId xmlns:a16="http://schemas.microsoft.com/office/drawing/2014/main" id="{21AF87EE-372A-438E-B086-63D494ECA2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useBgFill="1">
        <p:nvSpPr>
          <p:cNvPr id="13" name="Rectangle 12">
            <a:extLst>
              <a:ext uri="{FF2B5EF4-FFF2-40B4-BE49-F238E27FC236}">
                <a16:creationId xmlns:a16="http://schemas.microsoft.com/office/drawing/2014/main" id="{5A990F04-D677-4DB7-9922-D31D61E3E3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useBgFill="1">
        <p:nvSpPr>
          <p:cNvPr id="15" name="Rectangle 14">
            <a:extLst>
              <a:ext uri="{FF2B5EF4-FFF2-40B4-BE49-F238E27FC236}">
                <a16:creationId xmlns:a16="http://schemas.microsoft.com/office/drawing/2014/main" id="{E45C779D-4C6F-4D65-ACDE-D700D5677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175"/>
            <a:ext cx="12191999" cy="621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5" name="Picture 4" descr="A large room with many people in it&#10;&#10;AI-generated content may be incorrect.">
            <a:extLst>
              <a:ext uri="{FF2B5EF4-FFF2-40B4-BE49-F238E27FC236}">
                <a16:creationId xmlns:a16="http://schemas.microsoft.com/office/drawing/2014/main" id="{064DBD04-9ADE-E84C-51A0-F82008C99DD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783" r="14121" b="1"/>
          <a:stretch>
            <a:fillRect/>
          </a:stretch>
        </p:blipFill>
        <p:spPr>
          <a:xfrm>
            <a:off x="446533" y="723899"/>
            <a:ext cx="6202841" cy="5666666"/>
          </a:xfrm>
          <a:prstGeom prst="rect">
            <a:avLst/>
          </a:prstGeom>
        </p:spPr>
      </p:pic>
      <p:sp>
        <p:nvSpPr>
          <p:cNvPr id="17" name="Rectangle 16">
            <a:extLst>
              <a:ext uri="{FF2B5EF4-FFF2-40B4-BE49-F238E27FC236}">
                <a16:creationId xmlns:a16="http://schemas.microsoft.com/office/drawing/2014/main" id="{9C51B322-BAD9-40C0-BB3B-567DE59B23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6079" y="723899"/>
            <a:ext cx="5009388"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2EF27206-7902-4F97-EA41-20E283169BFE}"/>
              </a:ext>
            </a:extLst>
          </p:cNvPr>
          <p:cNvSpPr>
            <a:spLocks noGrp="1"/>
          </p:cNvSpPr>
          <p:nvPr>
            <p:ph type="ctrTitle"/>
          </p:nvPr>
        </p:nvSpPr>
        <p:spPr>
          <a:xfrm>
            <a:off x="7261934" y="930954"/>
            <a:ext cx="4115917" cy="3040217"/>
          </a:xfrm>
        </p:spPr>
        <p:txBody>
          <a:bodyPr vert="horz" lIns="91440" tIns="45720" rIns="91440" bIns="45720" rtlCol="0" anchor="b">
            <a:noAutofit/>
          </a:bodyPr>
          <a:lstStyle/>
          <a:p>
            <a:pPr>
              <a:lnSpc>
                <a:spcPct val="90000"/>
              </a:lnSpc>
            </a:pPr>
            <a:r>
              <a:rPr lang="en-US">
                <a:solidFill>
                  <a:srgbClr val="FFFFFF"/>
                </a:solidFill>
              </a:rPr>
              <a:t>Liturgical Renewal SACRISTAN WORKSHOP</a:t>
            </a:r>
            <a:br>
              <a:rPr lang="en-US"/>
            </a:br>
            <a:endParaRPr lang="en-US">
              <a:solidFill>
                <a:srgbClr val="FFFFFF"/>
              </a:solidFill>
            </a:endParaRPr>
          </a:p>
        </p:txBody>
      </p:sp>
      <p:sp>
        <p:nvSpPr>
          <p:cNvPr id="3" name="Subtitle 2">
            <a:extLst>
              <a:ext uri="{FF2B5EF4-FFF2-40B4-BE49-F238E27FC236}">
                <a16:creationId xmlns:a16="http://schemas.microsoft.com/office/drawing/2014/main" id="{910C6B01-3B03-F0ED-1023-CEB4665C127A}"/>
              </a:ext>
            </a:extLst>
          </p:cNvPr>
          <p:cNvSpPr>
            <a:spLocks noGrp="1"/>
          </p:cNvSpPr>
          <p:nvPr>
            <p:ph type="subTitle" idx="1"/>
          </p:nvPr>
        </p:nvSpPr>
        <p:spPr>
          <a:xfrm>
            <a:off x="7261934" y="4163679"/>
            <a:ext cx="4115917" cy="1733655"/>
          </a:xfrm>
        </p:spPr>
        <p:txBody>
          <a:bodyPr vert="horz" lIns="91440" tIns="45720" rIns="91440" bIns="45720" rtlCol="0" anchor="t">
            <a:normAutofit/>
          </a:bodyPr>
          <a:lstStyle/>
          <a:p>
            <a:r>
              <a:rPr lang="en-US" sz="2800" i="1">
                <a:solidFill>
                  <a:schemeClr val="accent5"/>
                </a:solidFill>
                <a:latin typeface="+mn-lt"/>
              </a:rPr>
              <a:t>Renewed at the Table of the Lord</a:t>
            </a:r>
            <a:endParaRPr lang="en-US" sz="2800">
              <a:solidFill>
                <a:schemeClr val="accent5"/>
              </a:solidFill>
              <a:latin typeface="+mn-lt"/>
            </a:endParaRPr>
          </a:p>
        </p:txBody>
      </p:sp>
      <p:grpSp>
        <p:nvGrpSpPr>
          <p:cNvPr id="24" name="Group 23">
            <a:extLst>
              <a:ext uri="{FF2B5EF4-FFF2-40B4-BE49-F238E27FC236}">
                <a16:creationId xmlns:a16="http://schemas.microsoft.com/office/drawing/2014/main" id="{4F0C6271-47D7-4964-A505-71C87C0CA2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25" name="Rectangle 24">
              <a:extLst>
                <a:ext uri="{FF2B5EF4-FFF2-40B4-BE49-F238E27FC236}">
                  <a16:creationId xmlns:a16="http://schemas.microsoft.com/office/drawing/2014/main" id="{FAE67D4F-6BA5-4F2E-B41B-B8553908BD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6" name="Rectangle 25">
              <a:extLst>
                <a:ext uri="{FF2B5EF4-FFF2-40B4-BE49-F238E27FC236}">
                  <a16:creationId xmlns:a16="http://schemas.microsoft.com/office/drawing/2014/main" id="{BA2C8C5E-4349-46A8-9896-F2124F6874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9" name="Rectangle 18">
              <a:extLst>
                <a:ext uri="{FF2B5EF4-FFF2-40B4-BE49-F238E27FC236}">
                  <a16:creationId xmlns:a16="http://schemas.microsoft.com/office/drawing/2014/main" id="{6C0191E3-F755-4E2E-8AF9-3F7F5D9A26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sp>
        <p:nvSpPr>
          <p:cNvPr id="4" name="TextBox 3">
            <a:extLst>
              <a:ext uri="{FF2B5EF4-FFF2-40B4-BE49-F238E27FC236}">
                <a16:creationId xmlns:a16="http://schemas.microsoft.com/office/drawing/2014/main" id="{4CBF41CD-3DBD-76D6-DC53-9E3F19C59193}"/>
              </a:ext>
            </a:extLst>
          </p:cNvPr>
          <p:cNvSpPr txBox="1"/>
          <p:nvPr/>
        </p:nvSpPr>
        <p:spPr>
          <a:xfrm>
            <a:off x="7620000" y="5486400"/>
            <a:ext cx="3176337" cy="369332"/>
          </a:xfrm>
          <a:prstGeom prst="rect">
            <a:avLst/>
          </a:prstGeom>
          <a:noFill/>
        </p:spPr>
        <p:txBody>
          <a:bodyPr wrap="square" rtlCol="0">
            <a:spAutoFit/>
          </a:bodyPr>
          <a:lstStyle/>
          <a:p>
            <a:r>
              <a:rPr lang="en-US"/>
              <a:t>February, 2026</a:t>
            </a:r>
          </a:p>
        </p:txBody>
      </p:sp>
    </p:spTree>
    <p:extLst>
      <p:ext uri="{BB962C8B-B14F-4D97-AF65-F5344CB8AC3E}">
        <p14:creationId xmlns:p14="http://schemas.microsoft.com/office/powerpoint/2010/main" val="74599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par>
                                <p:cTn id="11" presetID="10" presetClass="entr" presetSubtype="0" fill="hold" grpId="1" nodeType="withEffect">
                                  <p:stCondLst>
                                    <p:cond delay="250"/>
                                  </p:stCondLst>
                                  <p:iterate>
                                    <p:tmPct val="10000"/>
                                  </p:iterate>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44DB5-E872-CCFE-01A1-113DF986F3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7DAEA8-171C-551E-B56E-360FB739BB1E}"/>
              </a:ext>
            </a:extLst>
          </p:cNvPr>
          <p:cNvSpPr>
            <a:spLocks noGrp="1"/>
          </p:cNvSpPr>
          <p:nvPr>
            <p:ph type="title"/>
          </p:nvPr>
        </p:nvSpPr>
        <p:spPr>
          <a:xfrm>
            <a:off x="581192" y="315686"/>
            <a:ext cx="11029616" cy="1400270"/>
          </a:xfrm>
        </p:spPr>
        <p:txBody>
          <a:bodyPr vert="horz" lIns="91440" tIns="45720" rIns="91440" bIns="45720" rtlCol="0" anchor="b">
            <a:normAutofit/>
          </a:bodyPr>
          <a:lstStyle/>
          <a:p>
            <a:pPr algn="ctr"/>
            <a:r>
              <a:rPr lang="en-US" sz="3200" b="1"/>
              <a:t>ACTIVITY</a:t>
            </a:r>
          </a:p>
        </p:txBody>
      </p:sp>
      <p:sp>
        <p:nvSpPr>
          <p:cNvPr id="5" name="Rectangle 4">
            <a:extLst>
              <a:ext uri="{FF2B5EF4-FFF2-40B4-BE49-F238E27FC236}">
                <a16:creationId xmlns:a16="http://schemas.microsoft.com/office/drawing/2014/main" id="{172F9CAE-8F72-6B77-72B2-700F3809E7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a:extLst>
              <a:ext uri="{FF2B5EF4-FFF2-40B4-BE49-F238E27FC236}">
                <a16:creationId xmlns:a16="http://schemas.microsoft.com/office/drawing/2014/main" id="{A28F072F-1DE6-8BB0-0BE5-E22EFFB846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id="{852F7643-656A-106B-252E-678D06D262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4C17EC8E-9626-FA6C-7458-A9F1DB939D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 name="Title 1">
            <a:extLst>
              <a:ext uri="{FF2B5EF4-FFF2-40B4-BE49-F238E27FC236}">
                <a16:creationId xmlns:a16="http://schemas.microsoft.com/office/drawing/2014/main" id="{F852189A-C8F6-8E7F-F5FA-AFA78A6BF3D4}"/>
              </a:ext>
            </a:extLst>
          </p:cNvPr>
          <p:cNvSpPr txBox="1">
            <a:spLocks/>
          </p:cNvSpPr>
          <p:nvPr/>
        </p:nvSpPr>
        <p:spPr>
          <a:xfrm>
            <a:off x="581192" y="548639"/>
            <a:ext cx="11029616" cy="904241"/>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cap="small"/>
              <a:t>Sacristan ministry - Overview</a:t>
            </a:r>
            <a:endParaRPr lang="en-US" sz="3600"/>
          </a:p>
        </p:txBody>
      </p:sp>
      <p:sp>
        <p:nvSpPr>
          <p:cNvPr id="10" name="Rectangle 9">
            <a:extLst>
              <a:ext uri="{FF2B5EF4-FFF2-40B4-BE49-F238E27FC236}">
                <a16:creationId xmlns:a16="http://schemas.microsoft.com/office/drawing/2014/main" id="{CDB648A5-850D-63DF-7F53-267E1AB05F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2" name="Content Placeholder 3">
            <a:extLst>
              <a:ext uri="{FF2B5EF4-FFF2-40B4-BE49-F238E27FC236}">
                <a16:creationId xmlns:a16="http://schemas.microsoft.com/office/drawing/2014/main" id="{97551FFF-1F8D-0B9D-280D-DAEBF68F1110}"/>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81767" y="1778166"/>
            <a:ext cx="11463699" cy="4999425"/>
          </a:xfrm>
          <a:solidFill>
            <a:schemeClr val="bg1"/>
          </a:solidFill>
        </p:spPr>
        <p:txBody>
          <a:bodyPr>
            <a:noAutofit/>
          </a:bodyPr>
          <a:lstStyle/>
          <a:p>
            <a:pPr lvl="0"/>
            <a:r>
              <a:rPr lang="en-US" sz="2400"/>
              <a:t>The ministry of the sacristan and mass coordinator is to cares for sacred spaces, prepare for Mass and ensure everything is clean and put back in its proper place after mass.</a:t>
            </a:r>
          </a:p>
          <a:p>
            <a:pPr lvl="0"/>
            <a:r>
              <a:rPr lang="en-US" sz="2400"/>
              <a:t>The sacristan prepares the things that are necessary for the celebration of liturgy:</a:t>
            </a:r>
          </a:p>
          <a:p>
            <a:pPr lvl="1"/>
            <a:r>
              <a:rPr lang="en-US" sz="2200"/>
              <a:t>Vestments for the clergy and lay ministers</a:t>
            </a:r>
          </a:p>
          <a:p>
            <a:pPr lvl="1"/>
            <a:r>
              <a:rPr lang="en-US" sz="2200"/>
              <a:t>books of the liturgy: the Roman Missal, Book of Gospels and Lectionary</a:t>
            </a:r>
          </a:p>
          <a:p>
            <a:pPr lvl="1"/>
            <a:r>
              <a:rPr lang="en-US" sz="2200"/>
              <a:t>vessels, bread and wine, Incense,  altar linens, candles, etc.</a:t>
            </a:r>
          </a:p>
          <a:p>
            <a:pPr marL="305435" indent="-305435"/>
            <a:r>
              <a:rPr lang="en-US" sz="2400"/>
              <a:t>Sacristans assist the presider in preparing an orderly entrance procession</a:t>
            </a:r>
          </a:p>
          <a:p>
            <a:pPr marL="305435" indent="-305435"/>
            <a:r>
              <a:rPr lang="en-US" sz="2400"/>
              <a:t>Sacristans keep the sacristy tidy and orderly</a:t>
            </a:r>
            <a:endParaRPr lang="en-US" sz="2400">
              <a:highlight>
                <a:srgbClr val="FFFFFF"/>
              </a:highlight>
              <a:latin typeface="Calibri"/>
              <a:ea typeface="Calibri"/>
              <a:cs typeface="Calibri"/>
            </a:endParaRPr>
          </a:p>
        </p:txBody>
      </p:sp>
    </p:spTree>
    <p:extLst>
      <p:ext uri="{BB962C8B-B14F-4D97-AF65-F5344CB8AC3E}">
        <p14:creationId xmlns:p14="http://schemas.microsoft.com/office/powerpoint/2010/main" val="2404013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CD515B6-0F33-776F-9222-DC7656482048}"/>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A499F183-99EE-4B1F-BA64-21A07922AE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1">
            <a:extLst>
              <a:ext uri="{FF2B5EF4-FFF2-40B4-BE49-F238E27FC236}">
                <a16:creationId xmlns:a16="http://schemas.microsoft.com/office/drawing/2014/main" id="{B783A767-5AFC-40D0-A72C-09036EA17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Rectangle 23">
            <a:extLst>
              <a:ext uri="{FF2B5EF4-FFF2-40B4-BE49-F238E27FC236}">
                <a16:creationId xmlns:a16="http://schemas.microsoft.com/office/drawing/2014/main" id="{41262CAC-6BC8-43F9-9113-770A2772F6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5">
            <a:extLst>
              <a:ext uri="{FF2B5EF4-FFF2-40B4-BE49-F238E27FC236}">
                <a16:creationId xmlns:a16="http://schemas.microsoft.com/office/drawing/2014/main" id="{B3BACAB1-2B34-4A74-AD7B-BB0B9591DB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28" name="Rectangle 27">
            <a:extLst>
              <a:ext uri="{FF2B5EF4-FFF2-40B4-BE49-F238E27FC236}">
                <a16:creationId xmlns:a16="http://schemas.microsoft.com/office/drawing/2014/main" id="{F1ADD25B-0A33-4EF2-90F4-4313926931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06"/>
            <a:ext cx="12192000" cy="62435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74DB6F31-1B9E-4237-84A3-0825BFDF4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Title 14">
            <a:extLst>
              <a:ext uri="{FF2B5EF4-FFF2-40B4-BE49-F238E27FC236}">
                <a16:creationId xmlns:a16="http://schemas.microsoft.com/office/drawing/2014/main" id="{FAECB01C-E19A-52CC-47D1-4559A8DA3B0F}"/>
              </a:ext>
            </a:extLst>
          </p:cNvPr>
          <p:cNvSpPr>
            <a:spLocks noGrp="1"/>
          </p:cNvSpPr>
          <p:nvPr>
            <p:ph type="title"/>
          </p:nvPr>
        </p:nvSpPr>
        <p:spPr>
          <a:xfrm>
            <a:off x="601255" y="702156"/>
            <a:ext cx="3409783" cy="1013800"/>
          </a:xfrm>
        </p:spPr>
        <p:txBody>
          <a:bodyPr vert="horz" lIns="91440" tIns="45720" rIns="91440" bIns="45720" rtlCol="0" anchor="b">
            <a:normAutofit fontScale="90000"/>
          </a:bodyPr>
          <a:lstStyle/>
          <a:p>
            <a:r>
              <a:rPr lang="en-US"/>
              <a:t>Summary of the liturgical seasons</a:t>
            </a:r>
          </a:p>
        </p:txBody>
      </p:sp>
      <p:sp>
        <p:nvSpPr>
          <p:cNvPr id="9" name="Title 1">
            <a:extLst>
              <a:ext uri="{FF2B5EF4-FFF2-40B4-BE49-F238E27FC236}">
                <a16:creationId xmlns:a16="http://schemas.microsoft.com/office/drawing/2014/main" id="{FED719C6-873E-B4D3-E1F6-1B190150D4F9}"/>
              </a:ext>
            </a:extLst>
          </p:cNvPr>
          <p:cNvSpPr txBox="1">
            <a:spLocks/>
          </p:cNvSpPr>
          <p:nvPr/>
        </p:nvSpPr>
        <p:spPr>
          <a:xfrm>
            <a:off x="601255" y="1964168"/>
            <a:ext cx="3409782" cy="4036582"/>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ct val="20000"/>
              </a:spcBef>
              <a:spcAft>
                <a:spcPts val="600"/>
              </a:spcAft>
              <a:buClr>
                <a:schemeClr val="accent2"/>
              </a:buClr>
              <a:buSzPct val="92000"/>
              <a:buFont typeface="Wingdings 2" panose="05020102010507070707" pitchFamily="18" charset="2"/>
              <a:buChar char=""/>
            </a:pPr>
            <a:r>
              <a:rPr lang="en-US" b="1">
                <a:latin typeface="+mn-lt"/>
                <a:ea typeface="+mn-ea"/>
                <a:cs typeface="+mn-cs"/>
              </a:rPr>
              <a:t>Liturgical Seasons - Summary</a:t>
            </a:r>
            <a:endParaRPr lang="en-US">
              <a:latin typeface="+mn-lt"/>
              <a:ea typeface="+mn-ea"/>
              <a:cs typeface="+mn-cs"/>
            </a:endParaRPr>
          </a:p>
        </p:txBody>
      </p:sp>
      <p:sp>
        <p:nvSpPr>
          <p:cNvPr id="3" name="TextBox 2">
            <a:extLst>
              <a:ext uri="{FF2B5EF4-FFF2-40B4-BE49-F238E27FC236}">
                <a16:creationId xmlns:a16="http://schemas.microsoft.com/office/drawing/2014/main" id="{D2398D61-BB70-0C41-228D-5BB04018B892}"/>
              </a:ext>
            </a:extLst>
          </p:cNvPr>
          <p:cNvSpPr txBox="1"/>
          <p:nvPr/>
        </p:nvSpPr>
        <p:spPr>
          <a:xfrm>
            <a:off x="325120" y="2092960"/>
            <a:ext cx="4064000" cy="4449354"/>
          </a:xfrm>
          <a:prstGeom prst="rect">
            <a:avLst/>
          </a:prstGeom>
          <a:solidFill>
            <a:schemeClr val="bg1"/>
          </a:solidFill>
        </p:spPr>
        <p:txBody>
          <a:bodyPr wrap="square" rtlCol="0">
            <a:spAutoFit/>
          </a:bodyPr>
          <a:lstStyle/>
          <a:p>
            <a:endParaRPr lang="en-US"/>
          </a:p>
        </p:txBody>
      </p:sp>
      <p:graphicFrame>
        <p:nvGraphicFramePr>
          <p:cNvPr id="13" name="Table 12">
            <a:extLst>
              <a:ext uri="{FF2B5EF4-FFF2-40B4-BE49-F238E27FC236}">
                <a16:creationId xmlns:a16="http://schemas.microsoft.com/office/drawing/2014/main" id="{B9EB35B1-A2A3-202A-CC95-59D3D89C0B14}"/>
              </a:ext>
            </a:extLst>
          </p:cNvPr>
          <p:cNvGraphicFramePr>
            <a:graphicFrameLocks noGrp="1"/>
          </p:cNvGraphicFramePr>
          <p:nvPr>
            <p:extLst>
              <p:ext uri="{D42A27DB-BD31-4B8C-83A1-F6EECF244321}">
                <p14:modId xmlns:p14="http://schemas.microsoft.com/office/powerpoint/2010/main" val="220582184"/>
              </p:ext>
            </p:extLst>
          </p:nvPr>
        </p:nvGraphicFramePr>
        <p:xfrm>
          <a:off x="4791522" y="1207490"/>
          <a:ext cx="6489820" cy="4463655"/>
        </p:xfrm>
        <a:graphic>
          <a:graphicData uri="http://schemas.openxmlformats.org/drawingml/2006/table">
            <a:tbl>
              <a:tblPr firstRow="1" firstCol="1">
                <a:tableStyleId>{5C22544A-7EE6-4342-B048-85BDC9FD1C3A}</a:tableStyleId>
              </a:tblPr>
              <a:tblGrid>
                <a:gridCol w="1634488">
                  <a:extLst>
                    <a:ext uri="{9D8B030D-6E8A-4147-A177-3AD203B41FA5}">
                      <a16:colId xmlns:a16="http://schemas.microsoft.com/office/drawing/2014/main" val="3111380972"/>
                    </a:ext>
                  </a:extLst>
                </a:gridCol>
                <a:gridCol w="3090633">
                  <a:extLst>
                    <a:ext uri="{9D8B030D-6E8A-4147-A177-3AD203B41FA5}">
                      <a16:colId xmlns:a16="http://schemas.microsoft.com/office/drawing/2014/main" val="1930549833"/>
                    </a:ext>
                  </a:extLst>
                </a:gridCol>
                <a:gridCol w="1764699">
                  <a:extLst>
                    <a:ext uri="{9D8B030D-6E8A-4147-A177-3AD203B41FA5}">
                      <a16:colId xmlns:a16="http://schemas.microsoft.com/office/drawing/2014/main" val="4048822950"/>
                    </a:ext>
                  </a:extLst>
                </a:gridCol>
              </a:tblGrid>
              <a:tr h="742557">
                <a:tc>
                  <a:txBody>
                    <a:bodyPr/>
                    <a:lstStyle/>
                    <a:p>
                      <a:pPr marL="0" marR="0">
                        <a:lnSpc>
                          <a:spcPct val="115000"/>
                        </a:lnSpc>
                        <a:spcBef>
                          <a:spcPts val="0"/>
                        </a:spcBef>
                        <a:spcAft>
                          <a:spcPts val="0"/>
                        </a:spcAft>
                      </a:pPr>
                      <a:r>
                        <a:rPr lang="en-US" sz="2100" kern="100">
                          <a:effectLst/>
                        </a:rPr>
                        <a:t>Season</a:t>
                      </a:r>
                      <a:endParaRPr lang="en-US" sz="21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116005" marR="116005" marT="0" marB="0" anchor="ctr"/>
                </a:tc>
                <a:tc>
                  <a:txBody>
                    <a:bodyPr/>
                    <a:lstStyle/>
                    <a:p>
                      <a:pPr marL="0" marR="0">
                        <a:lnSpc>
                          <a:spcPct val="115000"/>
                        </a:lnSpc>
                        <a:spcBef>
                          <a:spcPts val="0"/>
                        </a:spcBef>
                        <a:spcAft>
                          <a:spcPts val="0"/>
                        </a:spcAft>
                      </a:pPr>
                      <a:r>
                        <a:rPr lang="en-US" sz="2100" kern="100">
                          <a:effectLst/>
                        </a:rPr>
                        <a:t>Focus</a:t>
                      </a:r>
                      <a:endParaRPr lang="en-US" sz="21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116005" marR="116005" marT="0" marB="0" anchor="ctr"/>
                </a:tc>
                <a:tc>
                  <a:txBody>
                    <a:bodyPr/>
                    <a:lstStyle/>
                    <a:p>
                      <a:pPr marL="0" marR="0">
                        <a:lnSpc>
                          <a:spcPct val="115000"/>
                        </a:lnSpc>
                        <a:spcBef>
                          <a:spcPts val="0"/>
                        </a:spcBef>
                        <a:spcAft>
                          <a:spcPts val="0"/>
                        </a:spcAft>
                      </a:pPr>
                      <a:r>
                        <a:rPr lang="en-US" sz="2100" kern="100">
                          <a:effectLst/>
                        </a:rPr>
                        <a:t>Liturgical Color</a:t>
                      </a:r>
                      <a:endParaRPr lang="en-US" sz="21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116005" marR="116005" marT="0" marB="0" anchor="ctr"/>
                </a:tc>
                <a:extLst>
                  <a:ext uri="{0D108BD9-81ED-4DB2-BD59-A6C34878D82A}">
                    <a16:rowId xmlns:a16="http://schemas.microsoft.com/office/drawing/2014/main" val="1797818437"/>
                  </a:ext>
                </a:extLst>
              </a:tr>
              <a:tr h="742557">
                <a:tc>
                  <a:txBody>
                    <a:bodyPr/>
                    <a:lstStyle/>
                    <a:p>
                      <a:pPr marL="0" marR="0">
                        <a:lnSpc>
                          <a:spcPct val="115000"/>
                        </a:lnSpc>
                        <a:spcBef>
                          <a:spcPts val="0"/>
                        </a:spcBef>
                        <a:spcAft>
                          <a:spcPts val="0"/>
                        </a:spcAft>
                      </a:pPr>
                      <a:r>
                        <a:rPr lang="en-US" sz="2100" kern="100">
                          <a:effectLst/>
                        </a:rPr>
                        <a:t>Advent</a:t>
                      </a:r>
                      <a:endParaRPr lang="en-US" sz="21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116005" marR="116005" marT="0" marB="0" anchor="ctr"/>
                </a:tc>
                <a:tc>
                  <a:txBody>
                    <a:bodyPr/>
                    <a:lstStyle/>
                    <a:p>
                      <a:pPr marL="0" marR="0">
                        <a:lnSpc>
                          <a:spcPct val="115000"/>
                        </a:lnSpc>
                        <a:spcBef>
                          <a:spcPts val="0"/>
                        </a:spcBef>
                        <a:spcAft>
                          <a:spcPts val="0"/>
                        </a:spcAft>
                      </a:pPr>
                      <a:r>
                        <a:rPr lang="en-US" sz="2100" kern="100">
                          <a:effectLst/>
                        </a:rPr>
                        <a:t>Preparation for Christ’s coming</a:t>
                      </a:r>
                      <a:endParaRPr lang="en-US" sz="21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116005" marR="116005" marT="0" marB="0" anchor="ctr"/>
                </a:tc>
                <a:tc>
                  <a:txBody>
                    <a:bodyPr/>
                    <a:lstStyle/>
                    <a:p>
                      <a:pPr marL="0" marR="0">
                        <a:lnSpc>
                          <a:spcPct val="115000"/>
                        </a:lnSpc>
                        <a:spcBef>
                          <a:spcPts val="0"/>
                        </a:spcBef>
                        <a:spcAft>
                          <a:spcPts val="0"/>
                        </a:spcAft>
                      </a:pPr>
                      <a:r>
                        <a:rPr lang="en-US" sz="2100" kern="100">
                          <a:effectLst/>
                        </a:rPr>
                        <a:t>Purple/Rose</a:t>
                      </a:r>
                      <a:endParaRPr lang="en-US" sz="21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116005" marR="116005" marT="0" marB="0" anchor="ctr"/>
                </a:tc>
                <a:extLst>
                  <a:ext uri="{0D108BD9-81ED-4DB2-BD59-A6C34878D82A}">
                    <a16:rowId xmlns:a16="http://schemas.microsoft.com/office/drawing/2014/main" val="1098670726"/>
                  </a:ext>
                </a:extLst>
              </a:tr>
              <a:tr h="375435">
                <a:tc>
                  <a:txBody>
                    <a:bodyPr/>
                    <a:lstStyle/>
                    <a:p>
                      <a:pPr marL="0" marR="0">
                        <a:lnSpc>
                          <a:spcPct val="115000"/>
                        </a:lnSpc>
                        <a:spcBef>
                          <a:spcPts val="0"/>
                        </a:spcBef>
                        <a:spcAft>
                          <a:spcPts val="0"/>
                        </a:spcAft>
                      </a:pPr>
                      <a:r>
                        <a:rPr lang="en-US" sz="2100" kern="100">
                          <a:effectLst/>
                        </a:rPr>
                        <a:t>Christmas</a:t>
                      </a:r>
                      <a:endParaRPr lang="en-US" sz="21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116005" marR="116005" marT="0" marB="0" anchor="ctr"/>
                </a:tc>
                <a:tc>
                  <a:txBody>
                    <a:bodyPr/>
                    <a:lstStyle/>
                    <a:p>
                      <a:pPr marL="0" marR="0">
                        <a:lnSpc>
                          <a:spcPct val="115000"/>
                        </a:lnSpc>
                        <a:spcBef>
                          <a:spcPts val="0"/>
                        </a:spcBef>
                        <a:spcAft>
                          <a:spcPts val="0"/>
                        </a:spcAft>
                      </a:pPr>
                      <a:r>
                        <a:rPr lang="en-US" sz="2100" kern="100">
                          <a:effectLst/>
                        </a:rPr>
                        <a:t>Nativity of Jesus</a:t>
                      </a:r>
                      <a:endParaRPr lang="en-US" sz="21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116005" marR="116005" marT="0" marB="0" anchor="ctr"/>
                </a:tc>
                <a:tc>
                  <a:txBody>
                    <a:bodyPr/>
                    <a:lstStyle/>
                    <a:p>
                      <a:pPr marL="0" marR="0">
                        <a:lnSpc>
                          <a:spcPct val="115000"/>
                        </a:lnSpc>
                        <a:spcBef>
                          <a:spcPts val="0"/>
                        </a:spcBef>
                        <a:spcAft>
                          <a:spcPts val="0"/>
                        </a:spcAft>
                      </a:pPr>
                      <a:r>
                        <a:rPr lang="en-US" sz="2100" kern="100">
                          <a:effectLst/>
                        </a:rPr>
                        <a:t>White/Gold</a:t>
                      </a:r>
                      <a:endParaRPr lang="en-US" sz="21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116005" marR="116005" marT="0" marB="0" anchor="ctr"/>
                </a:tc>
                <a:extLst>
                  <a:ext uri="{0D108BD9-81ED-4DB2-BD59-A6C34878D82A}">
                    <a16:rowId xmlns:a16="http://schemas.microsoft.com/office/drawing/2014/main" val="787857175"/>
                  </a:ext>
                </a:extLst>
              </a:tr>
              <a:tr h="742557">
                <a:tc>
                  <a:txBody>
                    <a:bodyPr/>
                    <a:lstStyle/>
                    <a:p>
                      <a:pPr marL="0" marR="0">
                        <a:lnSpc>
                          <a:spcPct val="115000"/>
                        </a:lnSpc>
                        <a:spcBef>
                          <a:spcPts val="0"/>
                        </a:spcBef>
                        <a:spcAft>
                          <a:spcPts val="0"/>
                        </a:spcAft>
                      </a:pPr>
                      <a:r>
                        <a:rPr lang="en-US" sz="2100" kern="100">
                          <a:effectLst/>
                        </a:rPr>
                        <a:t>Ordinary Time (I)</a:t>
                      </a:r>
                      <a:endParaRPr lang="en-US" sz="21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116005" marR="116005" marT="0" marB="0" anchor="ctr"/>
                </a:tc>
                <a:tc>
                  <a:txBody>
                    <a:bodyPr/>
                    <a:lstStyle/>
                    <a:p>
                      <a:pPr marL="0" marR="0">
                        <a:lnSpc>
                          <a:spcPct val="115000"/>
                        </a:lnSpc>
                        <a:spcBef>
                          <a:spcPts val="0"/>
                        </a:spcBef>
                        <a:spcAft>
                          <a:spcPts val="0"/>
                        </a:spcAft>
                      </a:pPr>
                      <a:r>
                        <a:rPr lang="en-US" sz="2100" kern="100">
                          <a:effectLst/>
                        </a:rPr>
                        <a:t>Christ’s ministry</a:t>
                      </a:r>
                      <a:endParaRPr lang="en-US" sz="21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116005" marR="116005" marT="0" marB="0" anchor="ctr"/>
                </a:tc>
                <a:tc>
                  <a:txBody>
                    <a:bodyPr/>
                    <a:lstStyle/>
                    <a:p>
                      <a:pPr marL="0" marR="0">
                        <a:lnSpc>
                          <a:spcPct val="115000"/>
                        </a:lnSpc>
                        <a:spcBef>
                          <a:spcPts val="0"/>
                        </a:spcBef>
                        <a:spcAft>
                          <a:spcPts val="0"/>
                        </a:spcAft>
                      </a:pPr>
                      <a:r>
                        <a:rPr lang="en-US" sz="2100" kern="100">
                          <a:effectLst/>
                        </a:rPr>
                        <a:t>Green</a:t>
                      </a:r>
                      <a:endParaRPr lang="en-US" sz="21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116005" marR="116005" marT="0" marB="0" anchor="ctr"/>
                </a:tc>
                <a:extLst>
                  <a:ext uri="{0D108BD9-81ED-4DB2-BD59-A6C34878D82A}">
                    <a16:rowId xmlns:a16="http://schemas.microsoft.com/office/drawing/2014/main" val="857012364"/>
                  </a:ext>
                </a:extLst>
              </a:tr>
              <a:tr h="742557">
                <a:tc>
                  <a:txBody>
                    <a:bodyPr/>
                    <a:lstStyle/>
                    <a:p>
                      <a:pPr marL="0" marR="0">
                        <a:lnSpc>
                          <a:spcPct val="115000"/>
                        </a:lnSpc>
                        <a:spcBef>
                          <a:spcPts val="0"/>
                        </a:spcBef>
                        <a:spcAft>
                          <a:spcPts val="0"/>
                        </a:spcAft>
                      </a:pPr>
                      <a:r>
                        <a:rPr lang="en-US" sz="2100" kern="100">
                          <a:effectLst/>
                        </a:rPr>
                        <a:t>Lent</a:t>
                      </a:r>
                      <a:endParaRPr lang="en-US" sz="21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116005" marR="116005" marT="0" marB="0" anchor="ctr"/>
                </a:tc>
                <a:tc>
                  <a:txBody>
                    <a:bodyPr/>
                    <a:lstStyle/>
                    <a:p>
                      <a:pPr marL="0" marR="0">
                        <a:lnSpc>
                          <a:spcPct val="115000"/>
                        </a:lnSpc>
                        <a:spcBef>
                          <a:spcPts val="0"/>
                        </a:spcBef>
                        <a:spcAft>
                          <a:spcPts val="0"/>
                        </a:spcAft>
                      </a:pPr>
                      <a:r>
                        <a:rPr lang="en-US" sz="2100" kern="100">
                          <a:effectLst/>
                        </a:rPr>
                        <a:t>Repentance, preparation for Easter</a:t>
                      </a:r>
                      <a:endParaRPr lang="en-US" sz="21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116005" marR="116005" marT="0" marB="0" anchor="ctr"/>
                </a:tc>
                <a:tc>
                  <a:txBody>
                    <a:bodyPr/>
                    <a:lstStyle/>
                    <a:p>
                      <a:pPr marL="0" marR="0">
                        <a:lnSpc>
                          <a:spcPct val="115000"/>
                        </a:lnSpc>
                        <a:spcBef>
                          <a:spcPts val="0"/>
                        </a:spcBef>
                        <a:spcAft>
                          <a:spcPts val="0"/>
                        </a:spcAft>
                      </a:pPr>
                      <a:r>
                        <a:rPr lang="en-US" sz="2100" kern="100">
                          <a:effectLst/>
                        </a:rPr>
                        <a:t>Purple</a:t>
                      </a:r>
                      <a:endParaRPr lang="en-US" sz="21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116005" marR="116005" marT="0" marB="0" anchor="ctr"/>
                </a:tc>
                <a:extLst>
                  <a:ext uri="{0D108BD9-81ED-4DB2-BD59-A6C34878D82A}">
                    <a16:rowId xmlns:a16="http://schemas.microsoft.com/office/drawing/2014/main" val="3090980062"/>
                  </a:ext>
                </a:extLst>
              </a:tr>
              <a:tr h="375435">
                <a:tc>
                  <a:txBody>
                    <a:bodyPr/>
                    <a:lstStyle/>
                    <a:p>
                      <a:pPr marL="0" marR="0">
                        <a:lnSpc>
                          <a:spcPct val="115000"/>
                        </a:lnSpc>
                        <a:spcBef>
                          <a:spcPts val="0"/>
                        </a:spcBef>
                        <a:spcAft>
                          <a:spcPts val="0"/>
                        </a:spcAft>
                      </a:pPr>
                      <a:r>
                        <a:rPr lang="en-US" sz="2100" kern="100">
                          <a:effectLst/>
                        </a:rPr>
                        <a:t>Easter</a:t>
                      </a:r>
                      <a:endParaRPr lang="en-US" sz="21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116005" marR="116005" marT="0" marB="0" anchor="ctr"/>
                </a:tc>
                <a:tc>
                  <a:txBody>
                    <a:bodyPr/>
                    <a:lstStyle/>
                    <a:p>
                      <a:pPr marL="0" marR="0">
                        <a:lnSpc>
                          <a:spcPct val="115000"/>
                        </a:lnSpc>
                        <a:spcBef>
                          <a:spcPts val="0"/>
                        </a:spcBef>
                        <a:spcAft>
                          <a:spcPts val="0"/>
                        </a:spcAft>
                      </a:pPr>
                      <a:r>
                        <a:rPr lang="en-US" sz="2100" kern="100">
                          <a:effectLst/>
                        </a:rPr>
                        <a:t>Resurrection, new life</a:t>
                      </a:r>
                      <a:endParaRPr lang="en-US" sz="21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116005" marR="116005" marT="0" marB="0" anchor="ctr"/>
                </a:tc>
                <a:tc>
                  <a:txBody>
                    <a:bodyPr/>
                    <a:lstStyle/>
                    <a:p>
                      <a:pPr marL="0" marR="0">
                        <a:lnSpc>
                          <a:spcPct val="115000"/>
                        </a:lnSpc>
                        <a:spcBef>
                          <a:spcPts val="0"/>
                        </a:spcBef>
                        <a:spcAft>
                          <a:spcPts val="0"/>
                        </a:spcAft>
                      </a:pPr>
                      <a:r>
                        <a:rPr lang="en-US" sz="2100" kern="100">
                          <a:effectLst/>
                        </a:rPr>
                        <a:t>White/Gold</a:t>
                      </a:r>
                      <a:endParaRPr lang="en-US" sz="21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116005" marR="116005" marT="0" marB="0" anchor="ctr"/>
                </a:tc>
                <a:extLst>
                  <a:ext uri="{0D108BD9-81ED-4DB2-BD59-A6C34878D82A}">
                    <a16:rowId xmlns:a16="http://schemas.microsoft.com/office/drawing/2014/main" val="703737410"/>
                  </a:ext>
                </a:extLst>
              </a:tr>
              <a:tr h="742557">
                <a:tc>
                  <a:txBody>
                    <a:bodyPr/>
                    <a:lstStyle/>
                    <a:p>
                      <a:pPr marL="0" marR="0">
                        <a:lnSpc>
                          <a:spcPct val="115000"/>
                        </a:lnSpc>
                        <a:spcBef>
                          <a:spcPts val="0"/>
                        </a:spcBef>
                        <a:spcAft>
                          <a:spcPts val="0"/>
                        </a:spcAft>
                      </a:pPr>
                      <a:r>
                        <a:rPr lang="en-US" sz="2100" kern="100">
                          <a:effectLst/>
                        </a:rPr>
                        <a:t>Ordinary Time (II)</a:t>
                      </a:r>
                      <a:endParaRPr lang="en-US" sz="21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116005" marR="116005" marT="0" marB="0" anchor="ctr"/>
                </a:tc>
                <a:tc>
                  <a:txBody>
                    <a:bodyPr/>
                    <a:lstStyle/>
                    <a:p>
                      <a:pPr marL="0" marR="0">
                        <a:lnSpc>
                          <a:spcPct val="115000"/>
                        </a:lnSpc>
                        <a:spcBef>
                          <a:spcPts val="0"/>
                        </a:spcBef>
                        <a:spcAft>
                          <a:spcPts val="0"/>
                        </a:spcAft>
                      </a:pPr>
                      <a:r>
                        <a:rPr lang="en-US" sz="2100" kern="100">
                          <a:effectLst/>
                        </a:rPr>
                        <a:t>Growth in faith</a:t>
                      </a:r>
                      <a:endParaRPr lang="en-US" sz="21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116005" marR="116005" marT="0" marB="0" anchor="ctr"/>
                </a:tc>
                <a:tc>
                  <a:txBody>
                    <a:bodyPr/>
                    <a:lstStyle/>
                    <a:p>
                      <a:pPr marL="0" marR="0">
                        <a:lnSpc>
                          <a:spcPct val="115000"/>
                        </a:lnSpc>
                        <a:spcBef>
                          <a:spcPts val="0"/>
                        </a:spcBef>
                        <a:spcAft>
                          <a:spcPts val="0"/>
                        </a:spcAft>
                      </a:pPr>
                      <a:r>
                        <a:rPr lang="en-US" sz="2100" kern="100">
                          <a:effectLst/>
                        </a:rPr>
                        <a:t>Green</a:t>
                      </a:r>
                      <a:endParaRPr lang="en-US" sz="21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116005" marR="116005" marT="0" marB="0" anchor="ctr"/>
                </a:tc>
                <a:extLst>
                  <a:ext uri="{0D108BD9-81ED-4DB2-BD59-A6C34878D82A}">
                    <a16:rowId xmlns:a16="http://schemas.microsoft.com/office/drawing/2014/main" val="770933966"/>
                  </a:ext>
                </a:extLst>
              </a:tr>
            </a:tbl>
          </a:graphicData>
        </a:graphic>
      </p:graphicFrame>
    </p:spTree>
    <p:extLst>
      <p:ext uri="{BB962C8B-B14F-4D97-AF65-F5344CB8AC3E}">
        <p14:creationId xmlns:p14="http://schemas.microsoft.com/office/powerpoint/2010/main" val="16548122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D515F9-05B6-0BFE-4B75-34B1A0067E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69139A-4255-3E81-0A2F-540F1BB9A51B}"/>
              </a:ext>
            </a:extLst>
          </p:cNvPr>
          <p:cNvSpPr>
            <a:spLocks noGrp="1"/>
          </p:cNvSpPr>
          <p:nvPr>
            <p:ph type="title"/>
          </p:nvPr>
        </p:nvSpPr>
        <p:spPr>
          <a:xfrm>
            <a:off x="581192" y="315686"/>
            <a:ext cx="11029616" cy="1400270"/>
          </a:xfrm>
        </p:spPr>
        <p:txBody>
          <a:bodyPr vert="horz" lIns="91440" tIns="45720" rIns="91440" bIns="45720" rtlCol="0" anchor="b">
            <a:normAutofit/>
          </a:bodyPr>
          <a:lstStyle/>
          <a:p>
            <a:pPr algn="ctr"/>
            <a:r>
              <a:rPr lang="en-US" sz="3200" b="1"/>
              <a:t>ACTIVITY</a:t>
            </a:r>
          </a:p>
        </p:txBody>
      </p:sp>
      <p:sp>
        <p:nvSpPr>
          <p:cNvPr id="5" name="Rectangle 4">
            <a:extLst>
              <a:ext uri="{FF2B5EF4-FFF2-40B4-BE49-F238E27FC236}">
                <a16:creationId xmlns:a16="http://schemas.microsoft.com/office/drawing/2014/main" id="{80EB5300-6D20-EBC7-7EAA-851457F315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a:extLst>
              <a:ext uri="{FF2B5EF4-FFF2-40B4-BE49-F238E27FC236}">
                <a16:creationId xmlns:a16="http://schemas.microsoft.com/office/drawing/2014/main" id="{0FB14294-1454-1E7A-B4C3-7C032A3CD6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id="{5D9DAEB5-A20C-3C06-70C2-2D0A195A9A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1A70DC65-2788-AA91-6A4C-000452AE67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 name="Title 1">
            <a:extLst>
              <a:ext uri="{FF2B5EF4-FFF2-40B4-BE49-F238E27FC236}">
                <a16:creationId xmlns:a16="http://schemas.microsoft.com/office/drawing/2014/main" id="{FE163835-AC0D-987F-C972-A48EA86DDF41}"/>
              </a:ext>
            </a:extLst>
          </p:cNvPr>
          <p:cNvSpPr txBox="1">
            <a:spLocks/>
          </p:cNvSpPr>
          <p:nvPr/>
        </p:nvSpPr>
        <p:spPr>
          <a:xfrm>
            <a:off x="581192" y="548639"/>
            <a:ext cx="11029616" cy="904241"/>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cap="small"/>
              <a:t>Common Guidelines &amp; Rules</a:t>
            </a:r>
            <a:endParaRPr lang="en-US"/>
          </a:p>
        </p:txBody>
      </p:sp>
      <p:sp>
        <p:nvSpPr>
          <p:cNvPr id="10" name="Rectangle 9">
            <a:extLst>
              <a:ext uri="{FF2B5EF4-FFF2-40B4-BE49-F238E27FC236}">
                <a16:creationId xmlns:a16="http://schemas.microsoft.com/office/drawing/2014/main" id="{A231CC4C-901C-F411-3446-255384DE10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2" name="Content Placeholder 3">
            <a:extLst>
              <a:ext uri="{FF2B5EF4-FFF2-40B4-BE49-F238E27FC236}">
                <a16:creationId xmlns:a16="http://schemas.microsoft.com/office/drawing/2014/main" id="{BAC19168-D9A1-3678-DD9E-AAA54323CA33}"/>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365760" y="1803705"/>
            <a:ext cx="11433219" cy="4597095"/>
          </a:xfrm>
          <a:solidFill>
            <a:schemeClr val="bg1"/>
          </a:solidFill>
        </p:spPr>
        <p:txBody>
          <a:bodyPr>
            <a:noAutofit/>
          </a:bodyPr>
          <a:lstStyle/>
          <a:p>
            <a:pPr marL="666900" lvl="1" indent="-342900">
              <a:buFont typeface="+mj-lt"/>
              <a:buAutoNum type="arabicPeriod"/>
            </a:pPr>
            <a:r>
              <a:rPr lang="en-US" sz="2400" b="1"/>
              <a:t>Altar</a:t>
            </a:r>
            <a:r>
              <a:rPr lang="en-US" sz="2400"/>
              <a:t>-The entire top surface of the Altar should be covered with a white cloth, on which a Corporal will be placed during Mass*.</a:t>
            </a:r>
          </a:p>
          <a:p>
            <a:pPr lvl="2"/>
            <a:r>
              <a:rPr lang="en-US" sz="2400"/>
              <a:t>Parishes may use altar cloths to cover the altar that corresponds to the liturgical season, as long as there is a white cloth on top covering the entire altar surface.</a:t>
            </a:r>
          </a:p>
          <a:p>
            <a:pPr lvl="2"/>
            <a:r>
              <a:rPr lang="en-US" sz="2400"/>
              <a:t>Altar should be clear</a:t>
            </a:r>
          </a:p>
          <a:p>
            <a:pPr marL="666900" lvl="1" indent="-342900">
              <a:buFont typeface="+mj-lt"/>
              <a:buAutoNum type="arabicPeriod"/>
            </a:pPr>
            <a:r>
              <a:rPr lang="en-US" sz="2400"/>
              <a:t>Environment should not impede the liturgy or any ministers e.g. Altar Servers, Lectors, EMHC, etc. </a:t>
            </a:r>
          </a:p>
          <a:p>
            <a:pPr marL="0" indent="0">
              <a:buNone/>
            </a:pPr>
            <a:endParaRPr lang="en-US" sz="2400">
              <a:solidFill>
                <a:srgbClr val="0070C0"/>
              </a:solidFill>
            </a:endParaRPr>
          </a:p>
          <a:p>
            <a:pPr marL="0" indent="0">
              <a:buNone/>
            </a:pPr>
            <a:r>
              <a:rPr lang="en-US">
                <a:solidFill>
                  <a:srgbClr val="0070C0"/>
                </a:solidFill>
              </a:rPr>
              <a:t>* GIRM 117</a:t>
            </a:r>
          </a:p>
        </p:txBody>
      </p:sp>
    </p:spTree>
    <p:extLst>
      <p:ext uri="{BB962C8B-B14F-4D97-AF65-F5344CB8AC3E}">
        <p14:creationId xmlns:p14="http://schemas.microsoft.com/office/powerpoint/2010/main" val="2262364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CBBDF3-7146-D44C-1494-0F377EA5B7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761FE4-4A97-B540-A1CE-10D90A6F3CFA}"/>
              </a:ext>
            </a:extLst>
          </p:cNvPr>
          <p:cNvSpPr>
            <a:spLocks noGrp="1"/>
          </p:cNvSpPr>
          <p:nvPr>
            <p:ph type="title"/>
          </p:nvPr>
        </p:nvSpPr>
        <p:spPr>
          <a:xfrm>
            <a:off x="581192" y="315686"/>
            <a:ext cx="11029616" cy="1400270"/>
          </a:xfrm>
        </p:spPr>
        <p:txBody>
          <a:bodyPr vert="horz" lIns="91440" tIns="45720" rIns="91440" bIns="45720" rtlCol="0" anchor="b">
            <a:normAutofit/>
          </a:bodyPr>
          <a:lstStyle/>
          <a:p>
            <a:pPr algn="ctr"/>
            <a:r>
              <a:rPr lang="en-US" sz="3200" b="1"/>
              <a:t>ACTIVITY</a:t>
            </a:r>
          </a:p>
        </p:txBody>
      </p:sp>
      <p:sp>
        <p:nvSpPr>
          <p:cNvPr id="5" name="Rectangle 4">
            <a:extLst>
              <a:ext uri="{FF2B5EF4-FFF2-40B4-BE49-F238E27FC236}">
                <a16:creationId xmlns:a16="http://schemas.microsoft.com/office/drawing/2014/main" id="{6AEA8FBD-303A-F4EC-62A5-8E43F8291F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a:extLst>
              <a:ext uri="{FF2B5EF4-FFF2-40B4-BE49-F238E27FC236}">
                <a16:creationId xmlns:a16="http://schemas.microsoft.com/office/drawing/2014/main" id="{471A1E87-2EB1-B996-C463-056E7AC827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id="{C4ED0E09-4369-E4CE-0E2C-B669F5B37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44ACA68C-8C12-3E8B-3194-0A1ED1BF84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 name="Title 1">
            <a:extLst>
              <a:ext uri="{FF2B5EF4-FFF2-40B4-BE49-F238E27FC236}">
                <a16:creationId xmlns:a16="http://schemas.microsoft.com/office/drawing/2014/main" id="{0A7CE56E-0560-7564-62CB-5CEB00460DA8}"/>
              </a:ext>
            </a:extLst>
          </p:cNvPr>
          <p:cNvSpPr txBox="1">
            <a:spLocks/>
          </p:cNvSpPr>
          <p:nvPr/>
        </p:nvSpPr>
        <p:spPr>
          <a:xfrm>
            <a:off x="581192" y="548639"/>
            <a:ext cx="11029616" cy="904241"/>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cap="small"/>
              <a:t>Common Guidelines &amp; Rules</a:t>
            </a:r>
            <a:endParaRPr lang="en-US" sz="3600" cap="small">
              <a:solidFill>
                <a:srgbClr val="000000"/>
              </a:solidFill>
            </a:endParaRPr>
          </a:p>
        </p:txBody>
      </p:sp>
      <p:sp>
        <p:nvSpPr>
          <p:cNvPr id="10" name="Rectangle 9">
            <a:extLst>
              <a:ext uri="{FF2B5EF4-FFF2-40B4-BE49-F238E27FC236}">
                <a16:creationId xmlns:a16="http://schemas.microsoft.com/office/drawing/2014/main" id="{3A38CFE0-6C82-40EC-3EE9-00DB221CB2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2" name="Content Placeholder 3">
            <a:extLst>
              <a:ext uri="{FF2B5EF4-FFF2-40B4-BE49-F238E27FC236}">
                <a16:creationId xmlns:a16="http://schemas.microsoft.com/office/drawing/2014/main" id="{339998FF-BF7C-03DD-2A58-4F65BBC8DAEE}"/>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312247" y="1960913"/>
            <a:ext cx="11433219" cy="4776063"/>
          </a:xfrm>
          <a:solidFill>
            <a:schemeClr val="bg1"/>
          </a:solidFill>
        </p:spPr>
        <p:txBody>
          <a:bodyPr>
            <a:noAutofit/>
          </a:bodyPr>
          <a:lstStyle/>
          <a:p>
            <a:pPr marL="666900" lvl="1" indent="-342900">
              <a:buFont typeface="+mj-lt"/>
              <a:buAutoNum type="arabicPeriod" startAt="3"/>
            </a:pPr>
            <a:r>
              <a:rPr lang="en-US" sz="2400" b="1"/>
              <a:t>One Crucifix</a:t>
            </a:r>
            <a:endParaRPr lang="en-US" sz="2400"/>
          </a:p>
          <a:p>
            <a:pPr marL="899795" lvl="2" indent="-269875"/>
            <a:r>
              <a:rPr lang="en-US" sz="2200"/>
              <a:t>Within the Sanctuary, there must be only </a:t>
            </a:r>
            <a:r>
              <a:rPr lang="en-US" sz="2200" u="sng"/>
              <a:t>one</a:t>
            </a:r>
            <a:r>
              <a:rPr lang="en-US" sz="2200"/>
              <a:t> crucifix*, with figure of Christ crucified.  </a:t>
            </a:r>
          </a:p>
          <a:p>
            <a:pPr lvl="2"/>
            <a:r>
              <a:rPr lang="en-US" sz="2200"/>
              <a:t>If there is </a:t>
            </a:r>
            <a:r>
              <a:rPr lang="en-US" sz="2200" u="sng"/>
              <a:t>not</a:t>
            </a:r>
            <a:r>
              <a:rPr lang="en-US" sz="2200"/>
              <a:t> a permanent crucifix in the Sanctuary with the figure of the crucified Christ, then the processional cross, provided it has the figure of Christ Crucified, may be placed in a stand near the altar to serve this purpose.  </a:t>
            </a:r>
          </a:p>
          <a:p>
            <a:pPr lvl="2"/>
            <a:r>
              <a:rPr lang="en-US" sz="2200"/>
              <a:t>If there </a:t>
            </a:r>
            <a:r>
              <a:rPr lang="en-US" sz="2200" u="sng"/>
              <a:t>is</a:t>
            </a:r>
            <a:r>
              <a:rPr lang="en-US" sz="2200"/>
              <a:t> a permanent crucifix in the Sanctuary with the figure of the crucified Christ, then at the conclusion of the entrance procession the processional cross must be placed in a respectful location out of the view of the Assembly, such as in the Sacristy or behind a wall or banner.  </a:t>
            </a:r>
          </a:p>
          <a:p>
            <a:pPr marL="899795" lvl="2" indent="-269875"/>
            <a:r>
              <a:rPr lang="en-US" sz="2200"/>
              <a:t>Also, if there </a:t>
            </a:r>
            <a:r>
              <a:rPr lang="en-US" sz="2200" u="sng"/>
              <a:t>is</a:t>
            </a:r>
            <a:r>
              <a:rPr lang="en-US" sz="2200"/>
              <a:t> a permanent crucifix in the Sanctuary, another crucifix on the altar is not permitted.</a:t>
            </a:r>
          </a:p>
          <a:p>
            <a:pPr marL="0" indent="0">
              <a:buNone/>
            </a:pPr>
            <a:r>
              <a:rPr lang="en-US">
                <a:solidFill>
                  <a:srgbClr val="0070C0"/>
                </a:solidFill>
              </a:rPr>
              <a:t>* GIRM 117</a:t>
            </a:r>
          </a:p>
        </p:txBody>
      </p:sp>
    </p:spTree>
    <p:extLst>
      <p:ext uri="{BB962C8B-B14F-4D97-AF65-F5344CB8AC3E}">
        <p14:creationId xmlns:p14="http://schemas.microsoft.com/office/powerpoint/2010/main" val="425015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2F8D1-511F-390C-E9A9-063DB7EEB5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E9F7DD-E359-F2D1-F134-4C8483CDBCFB}"/>
              </a:ext>
            </a:extLst>
          </p:cNvPr>
          <p:cNvSpPr>
            <a:spLocks noGrp="1"/>
          </p:cNvSpPr>
          <p:nvPr>
            <p:ph type="title"/>
          </p:nvPr>
        </p:nvSpPr>
        <p:spPr>
          <a:xfrm>
            <a:off x="581192" y="315686"/>
            <a:ext cx="11029616" cy="1400270"/>
          </a:xfrm>
        </p:spPr>
        <p:txBody>
          <a:bodyPr vert="horz" lIns="91440" tIns="45720" rIns="91440" bIns="45720" rtlCol="0" anchor="b">
            <a:normAutofit/>
          </a:bodyPr>
          <a:lstStyle/>
          <a:p>
            <a:pPr algn="ctr"/>
            <a:r>
              <a:rPr lang="en-US" sz="3200" b="1"/>
              <a:t>ACTIVITY</a:t>
            </a:r>
          </a:p>
        </p:txBody>
      </p:sp>
      <p:sp>
        <p:nvSpPr>
          <p:cNvPr id="5" name="Rectangle 4">
            <a:extLst>
              <a:ext uri="{FF2B5EF4-FFF2-40B4-BE49-F238E27FC236}">
                <a16:creationId xmlns:a16="http://schemas.microsoft.com/office/drawing/2014/main" id="{614D1609-C347-2C03-6390-8AF280BF2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a:extLst>
              <a:ext uri="{FF2B5EF4-FFF2-40B4-BE49-F238E27FC236}">
                <a16:creationId xmlns:a16="http://schemas.microsoft.com/office/drawing/2014/main" id="{D93354BA-188F-B7B5-1BBD-2214C82392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id="{C5A5F04E-2742-2749-5555-28211E82BA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75EA0C22-9320-8211-7BAF-1C20BEF9B0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 name="Title 1">
            <a:extLst>
              <a:ext uri="{FF2B5EF4-FFF2-40B4-BE49-F238E27FC236}">
                <a16:creationId xmlns:a16="http://schemas.microsoft.com/office/drawing/2014/main" id="{F348CEF4-F2D6-E8DE-0C70-90DF6B5F8EBA}"/>
              </a:ext>
            </a:extLst>
          </p:cNvPr>
          <p:cNvSpPr txBox="1">
            <a:spLocks/>
          </p:cNvSpPr>
          <p:nvPr/>
        </p:nvSpPr>
        <p:spPr>
          <a:xfrm>
            <a:off x="581192" y="548639"/>
            <a:ext cx="11029616" cy="904241"/>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cap="small"/>
              <a:t>Common Guidelines &amp; Rules</a:t>
            </a:r>
            <a:endParaRPr lang="en-US" sz="3600" cap="small">
              <a:solidFill>
                <a:srgbClr val="000000"/>
              </a:solidFill>
            </a:endParaRPr>
          </a:p>
        </p:txBody>
      </p:sp>
      <p:sp>
        <p:nvSpPr>
          <p:cNvPr id="10" name="Rectangle 9">
            <a:extLst>
              <a:ext uri="{FF2B5EF4-FFF2-40B4-BE49-F238E27FC236}">
                <a16:creationId xmlns:a16="http://schemas.microsoft.com/office/drawing/2014/main" id="{578CBDD5-34FB-491F-9793-53A939DF4B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2" name="Content Placeholder 3">
            <a:extLst>
              <a:ext uri="{FF2B5EF4-FFF2-40B4-BE49-F238E27FC236}">
                <a16:creationId xmlns:a16="http://schemas.microsoft.com/office/drawing/2014/main" id="{6C178DEC-973F-3453-9745-3373BA538367}"/>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379390" y="1803705"/>
            <a:ext cx="11433219" cy="4597095"/>
          </a:xfrm>
          <a:solidFill>
            <a:schemeClr val="bg1"/>
          </a:solidFill>
        </p:spPr>
        <p:txBody>
          <a:bodyPr>
            <a:noAutofit/>
          </a:bodyPr>
          <a:lstStyle/>
          <a:p>
            <a:pPr marL="666900" lvl="1" indent="-342900">
              <a:buFont typeface="+mj-lt"/>
              <a:buAutoNum type="arabicPeriod" startAt="4"/>
            </a:pPr>
            <a:r>
              <a:rPr lang="en-US" sz="2400" b="1"/>
              <a:t>One statue of Our Lady, etc.</a:t>
            </a:r>
            <a:endParaRPr lang="en-US" sz="2400"/>
          </a:p>
          <a:p>
            <a:pPr marL="666900" lvl="1" indent="-342900">
              <a:buFont typeface="+mj-lt"/>
              <a:buAutoNum type="arabicPeriod" startAt="4"/>
            </a:pPr>
            <a:r>
              <a:rPr lang="en-US" sz="2400" b="1"/>
              <a:t>Cultural pieces</a:t>
            </a:r>
            <a:endParaRPr lang="en-US" sz="2400"/>
          </a:p>
          <a:p>
            <a:pPr marL="666750" lvl="1" indent="-342900">
              <a:buFont typeface="+mj-lt"/>
              <a:buAutoNum type="arabicPeriod" startAt="4"/>
            </a:pPr>
            <a:r>
              <a:rPr lang="en-US" sz="2400" b="1"/>
              <a:t>Cultural traditions, Devotionals, etc. </a:t>
            </a:r>
            <a:endParaRPr lang="en-US" sz="2400"/>
          </a:p>
          <a:p>
            <a:pPr marL="666900" lvl="1" indent="-342900">
              <a:buFont typeface="+mj-lt"/>
              <a:buAutoNum type="arabicPeriod" startAt="4"/>
            </a:pPr>
            <a:r>
              <a:rPr lang="en-US" sz="2400" b="1"/>
              <a:t>Liturgical items</a:t>
            </a:r>
            <a:endParaRPr lang="en-US" sz="2400"/>
          </a:p>
          <a:p>
            <a:pPr lvl="2"/>
            <a:r>
              <a:rPr lang="en-US" sz="2400"/>
              <a:t>Vestments and dress should reflect the celebration</a:t>
            </a:r>
          </a:p>
          <a:p>
            <a:pPr marL="899795" lvl="2" indent="-269875"/>
            <a:r>
              <a:rPr lang="en-US" sz="2400"/>
              <a:t>Create environment around liturgical pieces, with wax candles, greenery, etc. </a:t>
            </a:r>
          </a:p>
          <a:p>
            <a:pPr marL="899795" lvl="2" indent="-269875"/>
            <a:r>
              <a:rPr lang="en-US" sz="2400"/>
              <a:t>Living or freshly cut plants and flowers</a:t>
            </a:r>
          </a:p>
          <a:p>
            <a:pPr lvl="2"/>
            <a:r>
              <a:rPr lang="en-US" sz="2400"/>
              <a:t>All flowers and green plants used in the Sanctuary must be live (or in the case of flowers those that have been live and cut), not silk, plastic, or artificial</a:t>
            </a:r>
          </a:p>
        </p:txBody>
      </p:sp>
    </p:spTree>
    <p:extLst>
      <p:ext uri="{BB962C8B-B14F-4D97-AF65-F5344CB8AC3E}">
        <p14:creationId xmlns:p14="http://schemas.microsoft.com/office/powerpoint/2010/main" val="4159530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5531EB-5424-0A1E-A0B0-8AB4DD3952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994CE1-6508-4AD3-9817-62151C0F34DE}"/>
              </a:ext>
            </a:extLst>
          </p:cNvPr>
          <p:cNvSpPr>
            <a:spLocks noGrp="1"/>
          </p:cNvSpPr>
          <p:nvPr>
            <p:ph type="title"/>
          </p:nvPr>
        </p:nvSpPr>
        <p:spPr>
          <a:xfrm>
            <a:off x="581192" y="315686"/>
            <a:ext cx="11029616" cy="1400270"/>
          </a:xfrm>
        </p:spPr>
        <p:txBody>
          <a:bodyPr vert="horz" lIns="91440" tIns="45720" rIns="91440" bIns="45720" rtlCol="0" anchor="b">
            <a:normAutofit/>
          </a:bodyPr>
          <a:lstStyle/>
          <a:p>
            <a:pPr algn="ctr"/>
            <a:r>
              <a:rPr lang="en-US" sz="3200" b="1"/>
              <a:t>ACTIVITY</a:t>
            </a:r>
          </a:p>
        </p:txBody>
      </p:sp>
      <p:sp>
        <p:nvSpPr>
          <p:cNvPr id="5" name="Rectangle 4">
            <a:extLst>
              <a:ext uri="{FF2B5EF4-FFF2-40B4-BE49-F238E27FC236}">
                <a16:creationId xmlns:a16="http://schemas.microsoft.com/office/drawing/2014/main" id="{DB0D1816-4EA2-34D5-AA21-B2BC3CFA6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a:extLst>
              <a:ext uri="{FF2B5EF4-FFF2-40B4-BE49-F238E27FC236}">
                <a16:creationId xmlns:a16="http://schemas.microsoft.com/office/drawing/2014/main" id="{CCD4E2A2-504F-C085-53BA-5ABD0B4D2B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id="{54B3FC1D-1807-8427-EE23-CABBCC0849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8853BC72-65FA-DC34-8741-C2C04230B3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 name="Title 1">
            <a:extLst>
              <a:ext uri="{FF2B5EF4-FFF2-40B4-BE49-F238E27FC236}">
                <a16:creationId xmlns:a16="http://schemas.microsoft.com/office/drawing/2014/main" id="{2C9F9097-5F3C-F651-0F0D-5B4EDEEB9E84}"/>
              </a:ext>
            </a:extLst>
          </p:cNvPr>
          <p:cNvSpPr txBox="1">
            <a:spLocks/>
          </p:cNvSpPr>
          <p:nvPr/>
        </p:nvSpPr>
        <p:spPr>
          <a:xfrm>
            <a:off x="581192" y="548639"/>
            <a:ext cx="11029616" cy="904241"/>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cap="small"/>
              <a:t>Common Guidelines &amp; Rules</a:t>
            </a:r>
            <a:endParaRPr lang="en-US" sz="3600" cap="small">
              <a:solidFill>
                <a:srgbClr val="000000"/>
              </a:solidFill>
            </a:endParaRPr>
          </a:p>
        </p:txBody>
      </p:sp>
      <p:sp>
        <p:nvSpPr>
          <p:cNvPr id="10" name="Rectangle 9">
            <a:extLst>
              <a:ext uri="{FF2B5EF4-FFF2-40B4-BE49-F238E27FC236}">
                <a16:creationId xmlns:a16="http://schemas.microsoft.com/office/drawing/2014/main" id="{CB160029-3316-774E-77C0-A6400A5FC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2" name="Content Placeholder 3">
            <a:extLst>
              <a:ext uri="{FF2B5EF4-FFF2-40B4-BE49-F238E27FC236}">
                <a16:creationId xmlns:a16="http://schemas.microsoft.com/office/drawing/2014/main" id="{5F2427C3-2245-EFAA-662B-CFE78811B91F}"/>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365760" y="1803705"/>
            <a:ext cx="11433219" cy="4597095"/>
          </a:xfrm>
          <a:solidFill>
            <a:schemeClr val="bg1"/>
          </a:solidFill>
        </p:spPr>
        <p:txBody>
          <a:bodyPr>
            <a:noAutofit/>
          </a:bodyPr>
          <a:lstStyle/>
          <a:p>
            <a:pPr marL="781200" lvl="1" indent="-457200">
              <a:buFont typeface="+mj-lt"/>
              <a:buAutoNum type="arabicPeriod" startAt="8"/>
            </a:pPr>
            <a:r>
              <a:rPr lang="en-US" sz="2400" b="1"/>
              <a:t>Use of candles</a:t>
            </a:r>
            <a:r>
              <a:rPr lang="en-US" sz="2400"/>
              <a:t> within the environment, adding to the passage of time like the liturgical season, the scripture, etc. </a:t>
            </a:r>
          </a:p>
          <a:p>
            <a:pPr lvl="2"/>
            <a:r>
              <a:rPr lang="en-US" sz="2400"/>
              <a:t>Candles are indicative of the passage of time</a:t>
            </a:r>
          </a:p>
          <a:p>
            <a:pPr marL="899795" lvl="2" indent="-269875"/>
            <a:r>
              <a:rPr lang="en-US" sz="2400"/>
              <a:t>All candles used in the Sanctuary, including at the Tabernacle and Altar must be made out of wax and have a live flame. This also applies to the Paschal candle.</a:t>
            </a:r>
          </a:p>
          <a:p>
            <a:pPr marL="781200" lvl="1" indent="-457200">
              <a:buFont typeface="+mj-lt"/>
              <a:buAutoNum type="arabicPeriod" startAt="9"/>
            </a:pPr>
            <a:r>
              <a:rPr lang="en-US" sz="2400" b="1"/>
              <a:t>Dispose of old Books and oils properly</a:t>
            </a:r>
            <a:endParaRPr lang="en-US" sz="2400"/>
          </a:p>
          <a:p>
            <a:pPr marL="1050925" lvl="2" indent="-457200"/>
            <a:r>
              <a:rPr lang="en-US" sz="2200" b="1">
                <a:solidFill>
                  <a:srgbClr val="FF0000"/>
                </a:solidFill>
              </a:rPr>
              <a:t>How... </a:t>
            </a:r>
          </a:p>
          <a:p>
            <a:endParaRPr lang="en-US" sz="2400">
              <a:solidFill>
                <a:srgbClr val="0070C0"/>
              </a:solidFill>
            </a:endParaRPr>
          </a:p>
        </p:txBody>
      </p:sp>
    </p:spTree>
    <p:extLst>
      <p:ext uri="{BB962C8B-B14F-4D97-AF65-F5344CB8AC3E}">
        <p14:creationId xmlns:p14="http://schemas.microsoft.com/office/powerpoint/2010/main" val="1232849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79599-6D98-4AB1-8A49-CF488E3E33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25FB14-727B-FD72-60EF-02D02941E16A}"/>
              </a:ext>
            </a:extLst>
          </p:cNvPr>
          <p:cNvSpPr>
            <a:spLocks noGrp="1"/>
          </p:cNvSpPr>
          <p:nvPr>
            <p:ph type="title"/>
          </p:nvPr>
        </p:nvSpPr>
        <p:spPr>
          <a:xfrm>
            <a:off x="581192" y="315686"/>
            <a:ext cx="11029616" cy="1400270"/>
          </a:xfrm>
        </p:spPr>
        <p:txBody>
          <a:bodyPr vert="horz" lIns="91440" tIns="45720" rIns="91440" bIns="45720" rtlCol="0" anchor="b">
            <a:normAutofit/>
          </a:bodyPr>
          <a:lstStyle/>
          <a:p>
            <a:pPr algn="ctr"/>
            <a:r>
              <a:rPr lang="en-US" sz="3200" b="1"/>
              <a:t>ACTIVITY</a:t>
            </a:r>
          </a:p>
        </p:txBody>
      </p:sp>
      <p:sp>
        <p:nvSpPr>
          <p:cNvPr id="5" name="Rectangle 4">
            <a:extLst>
              <a:ext uri="{FF2B5EF4-FFF2-40B4-BE49-F238E27FC236}">
                <a16:creationId xmlns:a16="http://schemas.microsoft.com/office/drawing/2014/main" id="{386D8C2A-CB88-4345-882E-3E802034C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a:extLst>
              <a:ext uri="{FF2B5EF4-FFF2-40B4-BE49-F238E27FC236}">
                <a16:creationId xmlns:a16="http://schemas.microsoft.com/office/drawing/2014/main" id="{7670EFFC-BDBA-2C59-B7C3-80F480A5E3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id="{ABBBA787-6461-C0C2-D586-6A6C6A538D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4CD9F966-A399-5F75-07F8-AF2D27AAC6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 name="Title 1">
            <a:extLst>
              <a:ext uri="{FF2B5EF4-FFF2-40B4-BE49-F238E27FC236}">
                <a16:creationId xmlns:a16="http://schemas.microsoft.com/office/drawing/2014/main" id="{1B5D4EF2-1254-C2E7-B752-4E16DAB8B93E}"/>
              </a:ext>
            </a:extLst>
          </p:cNvPr>
          <p:cNvSpPr txBox="1">
            <a:spLocks/>
          </p:cNvSpPr>
          <p:nvPr/>
        </p:nvSpPr>
        <p:spPr>
          <a:xfrm>
            <a:off x="581192" y="548639"/>
            <a:ext cx="11029616" cy="904241"/>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cap="small"/>
              <a:t>Common Guidelines &amp; Rules</a:t>
            </a:r>
            <a:endParaRPr lang="en-US" sz="3600" cap="small">
              <a:solidFill>
                <a:srgbClr val="000000"/>
              </a:solidFill>
            </a:endParaRPr>
          </a:p>
        </p:txBody>
      </p:sp>
      <p:sp>
        <p:nvSpPr>
          <p:cNvPr id="10" name="Rectangle 9">
            <a:extLst>
              <a:ext uri="{FF2B5EF4-FFF2-40B4-BE49-F238E27FC236}">
                <a16:creationId xmlns:a16="http://schemas.microsoft.com/office/drawing/2014/main" id="{218A8AAA-B334-0485-082C-274AD74D13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2" name="Content Placeholder 3">
            <a:extLst>
              <a:ext uri="{FF2B5EF4-FFF2-40B4-BE49-F238E27FC236}">
                <a16:creationId xmlns:a16="http://schemas.microsoft.com/office/drawing/2014/main" id="{5F1390BE-AFDE-93DE-93C1-45F56DBF4A19}"/>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365760" y="1803705"/>
            <a:ext cx="11433219" cy="4597095"/>
          </a:xfrm>
          <a:solidFill>
            <a:schemeClr val="bg1"/>
          </a:solidFill>
        </p:spPr>
        <p:txBody>
          <a:bodyPr>
            <a:noAutofit/>
          </a:bodyPr>
          <a:lstStyle/>
          <a:p>
            <a:pPr marL="342900" indent="-342900">
              <a:buFont typeface="+mj-lt"/>
              <a:buAutoNum type="arabicPeriod" startAt="10"/>
            </a:pPr>
            <a:r>
              <a:rPr lang="en-US" sz="3200"/>
              <a:t>  Striving for Ideal – where heaven meets earth</a:t>
            </a:r>
          </a:p>
          <a:p>
            <a:pPr marL="629920" lvl="1" indent="-305435"/>
            <a:r>
              <a:rPr lang="en-US" sz="2800"/>
              <a:t>Visual movement is important in the liturgy. </a:t>
            </a:r>
          </a:p>
          <a:p>
            <a:pPr marL="629920" lvl="1" indent="-305435"/>
            <a:r>
              <a:rPr lang="en-US" sz="2800"/>
              <a:t>The environment speaks to the celebration color, tone, prayer, and music. </a:t>
            </a:r>
          </a:p>
          <a:p>
            <a:endParaRPr lang="en-US" sz="2400">
              <a:solidFill>
                <a:srgbClr val="0070C0"/>
              </a:solidFill>
            </a:endParaRPr>
          </a:p>
        </p:txBody>
      </p:sp>
    </p:spTree>
    <p:extLst>
      <p:ext uri="{BB962C8B-B14F-4D97-AF65-F5344CB8AC3E}">
        <p14:creationId xmlns:p14="http://schemas.microsoft.com/office/powerpoint/2010/main" val="3016780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5C1AF-72C6-14F9-2B53-93DCF33B03FB}"/>
              </a:ext>
            </a:extLst>
          </p:cNvPr>
          <p:cNvSpPr>
            <a:spLocks noGrp="1"/>
          </p:cNvSpPr>
          <p:nvPr>
            <p:ph type="title"/>
          </p:nvPr>
        </p:nvSpPr>
        <p:spPr/>
        <p:txBody>
          <a:bodyPr/>
          <a:lstStyle/>
          <a:p>
            <a:r>
              <a:rPr lang="en-US"/>
              <a:t>Reference materials</a:t>
            </a:r>
          </a:p>
        </p:txBody>
      </p:sp>
      <p:sp>
        <p:nvSpPr>
          <p:cNvPr id="3" name="Content Placeholder 2">
            <a:extLst>
              <a:ext uri="{FF2B5EF4-FFF2-40B4-BE49-F238E27FC236}">
                <a16:creationId xmlns:a16="http://schemas.microsoft.com/office/drawing/2014/main" id="{D25055B3-687F-9A02-FE21-A831D7391089}"/>
              </a:ext>
            </a:extLst>
          </p:cNvPr>
          <p:cNvSpPr>
            <a:spLocks noGrp="1"/>
          </p:cNvSpPr>
          <p:nvPr>
            <p:ph idx="1"/>
          </p:nvPr>
        </p:nvSpPr>
        <p:spPr>
          <a:xfrm>
            <a:off x="581192" y="2180496"/>
            <a:ext cx="11029615" cy="4350933"/>
          </a:xfrm>
        </p:spPr>
        <p:txBody>
          <a:bodyPr>
            <a:normAutofit/>
          </a:bodyPr>
          <a:lstStyle/>
          <a:p>
            <a:r>
              <a:rPr lang="en-US" sz="2400"/>
              <a:t>GENERAL INSTRUCTION OF THE ROMAN MISSAL</a:t>
            </a:r>
          </a:p>
          <a:p>
            <a:pPr lvl="1"/>
            <a:r>
              <a:rPr lang="en-US" sz="2200"/>
              <a:t>Published as part of the 3</a:t>
            </a:r>
            <a:r>
              <a:rPr lang="en-US" sz="2200" baseline="30000"/>
              <a:t>rd</a:t>
            </a:r>
            <a:r>
              <a:rPr lang="en-US" sz="2200"/>
              <a:t> Edition of the Roman Missal (2010)</a:t>
            </a:r>
          </a:p>
          <a:p>
            <a:pPr lvl="1"/>
            <a:r>
              <a:rPr lang="en-US" sz="2200"/>
              <a:t>Booklet published by LTP (Liturgy Training Publications)</a:t>
            </a:r>
          </a:p>
          <a:p>
            <a:pPr lvl="1"/>
            <a:r>
              <a:rPr lang="en-US" sz="2200"/>
              <a:t>USCCB website URL: </a:t>
            </a:r>
          </a:p>
          <a:p>
            <a:pPr lvl="2"/>
            <a:r>
              <a:rPr lang="en-US" sz="1800"/>
              <a:t>English:  </a:t>
            </a:r>
            <a:r>
              <a:rPr lang="en-US" sz="1800">
                <a:hlinkClick r:id="rId2"/>
              </a:rPr>
              <a:t>https://www.usccb.org/prayer-and-worship/the-mass/general-instruction-of-the-roman-missal</a:t>
            </a:r>
            <a:endParaRPr lang="en-US" sz="1800"/>
          </a:p>
          <a:p>
            <a:pPr lvl="2"/>
            <a:r>
              <a:rPr lang="en-US" sz="1800"/>
              <a:t>Spanish: </a:t>
            </a:r>
            <a:r>
              <a:rPr lang="en-US" sz="1800" err="1"/>
              <a:t>Institucion</a:t>
            </a:r>
            <a:r>
              <a:rPr lang="en-US" sz="1800"/>
              <a:t> General del </a:t>
            </a:r>
            <a:r>
              <a:rPr lang="en-US" sz="1800" err="1"/>
              <a:t>Misal</a:t>
            </a:r>
            <a:r>
              <a:rPr lang="en-US" sz="1800"/>
              <a:t> Romano </a:t>
            </a:r>
            <a:r>
              <a:rPr lang="en-US" sz="1800">
                <a:hlinkClick r:id="rId3"/>
              </a:rPr>
              <a:t>https://www.usccb.org/es/prayer-and-worship/the-mass/general-instruction-of-the-roman-missal</a:t>
            </a:r>
            <a:endParaRPr lang="en-US" sz="1800"/>
          </a:p>
          <a:p>
            <a:r>
              <a:rPr lang="en-US" sz="2200"/>
              <a:t>GUIDE FOR SACRISTANS, Third Edition,  by Corinna Laughlin and Paul Turner</a:t>
            </a:r>
          </a:p>
          <a:p>
            <a:pPr lvl="1"/>
            <a:r>
              <a:rPr lang="en-US" sz="2000"/>
              <a:t>Booklet published by LTP (Liturgy Training Publications)</a:t>
            </a:r>
          </a:p>
          <a:p>
            <a:pPr lvl="1"/>
            <a:r>
              <a:rPr lang="en-US" sz="2000"/>
              <a:t>Part of the The Liturgical Ministry Series</a:t>
            </a:r>
          </a:p>
        </p:txBody>
      </p:sp>
    </p:spTree>
    <p:extLst>
      <p:ext uri="{BB962C8B-B14F-4D97-AF65-F5344CB8AC3E}">
        <p14:creationId xmlns:p14="http://schemas.microsoft.com/office/powerpoint/2010/main" val="509937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2CD74-B575-565D-E504-EF7890D15BD2}"/>
              </a:ext>
            </a:extLst>
          </p:cNvPr>
          <p:cNvSpPr>
            <a:spLocks noGrp="1"/>
          </p:cNvSpPr>
          <p:nvPr>
            <p:ph type="title"/>
          </p:nvPr>
        </p:nvSpPr>
        <p:spPr/>
        <p:txBody>
          <a:bodyPr/>
          <a:lstStyle/>
          <a:p>
            <a:r>
              <a:rPr lang="en-US"/>
              <a:t>Contact information</a:t>
            </a:r>
          </a:p>
        </p:txBody>
      </p:sp>
      <p:sp>
        <p:nvSpPr>
          <p:cNvPr id="3" name="Text Placeholder 2">
            <a:extLst>
              <a:ext uri="{FF2B5EF4-FFF2-40B4-BE49-F238E27FC236}">
                <a16:creationId xmlns:a16="http://schemas.microsoft.com/office/drawing/2014/main" id="{AD8022F0-AE36-6FD1-6F6F-38F02580B872}"/>
              </a:ext>
            </a:extLst>
          </p:cNvPr>
          <p:cNvSpPr>
            <a:spLocks noGrp="1"/>
          </p:cNvSpPr>
          <p:nvPr>
            <p:ph type="body" idx="1"/>
          </p:nvPr>
        </p:nvSpPr>
        <p:spPr>
          <a:xfrm>
            <a:off x="495467" y="1540255"/>
            <a:ext cx="5087075" cy="536005"/>
          </a:xfrm>
        </p:spPr>
        <p:txBody>
          <a:bodyPr/>
          <a:lstStyle/>
          <a:p>
            <a:r>
              <a:rPr lang="en-US"/>
              <a:t>DIOCESAN LITURGICAL COMMISSION</a:t>
            </a:r>
          </a:p>
        </p:txBody>
      </p:sp>
      <p:sp>
        <p:nvSpPr>
          <p:cNvPr id="4" name="Content Placeholder 3">
            <a:extLst>
              <a:ext uri="{FF2B5EF4-FFF2-40B4-BE49-F238E27FC236}">
                <a16:creationId xmlns:a16="http://schemas.microsoft.com/office/drawing/2014/main" id="{BC00456F-143F-8D97-4DB8-87B0CC91B2C2}"/>
              </a:ext>
            </a:extLst>
          </p:cNvPr>
          <p:cNvSpPr>
            <a:spLocks noGrp="1"/>
          </p:cNvSpPr>
          <p:nvPr>
            <p:ph sz="half" idx="2"/>
          </p:nvPr>
        </p:nvSpPr>
        <p:spPr>
          <a:xfrm>
            <a:off x="702900" y="2114170"/>
            <a:ext cx="5393100" cy="4332929"/>
          </a:xfrm>
        </p:spPr>
        <p:txBody>
          <a:bodyPr>
            <a:noAutofit/>
          </a:bodyPr>
          <a:lstStyle/>
          <a:p>
            <a:pPr marL="0" indent="0">
              <a:spcBef>
                <a:spcPts val="0"/>
              </a:spcBef>
              <a:spcAft>
                <a:spcPts val="0"/>
              </a:spcAft>
              <a:buNone/>
            </a:pPr>
            <a:r>
              <a:rPr lang="en-US" sz="2400"/>
              <a:t>Father Jeff Fernandez - Chair</a:t>
            </a:r>
          </a:p>
          <a:p>
            <a:pPr marL="0" indent="0">
              <a:spcBef>
                <a:spcPts val="0"/>
              </a:spcBef>
              <a:spcAft>
                <a:spcPts val="0"/>
              </a:spcAft>
              <a:buNone/>
            </a:pPr>
            <a:r>
              <a:rPr lang="en-US" sz="2400"/>
              <a:t>Father Chris Bennett</a:t>
            </a:r>
          </a:p>
          <a:p>
            <a:pPr marL="0" indent="0">
              <a:spcBef>
                <a:spcPts val="0"/>
              </a:spcBef>
              <a:spcAft>
                <a:spcPts val="0"/>
              </a:spcAft>
              <a:buNone/>
            </a:pPr>
            <a:r>
              <a:rPr lang="en-US" sz="2400"/>
              <a:t>Father Gerardo Menchaca</a:t>
            </a:r>
          </a:p>
          <a:p>
            <a:pPr marL="0" indent="0">
              <a:spcBef>
                <a:spcPts val="0"/>
              </a:spcBef>
              <a:spcAft>
                <a:spcPts val="0"/>
              </a:spcAft>
              <a:buNone/>
            </a:pPr>
            <a:r>
              <a:rPr lang="en-US" sz="2400"/>
              <a:t>Father Hao Dinh</a:t>
            </a:r>
          </a:p>
          <a:p>
            <a:pPr marL="0" indent="0">
              <a:spcBef>
                <a:spcPts val="0"/>
              </a:spcBef>
              <a:spcAft>
                <a:spcPts val="0"/>
              </a:spcAft>
              <a:buNone/>
            </a:pPr>
            <a:r>
              <a:rPr lang="en-US" sz="2400"/>
              <a:t>Father Ritche Bueza</a:t>
            </a:r>
          </a:p>
          <a:p>
            <a:pPr marL="0" indent="0">
              <a:spcBef>
                <a:spcPts val="0"/>
              </a:spcBef>
              <a:spcAft>
                <a:spcPts val="0"/>
              </a:spcAft>
              <a:buNone/>
            </a:pPr>
            <a:r>
              <a:rPr lang="en-US" sz="2400"/>
              <a:t>Deacon Richard Noack</a:t>
            </a:r>
          </a:p>
          <a:p>
            <a:pPr marL="0" indent="0">
              <a:spcBef>
                <a:spcPts val="0"/>
              </a:spcBef>
              <a:spcAft>
                <a:spcPts val="0"/>
              </a:spcAft>
              <a:buNone/>
            </a:pPr>
            <a:r>
              <a:rPr lang="en-US" sz="2400"/>
              <a:t>Sister Catherine Dang</a:t>
            </a:r>
          </a:p>
          <a:p>
            <a:pPr marL="0" indent="0">
              <a:spcBef>
                <a:spcPts val="0"/>
              </a:spcBef>
              <a:spcAft>
                <a:spcPts val="0"/>
              </a:spcAft>
              <a:buNone/>
            </a:pPr>
            <a:r>
              <a:rPr lang="en-US" sz="2400"/>
              <a:t>Blessie LaScola</a:t>
            </a:r>
          </a:p>
          <a:p>
            <a:pPr marL="305435" indent="-305435">
              <a:spcBef>
                <a:spcPts val="0"/>
              </a:spcBef>
              <a:spcAft>
                <a:spcPts val="0"/>
              </a:spcAft>
              <a:buNone/>
            </a:pPr>
            <a:r>
              <a:rPr lang="en-US" sz="2400"/>
              <a:t>Amy Stacke</a:t>
            </a:r>
            <a:endParaRPr lang="en-US" sz="2400">
              <a:solidFill>
                <a:srgbClr val="000000"/>
              </a:solidFill>
            </a:endParaRPr>
          </a:p>
          <a:p>
            <a:pPr marL="0" indent="0">
              <a:spcBef>
                <a:spcPts val="0"/>
              </a:spcBef>
              <a:spcAft>
                <a:spcPts val="0"/>
              </a:spcAft>
              <a:buNone/>
            </a:pPr>
            <a:r>
              <a:rPr lang="en-US" sz="2400"/>
              <a:t>Veronica Duluk</a:t>
            </a:r>
          </a:p>
        </p:txBody>
      </p:sp>
      <p:sp>
        <p:nvSpPr>
          <p:cNvPr id="5" name="Text Placeholder 4">
            <a:extLst>
              <a:ext uri="{FF2B5EF4-FFF2-40B4-BE49-F238E27FC236}">
                <a16:creationId xmlns:a16="http://schemas.microsoft.com/office/drawing/2014/main" id="{F6952247-89B3-20A5-6A8D-6565D542F5B0}"/>
              </a:ext>
            </a:extLst>
          </p:cNvPr>
          <p:cNvSpPr>
            <a:spLocks noGrp="1"/>
          </p:cNvSpPr>
          <p:nvPr>
            <p:ph type="body" sz="quarter" idx="3"/>
          </p:nvPr>
        </p:nvSpPr>
        <p:spPr>
          <a:xfrm>
            <a:off x="6285608" y="1522887"/>
            <a:ext cx="5087073" cy="553373"/>
          </a:xfrm>
        </p:spPr>
        <p:txBody>
          <a:bodyPr/>
          <a:lstStyle/>
          <a:p>
            <a:r>
              <a:rPr lang="en-US"/>
              <a:t>OFFICE OF WORSHIP</a:t>
            </a:r>
          </a:p>
        </p:txBody>
      </p:sp>
      <p:sp>
        <p:nvSpPr>
          <p:cNvPr id="6" name="Content Placeholder 5">
            <a:extLst>
              <a:ext uri="{FF2B5EF4-FFF2-40B4-BE49-F238E27FC236}">
                <a16:creationId xmlns:a16="http://schemas.microsoft.com/office/drawing/2014/main" id="{94E3F13F-3531-907A-5F78-0BC0151E62F8}"/>
              </a:ext>
            </a:extLst>
          </p:cNvPr>
          <p:cNvSpPr>
            <a:spLocks noGrp="1"/>
          </p:cNvSpPr>
          <p:nvPr>
            <p:ph sz="quarter" idx="4"/>
          </p:nvPr>
        </p:nvSpPr>
        <p:spPr>
          <a:xfrm>
            <a:off x="6438008" y="2316116"/>
            <a:ext cx="5393100" cy="2934999"/>
          </a:xfrm>
        </p:spPr>
        <p:txBody>
          <a:bodyPr>
            <a:noAutofit/>
          </a:bodyPr>
          <a:lstStyle/>
          <a:p>
            <a:pPr marL="0" indent="0">
              <a:spcBef>
                <a:spcPts val="0"/>
              </a:spcBef>
              <a:spcAft>
                <a:spcPts val="0"/>
              </a:spcAft>
              <a:buNone/>
            </a:pPr>
            <a:r>
              <a:rPr lang="en-US" sz="2400"/>
              <a:t>DIRECTOR: Father Jeff Fernandez</a:t>
            </a:r>
          </a:p>
          <a:p>
            <a:pPr marL="0" indent="0">
              <a:spcBef>
                <a:spcPts val="0"/>
              </a:spcBef>
              <a:spcAft>
                <a:spcPts val="0"/>
              </a:spcAft>
              <a:buNone/>
            </a:pPr>
            <a:r>
              <a:rPr lang="en-US" sz="2400"/>
              <a:t>	</a:t>
            </a:r>
            <a:r>
              <a:rPr lang="en-US" sz="2400">
                <a:hlinkClick r:id="rId2"/>
              </a:rPr>
              <a:t>jeff.Fernandez@dsj.org</a:t>
            </a:r>
            <a:endParaRPr lang="en-US" sz="2400"/>
          </a:p>
          <a:p>
            <a:pPr marL="0" indent="0">
              <a:spcBef>
                <a:spcPts val="0"/>
              </a:spcBef>
              <a:spcAft>
                <a:spcPts val="0"/>
              </a:spcAft>
              <a:buNone/>
            </a:pPr>
            <a:r>
              <a:rPr lang="en-US" sz="2400"/>
              <a:t>	(408)983-0136</a:t>
            </a:r>
          </a:p>
          <a:p>
            <a:pPr marL="0" indent="0">
              <a:spcBef>
                <a:spcPts val="0"/>
              </a:spcBef>
              <a:spcAft>
                <a:spcPts val="0"/>
              </a:spcAft>
              <a:buNone/>
            </a:pPr>
            <a:endParaRPr lang="en-US" sz="800"/>
          </a:p>
          <a:p>
            <a:pPr marL="0" indent="0">
              <a:spcBef>
                <a:spcPts val="0"/>
              </a:spcBef>
              <a:spcAft>
                <a:spcPts val="0"/>
              </a:spcAft>
              <a:buNone/>
            </a:pPr>
            <a:r>
              <a:rPr lang="en-US" sz="2400"/>
              <a:t>ADMIN. ASSISTANT: Kristine Lalaquit</a:t>
            </a:r>
          </a:p>
          <a:p>
            <a:pPr marL="0" indent="0">
              <a:spcBef>
                <a:spcPts val="0"/>
              </a:spcBef>
              <a:spcAft>
                <a:spcPts val="0"/>
              </a:spcAft>
              <a:buNone/>
            </a:pPr>
            <a:r>
              <a:rPr lang="en-US" sz="2400"/>
              <a:t>	</a:t>
            </a:r>
            <a:r>
              <a:rPr lang="en-US" sz="2400">
                <a:hlinkClick r:id="rId3"/>
              </a:rPr>
              <a:t>Kristine.lalaquit@dsj.org</a:t>
            </a:r>
            <a:endParaRPr lang="en-US" sz="2400"/>
          </a:p>
          <a:p>
            <a:pPr marL="0" indent="0">
              <a:spcBef>
                <a:spcPts val="0"/>
              </a:spcBef>
              <a:spcAft>
                <a:spcPts val="0"/>
              </a:spcAft>
              <a:buNone/>
            </a:pPr>
            <a:r>
              <a:rPr lang="en-US" sz="2400"/>
              <a:t>	(408)983-0139</a:t>
            </a:r>
          </a:p>
          <a:p>
            <a:pPr marL="0" indent="0">
              <a:spcBef>
                <a:spcPts val="0"/>
              </a:spcBef>
              <a:spcAft>
                <a:spcPts val="0"/>
              </a:spcAft>
              <a:buNone/>
            </a:pPr>
            <a:endParaRPr lang="en-US" sz="800"/>
          </a:p>
          <a:p>
            <a:pPr marL="0" indent="0">
              <a:spcBef>
                <a:spcPts val="0"/>
              </a:spcBef>
              <a:spcAft>
                <a:spcPts val="0"/>
              </a:spcAft>
              <a:buNone/>
            </a:pPr>
            <a:r>
              <a:rPr lang="en-US" sz="2400"/>
              <a:t>PROJECT COORDINATOR: Mary Jewell</a:t>
            </a:r>
            <a:endParaRPr lang="en-US" sz="2400">
              <a:solidFill>
                <a:srgbClr val="000000"/>
              </a:solidFill>
            </a:endParaRPr>
          </a:p>
          <a:p>
            <a:pPr marL="594000" lvl="2" indent="0">
              <a:spcBef>
                <a:spcPts val="0"/>
              </a:spcBef>
              <a:spcAft>
                <a:spcPts val="0"/>
              </a:spcAft>
              <a:buNone/>
            </a:pPr>
            <a:r>
              <a:rPr lang="en-US" sz="2400">
                <a:solidFill>
                  <a:srgbClr val="000000"/>
                </a:solidFill>
                <a:hlinkClick r:id="rId4"/>
              </a:rPr>
              <a:t>mary.jewell@dsj.org</a:t>
            </a:r>
            <a:endParaRPr lang="en-US" sz="2400">
              <a:solidFill>
                <a:srgbClr val="000000"/>
              </a:solidFill>
            </a:endParaRPr>
          </a:p>
          <a:p>
            <a:pPr marL="594000" lvl="2" indent="0">
              <a:spcBef>
                <a:spcPts val="0"/>
              </a:spcBef>
              <a:spcAft>
                <a:spcPts val="0"/>
              </a:spcAft>
              <a:buNone/>
            </a:pPr>
            <a:r>
              <a:rPr lang="en-US" sz="2400"/>
              <a:t>408-983-0127</a:t>
            </a:r>
          </a:p>
        </p:txBody>
      </p:sp>
    </p:spTree>
    <p:extLst>
      <p:ext uri="{BB962C8B-B14F-4D97-AF65-F5344CB8AC3E}">
        <p14:creationId xmlns:p14="http://schemas.microsoft.com/office/powerpoint/2010/main" val="4172490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7F3D5-6BC8-ED2B-8071-FBF5FDB68496}"/>
              </a:ext>
            </a:extLst>
          </p:cNvPr>
          <p:cNvSpPr>
            <a:spLocks noGrp="1"/>
          </p:cNvSpPr>
          <p:nvPr>
            <p:ph type="ctrTitle"/>
          </p:nvPr>
        </p:nvSpPr>
        <p:spPr/>
        <p:txBody>
          <a:bodyPr/>
          <a:lstStyle/>
          <a:p>
            <a:r>
              <a:rPr lang="en-US"/>
              <a:t>ADDITIONAL INFORMATION</a:t>
            </a:r>
          </a:p>
        </p:txBody>
      </p:sp>
      <p:sp>
        <p:nvSpPr>
          <p:cNvPr id="4" name="Picture Placeholder 3">
            <a:extLst>
              <a:ext uri="{FF2B5EF4-FFF2-40B4-BE49-F238E27FC236}">
                <a16:creationId xmlns:a16="http://schemas.microsoft.com/office/drawing/2014/main" id="{8086B304-1B29-6C83-95B4-12DF3A31139B}"/>
              </a:ext>
            </a:extLst>
          </p:cNvPr>
          <p:cNvSpPr>
            <a:spLocks noGrp="1"/>
          </p:cNvSpPr>
          <p:nvPr>
            <p:ph type="pic" sz="quarter" idx="13"/>
          </p:nvPr>
        </p:nvSpPr>
        <p:spPr/>
        <p:txBody>
          <a:bodyPr/>
          <a:lstStyle/>
          <a:p>
            <a:endParaRPr lang="en-US"/>
          </a:p>
        </p:txBody>
      </p:sp>
    </p:spTree>
    <p:extLst>
      <p:ext uri="{BB962C8B-B14F-4D97-AF65-F5344CB8AC3E}">
        <p14:creationId xmlns:p14="http://schemas.microsoft.com/office/powerpoint/2010/main" val="24210417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9AAD89-D8EE-58DE-4BAA-04436323EA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2FD2D8-0DB2-A99B-25D0-86483673340D}"/>
              </a:ext>
            </a:extLst>
          </p:cNvPr>
          <p:cNvSpPr>
            <a:spLocks noGrp="1"/>
          </p:cNvSpPr>
          <p:nvPr>
            <p:ph type="title"/>
          </p:nvPr>
        </p:nvSpPr>
        <p:spPr>
          <a:xfrm>
            <a:off x="581192" y="315686"/>
            <a:ext cx="11029616" cy="1400270"/>
          </a:xfrm>
        </p:spPr>
        <p:txBody>
          <a:bodyPr vert="horz" lIns="91440" tIns="45720" rIns="91440" bIns="45720" rtlCol="0" anchor="b">
            <a:normAutofit/>
          </a:bodyPr>
          <a:lstStyle/>
          <a:p>
            <a:pPr algn="ctr"/>
            <a:r>
              <a:rPr lang="en-US" sz="3200" b="1"/>
              <a:t>ACTIVITY</a:t>
            </a:r>
          </a:p>
        </p:txBody>
      </p:sp>
      <p:sp>
        <p:nvSpPr>
          <p:cNvPr id="5" name="Rectangle 4">
            <a:extLst>
              <a:ext uri="{FF2B5EF4-FFF2-40B4-BE49-F238E27FC236}">
                <a16:creationId xmlns:a16="http://schemas.microsoft.com/office/drawing/2014/main" id="{8BA7426B-3FD2-E3FE-C2E7-649AA81AB7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a:extLst>
              <a:ext uri="{FF2B5EF4-FFF2-40B4-BE49-F238E27FC236}">
                <a16:creationId xmlns:a16="http://schemas.microsoft.com/office/drawing/2014/main" id="{4A9379B0-0EEA-C9A0-2BC3-11B51A4156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id="{2D1FD05C-165F-F304-DFF0-224025BFF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11022559-41B8-218C-28C3-92FA8416B5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 name="Title 1">
            <a:extLst>
              <a:ext uri="{FF2B5EF4-FFF2-40B4-BE49-F238E27FC236}">
                <a16:creationId xmlns:a16="http://schemas.microsoft.com/office/drawing/2014/main" id="{3A61AFE7-04C1-1A0D-382D-964349F6C829}"/>
              </a:ext>
            </a:extLst>
          </p:cNvPr>
          <p:cNvSpPr txBox="1">
            <a:spLocks/>
          </p:cNvSpPr>
          <p:nvPr/>
        </p:nvSpPr>
        <p:spPr>
          <a:xfrm>
            <a:off x="581192" y="548639"/>
            <a:ext cx="11029616" cy="904241"/>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cap="small"/>
              <a:t>Opening Prayer</a:t>
            </a:r>
            <a:endParaRPr lang="en-US" sz="3600"/>
          </a:p>
        </p:txBody>
      </p:sp>
      <p:sp>
        <p:nvSpPr>
          <p:cNvPr id="10" name="Rectangle 9">
            <a:extLst>
              <a:ext uri="{FF2B5EF4-FFF2-40B4-BE49-F238E27FC236}">
                <a16:creationId xmlns:a16="http://schemas.microsoft.com/office/drawing/2014/main" id="{0A61F996-7D9E-E4D2-2D57-DF5A080D86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192" y="2301306"/>
            <a:ext cx="5792062" cy="3348058"/>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4" name="TextBox 13">
            <a:extLst>
              <a:ext uri="{FF2B5EF4-FFF2-40B4-BE49-F238E27FC236}">
                <a16:creationId xmlns:a16="http://schemas.microsoft.com/office/drawing/2014/main" id="{951666B4-A340-2BF1-362E-C10F3D55C386}"/>
              </a:ext>
            </a:extLst>
          </p:cNvPr>
          <p:cNvSpPr txBox="1"/>
          <p:nvPr/>
        </p:nvSpPr>
        <p:spPr>
          <a:xfrm>
            <a:off x="6987258" y="1997379"/>
            <a:ext cx="4023360" cy="461665"/>
          </a:xfrm>
          <a:prstGeom prst="rect">
            <a:avLst/>
          </a:prstGeom>
          <a:solidFill>
            <a:schemeClr val="bg1"/>
          </a:solidFill>
        </p:spPr>
        <p:txBody>
          <a:bodyPr wrap="square" rtlCol="0">
            <a:spAutoFit/>
          </a:bodyPr>
          <a:lstStyle/>
          <a:p>
            <a:r>
              <a:rPr lang="en-US" sz="2400" b="1"/>
              <a:t>Scripture: </a:t>
            </a:r>
            <a:r>
              <a:rPr lang="en-US" sz="2400"/>
              <a:t>Matthew 20: 25-28</a:t>
            </a:r>
          </a:p>
        </p:txBody>
      </p:sp>
      <p:pic>
        <p:nvPicPr>
          <p:cNvPr id="1033" name="Picture 9" descr="STAY CONNECTED - St Stephen's Cathedral, Brisbane"/>
          <p:cNvPicPr>
            <a:picLocks noChangeAspect="1" noChangeArrowheads="1"/>
          </p:cNvPicPr>
          <p:nvPr/>
        </p:nvPicPr>
        <p:blipFill>
          <a:blip r:embed="rId3">
            <a:extLst>
              <a:ext uri="{28A0092B-C50C-407E-A947-70E740481C1C}">
                <a14:useLocalDpi xmlns:a14="http://schemas.microsoft.com/office/drawing/2010/main" val="0"/>
              </a:ext>
            </a:extLst>
          </a:blip>
          <a:srcRect t="22922"/>
          <a:stretch>
            <a:fillRect/>
          </a:stretch>
        </p:blipFill>
        <p:spPr bwMode="auto">
          <a:xfrm>
            <a:off x="765676" y="2607784"/>
            <a:ext cx="4243112" cy="2456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4" name="TextBox 3">
            <a:extLst>
              <a:ext uri="{FF2B5EF4-FFF2-40B4-BE49-F238E27FC236}">
                <a16:creationId xmlns:a16="http://schemas.microsoft.com/office/drawing/2014/main" id="{2C79CBCF-0236-2940-A5C1-9D8E65C75441}"/>
              </a:ext>
            </a:extLst>
          </p:cNvPr>
          <p:cNvSpPr txBox="1"/>
          <p:nvPr/>
        </p:nvSpPr>
        <p:spPr>
          <a:xfrm>
            <a:off x="5178714" y="2464626"/>
            <a:ext cx="6577262" cy="3939540"/>
          </a:xfrm>
          <a:prstGeom prst="rect">
            <a:avLst/>
          </a:prstGeom>
          <a:solidFill>
            <a:schemeClr val="bg1"/>
          </a:solidFill>
        </p:spPr>
        <p:txBody>
          <a:bodyPr wrap="square" lIns="91440" tIns="45720" rIns="91440" bIns="45720" anchor="t">
            <a:spAutoFit/>
          </a:bodyPr>
          <a:lstStyle/>
          <a:p>
            <a:pPr algn="l" fontAlgn="base">
              <a:spcBef>
                <a:spcPts val="300"/>
              </a:spcBef>
            </a:pPr>
            <a:r>
              <a:rPr lang="en-US" sz="2400" b="0" i="0">
                <a:solidFill>
                  <a:srgbClr val="363936"/>
                </a:solidFill>
                <a:effectLst/>
                <a:latin typeface="Gill Sans MT"/>
              </a:rPr>
              <a:t>But Jesus summoned them and said, “You know that the rulers of the Gentiles lord it over them, and the great ones make their authority over them felt.</a:t>
            </a:r>
            <a:endParaRPr lang="en-US"/>
          </a:p>
          <a:p>
            <a:pPr algn="l" fontAlgn="base">
              <a:spcBef>
                <a:spcPts val="600"/>
              </a:spcBef>
            </a:pPr>
            <a:r>
              <a:rPr lang="en-US" sz="2400" b="0" i="0">
                <a:solidFill>
                  <a:srgbClr val="363936"/>
                </a:solidFill>
                <a:effectLst/>
                <a:latin typeface="Gill Sans MT"/>
              </a:rPr>
              <a:t>But it shall not be so among you. Rather, whoever wishes to be great among you shall be your servant; whoever wishes to be first among you shall be your slave.</a:t>
            </a:r>
          </a:p>
          <a:p>
            <a:pPr algn="l" fontAlgn="base">
              <a:spcBef>
                <a:spcPts val="600"/>
              </a:spcBef>
            </a:pPr>
            <a:r>
              <a:rPr lang="en-US" sz="2400" b="0" i="0">
                <a:solidFill>
                  <a:srgbClr val="363936"/>
                </a:solidFill>
                <a:effectLst/>
                <a:latin typeface="Gill Sans MT"/>
              </a:rPr>
              <a:t>Just so, the Son of Man did not come to be served but to serve and to give his life as a ransom</a:t>
            </a:r>
            <a:r>
              <a:rPr lang="en-US" sz="2400" b="0" i="0" u="none" strike="noStrike" baseline="30000">
                <a:solidFill>
                  <a:srgbClr val="236192"/>
                </a:solidFill>
                <a:effectLst/>
                <a:latin typeface="Gill Sans MT"/>
                <a:hlinkClick r:id="rId4"/>
              </a:rPr>
              <a:t>*</a:t>
            </a:r>
            <a:r>
              <a:rPr lang="en-US" sz="2400" b="0" i="0">
                <a:solidFill>
                  <a:srgbClr val="363936"/>
                </a:solidFill>
                <a:effectLst/>
                <a:latin typeface="Gill Sans MT"/>
              </a:rPr>
              <a:t> for many.”</a:t>
            </a:r>
          </a:p>
        </p:txBody>
      </p:sp>
    </p:spTree>
    <p:extLst>
      <p:ext uri="{BB962C8B-B14F-4D97-AF65-F5344CB8AC3E}">
        <p14:creationId xmlns:p14="http://schemas.microsoft.com/office/powerpoint/2010/main" val="32857645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2D5B6B-2E91-4DFB-1E2B-5C3F9F4B81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82EABC-6EAA-435A-F2ED-7A8CB4C5ECFD}"/>
              </a:ext>
            </a:extLst>
          </p:cNvPr>
          <p:cNvSpPr>
            <a:spLocks noGrp="1"/>
          </p:cNvSpPr>
          <p:nvPr>
            <p:ph type="title"/>
          </p:nvPr>
        </p:nvSpPr>
        <p:spPr/>
        <p:txBody>
          <a:bodyPr/>
          <a:lstStyle/>
          <a:p>
            <a:r>
              <a:rPr lang="en-US"/>
              <a:t>LITURGICAL BOOKS FOR THE EUCHARIST</a:t>
            </a:r>
          </a:p>
        </p:txBody>
      </p:sp>
      <p:sp>
        <p:nvSpPr>
          <p:cNvPr id="3" name="Content Placeholder 2">
            <a:extLst>
              <a:ext uri="{FF2B5EF4-FFF2-40B4-BE49-F238E27FC236}">
                <a16:creationId xmlns:a16="http://schemas.microsoft.com/office/drawing/2014/main" id="{1BDB7CA9-BB89-ABAE-A615-B55B6F42A5B3}"/>
              </a:ext>
            </a:extLst>
          </p:cNvPr>
          <p:cNvSpPr>
            <a:spLocks noGrp="1"/>
          </p:cNvSpPr>
          <p:nvPr>
            <p:ph idx="1"/>
          </p:nvPr>
        </p:nvSpPr>
        <p:spPr>
          <a:xfrm>
            <a:off x="268942" y="1715956"/>
            <a:ext cx="11341866" cy="4967232"/>
          </a:xfrm>
        </p:spPr>
        <p:txBody>
          <a:bodyPr>
            <a:noAutofit/>
          </a:bodyPr>
          <a:lstStyle/>
          <a:p>
            <a:r>
              <a:rPr lang="en-US" sz="2400">
                <a:effectLst/>
                <a:latin typeface="Times New Roman" panose="02020603050405020304" pitchFamily="18" charset="0"/>
              </a:rPr>
              <a:t>Roman Missal (including General Instruction &amp; Calendar) </a:t>
            </a:r>
            <a:r>
              <a:rPr lang="en-US" sz="2400" i="1">
                <a:effectLst/>
                <a:latin typeface="Times New Roman" panose="02020603050405020304" pitchFamily="18" charset="0"/>
              </a:rPr>
              <a:t>2008 (1974; 1985) </a:t>
            </a:r>
            <a:r>
              <a:rPr lang="en-US" sz="2400" b="1">
                <a:effectLst/>
                <a:latin typeface="Times New Roman" panose="02020603050405020304" pitchFamily="18" charset="0"/>
              </a:rPr>
              <a:t>2011</a:t>
            </a:r>
            <a:r>
              <a:rPr lang="en-US" sz="2400" i="1">
                <a:effectLst/>
                <a:latin typeface="Times New Roman" panose="02020603050405020304" pitchFamily="18" charset="0"/>
              </a:rPr>
              <a:t> </a:t>
            </a:r>
            <a:endParaRPr lang="en-US" sz="2400">
              <a:effectLst/>
              <a:latin typeface="Times New Roman" panose="02020603050405020304" pitchFamily="18" charset="0"/>
            </a:endParaRPr>
          </a:p>
          <a:p>
            <a:r>
              <a:rPr lang="en-US" sz="2400">
                <a:effectLst/>
                <a:latin typeface="Times New Roman" panose="02020603050405020304" pitchFamily="18" charset="0"/>
              </a:rPr>
              <a:t>Excerpts from the Roman Missal (“Book of the Chair”) 	</a:t>
            </a:r>
            <a:r>
              <a:rPr lang="en-US" sz="2400" b="1">
                <a:effectLst/>
                <a:latin typeface="Times New Roman" panose="02020603050405020304" pitchFamily="18" charset="0"/>
              </a:rPr>
              <a:t>2018 </a:t>
            </a:r>
            <a:endParaRPr lang="en-US" sz="2400">
              <a:effectLst/>
              <a:latin typeface="Times New Roman" panose="02020603050405020304" pitchFamily="18" charset="0"/>
            </a:endParaRPr>
          </a:p>
          <a:p>
            <a:r>
              <a:rPr lang="en-US" sz="2400">
                <a:effectLst/>
                <a:latin typeface="Times New Roman" panose="02020603050405020304" pitchFamily="18" charset="0"/>
              </a:rPr>
              <a:t>Lectionary for Mass 										</a:t>
            </a:r>
            <a:r>
              <a:rPr lang="en-US" sz="2400" i="1">
                <a:effectLst/>
                <a:latin typeface="Times New Roman" panose="02020603050405020304" pitchFamily="18" charset="0"/>
              </a:rPr>
              <a:t>1981 </a:t>
            </a:r>
            <a:r>
              <a:rPr lang="en-US" sz="2400">
                <a:effectLst/>
                <a:latin typeface="Times New Roman" panose="02020603050405020304" pitchFamily="18" charset="0"/>
              </a:rPr>
              <a:t>(1970) </a:t>
            </a:r>
            <a:r>
              <a:rPr lang="en-US" sz="2400" b="1">
                <a:effectLst/>
                <a:latin typeface="Times New Roman" panose="02020603050405020304" pitchFamily="18" charset="0"/>
              </a:rPr>
              <a:t>1998/2002 </a:t>
            </a:r>
            <a:endParaRPr lang="en-US" sz="2400">
              <a:effectLst/>
              <a:latin typeface="Times New Roman" panose="02020603050405020304" pitchFamily="18" charset="0"/>
            </a:endParaRPr>
          </a:p>
          <a:p>
            <a:r>
              <a:rPr lang="en-US" sz="2400">
                <a:effectLst/>
                <a:latin typeface="Times New Roman" panose="02020603050405020304" pitchFamily="18" charset="0"/>
              </a:rPr>
              <a:t>Lectionary for Mass Supplement 							</a:t>
            </a:r>
            <a:r>
              <a:rPr lang="en-US" sz="2400" b="1">
                <a:effectLst/>
                <a:latin typeface="Times New Roman" panose="02020603050405020304" pitchFamily="18" charset="0"/>
              </a:rPr>
              <a:t>2017 </a:t>
            </a:r>
            <a:endParaRPr lang="en-US" sz="2400">
              <a:effectLst/>
              <a:latin typeface="Times New Roman" panose="02020603050405020304" pitchFamily="18" charset="0"/>
            </a:endParaRPr>
          </a:p>
          <a:p>
            <a:r>
              <a:rPr lang="en-US" sz="2400">
                <a:effectLst/>
                <a:latin typeface="Times New Roman" panose="02020603050405020304" pitchFamily="18" charset="0"/>
              </a:rPr>
              <a:t>Collection of Masses of the Blessed Virgin Mary 			</a:t>
            </a:r>
            <a:r>
              <a:rPr lang="en-US" sz="2400" i="1">
                <a:effectLst/>
                <a:latin typeface="Times New Roman" panose="02020603050405020304" pitchFamily="18" charset="0"/>
              </a:rPr>
              <a:t>1987 (1992) </a:t>
            </a:r>
            <a:r>
              <a:rPr lang="en-US" sz="2400" b="1">
                <a:effectLst/>
                <a:latin typeface="Times New Roman" panose="02020603050405020304" pitchFamily="18" charset="0"/>
              </a:rPr>
              <a:t>2012</a:t>
            </a:r>
            <a:r>
              <a:rPr lang="en-US" sz="2400" i="1">
                <a:effectLst/>
                <a:latin typeface="Times New Roman" panose="02020603050405020304" pitchFamily="18" charset="0"/>
              </a:rPr>
              <a:t> </a:t>
            </a:r>
            <a:endParaRPr lang="en-US" sz="2400">
              <a:effectLst/>
              <a:latin typeface="Times New Roman" panose="02020603050405020304" pitchFamily="18" charset="0"/>
            </a:endParaRPr>
          </a:p>
          <a:p>
            <a:r>
              <a:rPr lang="en-US" sz="2400">
                <a:effectLst/>
                <a:latin typeface="Times New Roman" panose="02020603050405020304" pitchFamily="18" charset="0"/>
              </a:rPr>
              <a:t>Sunday Celebrations in the Absence of a Priest 			(1988; 2007) </a:t>
            </a:r>
            <a:r>
              <a:rPr lang="en-US" sz="2400" b="1">
                <a:effectLst/>
                <a:latin typeface="Times New Roman" panose="02020603050405020304" pitchFamily="18" charset="0"/>
              </a:rPr>
              <a:t>2012</a:t>
            </a:r>
            <a:r>
              <a:rPr lang="en-US" sz="2400">
                <a:effectLst/>
                <a:latin typeface="Times New Roman" panose="02020603050405020304" pitchFamily="18" charset="0"/>
              </a:rPr>
              <a:t> </a:t>
            </a:r>
          </a:p>
          <a:p>
            <a:r>
              <a:rPr lang="en-US" sz="2400">
                <a:effectLst/>
                <a:latin typeface="Times New Roman" panose="02020603050405020304" pitchFamily="18" charset="0"/>
              </a:rPr>
              <a:t>Eucharistic Prayers for Masses with Children 				</a:t>
            </a:r>
            <a:r>
              <a:rPr lang="en-US" sz="2400" i="1">
                <a:effectLst/>
                <a:latin typeface="Times New Roman" panose="02020603050405020304" pitchFamily="18" charset="0"/>
              </a:rPr>
              <a:t>2002 (1985) </a:t>
            </a:r>
            <a:r>
              <a:rPr lang="en-US" sz="2400" b="1">
                <a:effectLst/>
                <a:latin typeface="Times New Roman" panose="02020603050405020304" pitchFamily="18" charset="0"/>
              </a:rPr>
              <a:t>2011</a:t>
            </a:r>
            <a:r>
              <a:rPr lang="en-US" sz="2400" i="1">
                <a:effectLst/>
                <a:latin typeface="Times New Roman" panose="02020603050405020304" pitchFamily="18" charset="0"/>
              </a:rPr>
              <a:t> </a:t>
            </a:r>
            <a:endParaRPr lang="en-US" sz="2400">
              <a:effectLst/>
              <a:latin typeface="Times New Roman" panose="02020603050405020304" pitchFamily="18" charset="0"/>
            </a:endParaRPr>
          </a:p>
          <a:p>
            <a:r>
              <a:rPr lang="en-US" sz="2400">
                <a:effectLst/>
                <a:latin typeface="Times New Roman" panose="02020603050405020304" pitchFamily="18" charset="0"/>
              </a:rPr>
              <a:t>Lectionary for Masses with Children						</a:t>
            </a:r>
            <a:r>
              <a:rPr lang="en-US" sz="2400" b="1">
                <a:effectLst/>
                <a:latin typeface="Times New Roman" panose="02020603050405020304" pitchFamily="18" charset="0"/>
              </a:rPr>
              <a:t>1993 </a:t>
            </a:r>
            <a:endParaRPr lang="en-US" sz="2400">
              <a:effectLst/>
              <a:latin typeface="Times New Roman" panose="02020603050405020304" pitchFamily="18" charset="0"/>
            </a:endParaRPr>
          </a:p>
        </p:txBody>
      </p:sp>
    </p:spTree>
    <p:extLst>
      <p:ext uri="{BB962C8B-B14F-4D97-AF65-F5344CB8AC3E}">
        <p14:creationId xmlns:p14="http://schemas.microsoft.com/office/powerpoint/2010/main" val="26181603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091CEA-B1BA-AA22-A90E-05E53E97BF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37A805-2DE1-9F0D-C10A-2EBF422757E2}"/>
              </a:ext>
            </a:extLst>
          </p:cNvPr>
          <p:cNvSpPr>
            <a:spLocks noGrp="1"/>
          </p:cNvSpPr>
          <p:nvPr>
            <p:ph type="title"/>
          </p:nvPr>
        </p:nvSpPr>
        <p:spPr/>
        <p:txBody>
          <a:bodyPr/>
          <a:lstStyle/>
          <a:p>
            <a:r>
              <a:rPr lang="en-US"/>
              <a:t>OTHER SACRAMENTAL AND RITUAL BOOKS</a:t>
            </a:r>
          </a:p>
        </p:txBody>
      </p:sp>
      <p:sp>
        <p:nvSpPr>
          <p:cNvPr id="3" name="Content Placeholder 2">
            <a:extLst>
              <a:ext uri="{FF2B5EF4-FFF2-40B4-BE49-F238E27FC236}">
                <a16:creationId xmlns:a16="http://schemas.microsoft.com/office/drawing/2014/main" id="{F07A91F6-3217-2BC9-8E0C-9B3F09A9AACE}"/>
              </a:ext>
            </a:extLst>
          </p:cNvPr>
          <p:cNvSpPr>
            <a:spLocks noGrp="1"/>
          </p:cNvSpPr>
          <p:nvPr>
            <p:ph idx="1"/>
          </p:nvPr>
        </p:nvSpPr>
        <p:spPr>
          <a:xfrm>
            <a:off x="425067" y="1715956"/>
            <a:ext cx="11341866" cy="4967232"/>
          </a:xfrm>
        </p:spPr>
        <p:txBody>
          <a:bodyPr>
            <a:noAutofit/>
          </a:bodyPr>
          <a:lstStyle/>
          <a:p>
            <a:r>
              <a:rPr lang="en-US" sz="2400">
                <a:effectLst/>
                <a:latin typeface="Times New Roman" panose="02020603050405020304" pitchFamily="18" charset="0"/>
              </a:rPr>
              <a:t>Order of Confirmation										</a:t>
            </a:r>
            <a:r>
              <a:rPr lang="en-US" sz="2400" i="1">
                <a:effectLst/>
                <a:latin typeface="Times New Roman" panose="02020603050405020304" pitchFamily="18" charset="0"/>
              </a:rPr>
              <a:t>2003 (1978; 2012) </a:t>
            </a:r>
            <a:r>
              <a:rPr lang="en-US" sz="2400" b="1">
                <a:effectLst/>
                <a:latin typeface="Times New Roman" panose="02020603050405020304" pitchFamily="18" charset="0"/>
              </a:rPr>
              <a:t>2015</a:t>
            </a:r>
            <a:r>
              <a:rPr lang="en-US" sz="2400" i="1">
                <a:effectLst/>
                <a:latin typeface="Times New Roman" panose="02020603050405020304" pitchFamily="18" charset="0"/>
              </a:rPr>
              <a:t> </a:t>
            </a:r>
            <a:endParaRPr lang="en-US" sz="2400">
              <a:effectLst/>
              <a:latin typeface="Times New Roman" panose="02020603050405020304" pitchFamily="18" charset="0"/>
            </a:endParaRPr>
          </a:p>
          <a:p>
            <a:r>
              <a:rPr lang="en-US" sz="2400">
                <a:effectLst/>
                <a:latin typeface="Times New Roman" panose="02020603050405020304" pitchFamily="18" charset="0"/>
              </a:rPr>
              <a:t>Order of Baptism of Children								</a:t>
            </a:r>
            <a:r>
              <a:rPr lang="en-US" sz="2400" i="1">
                <a:effectLst/>
                <a:latin typeface="Times New Roman" panose="02020603050405020304" pitchFamily="18" charset="0"/>
              </a:rPr>
              <a:t>2003 (1970) </a:t>
            </a:r>
            <a:r>
              <a:rPr lang="en-US" sz="2400" b="1">
                <a:effectLst/>
                <a:latin typeface="Times New Roman" panose="02020603050405020304" pitchFamily="18" charset="0"/>
              </a:rPr>
              <a:t>2020 </a:t>
            </a:r>
          </a:p>
          <a:p>
            <a:r>
              <a:rPr lang="en-US" sz="2400">
                <a:effectLst/>
                <a:latin typeface="Times New Roman" panose="02020603050405020304" pitchFamily="18" charset="0"/>
              </a:rPr>
              <a:t>Order of Christian Initiation of Adults 						</a:t>
            </a:r>
            <a:r>
              <a:rPr lang="en-US" sz="2400" i="1">
                <a:effectLst/>
                <a:latin typeface="Times New Roman" panose="02020603050405020304" pitchFamily="18" charset="0"/>
              </a:rPr>
              <a:t>1972 (1974; 1988) </a:t>
            </a:r>
            <a:r>
              <a:rPr lang="en-US" sz="2400" b="1">
                <a:effectLst/>
                <a:latin typeface="Times New Roman" panose="02020603050405020304" pitchFamily="18" charset="0"/>
              </a:rPr>
              <a:t>2024</a:t>
            </a:r>
            <a:r>
              <a:rPr lang="en-US" sz="2400" i="1">
                <a:effectLst/>
                <a:latin typeface="Times New Roman" panose="02020603050405020304" pitchFamily="18" charset="0"/>
              </a:rPr>
              <a:t> </a:t>
            </a:r>
            <a:endParaRPr lang="en-US" sz="2400">
              <a:effectLst/>
              <a:latin typeface="Times New Roman" panose="02020603050405020304" pitchFamily="18" charset="0"/>
            </a:endParaRPr>
          </a:p>
          <a:p>
            <a:r>
              <a:rPr lang="en-US" sz="2400">
                <a:effectLst/>
                <a:latin typeface="Times New Roman" panose="02020603050405020304" pitchFamily="18" charset="0"/>
              </a:rPr>
              <a:t>Holy Communion and Worship of the Eucharist Outside Mass </a:t>
            </a:r>
            <a:r>
              <a:rPr lang="en-US" sz="2400" i="1">
                <a:effectLst/>
                <a:latin typeface="Times New Roman" panose="02020603050405020304" pitchFamily="18" charset="0"/>
              </a:rPr>
              <a:t>1974 (1976) </a:t>
            </a:r>
            <a:r>
              <a:rPr lang="en-US" sz="2400" b="1">
                <a:effectLst/>
                <a:latin typeface="Times New Roman" panose="02020603050405020304" pitchFamily="18" charset="0"/>
              </a:rPr>
              <a:t>2024</a:t>
            </a:r>
            <a:r>
              <a:rPr lang="en-US" sz="2400" i="1">
                <a:effectLst/>
                <a:latin typeface="Times New Roman" panose="02020603050405020304" pitchFamily="18" charset="0"/>
              </a:rPr>
              <a:t> </a:t>
            </a:r>
            <a:endParaRPr lang="en-US" sz="2400">
              <a:effectLst/>
              <a:latin typeface="Times New Roman" panose="02020603050405020304" pitchFamily="18" charset="0"/>
            </a:endParaRPr>
          </a:p>
          <a:p>
            <a:r>
              <a:rPr lang="en-US" sz="2400">
                <a:effectLst/>
                <a:latin typeface="Times New Roman" panose="02020603050405020304" pitchFamily="18" charset="0"/>
              </a:rPr>
              <a:t>Order of Celebrating Matrimony 							</a:t>
            </a:r>
            <a:r>
              <a:rPr lang="en-US" sz="2400" i="1">
                <a:effectLst/>
                <a:latin typeface="Times New Roman" panose="02020603050405020304" pitchFamily="18" charset="0"/>
              </a:rPr>
              <a:t>2008 (1970) </a:t>
            </a:r>
            <a:r>
              <a:rPr lang="en-US" sz="2400" b="1">
                <a:effectLst/>
                <a:latin typeface="Times New Roman" panose="02020603050405020304" pitchFamily="18" charset="0"/>
              </a:rPr>
              <a:t>2016</a:t>
            </a:r>
            <a:r>
              <a:rPr lang="en-US" sz="2400" i="1">
                <a:effectLst/>
                <a:latin typeface="Times New Roman" panose="02020603050405020304" pitchFamily="18" charset="0"/>
              </a:rPr>
              <a:t> </a:t>
            </a:r>
            <a:endParaRPr lang="en-US" sz="2400">
              <a:effectLst/>
              <a:latin typeface="Times New Roman" panose="02020603050405020304" pitchFamily="18" charset="0"/>
            </a:endParaRPr>
          </a:p>
          <a:p>
            <a:r>
              <a:rPr lang="en-US" sz="2400">
                <a:effectLst/>
                <a:latin typeface="Times New Roman" panose="02020603050405020304" pitchFamily="18" charset="0"/>
              </a:rPr>
              <a:t>Order of Penance 											</a:t>
            </a:r>
            <a:r>
              <a:rPr lang="en-US" sz="2400" i="1">
                <a:effectLst/>
                <a:latin typeface="Times New Roman" panose="02020603050405020304" pitchFamily="18" charset="0"/>
              </a:rPr>
              <a:t>1974 (1975; 2010) </a:t>
            </a:r>
            <a:r>
              <a:rPr lang="en-US" sz="2400" b="1">
                <a:effectLst/>
                <a:latin typeface="Times New Roman" panose="02020603050405020304" pitchFamily="18" charset="0"/>
              </a:rPr>
              <a:t>2023</a:t>
            </a:r>
            <a:r>
              <a:rPr lang="en-US" sz="2400" i="1">
                <a:effectLst/>
                <a:latin typeface="Times New Roman" panose="02020603050405020304" pitchFamily="18" charset="0"/>
              </a:rPr>
              <a:t> </a:t>
            </a:r>
            <a:endParaRPr lang="en-US" sz="2400">
              <a:effectLst/>
              <a:latin typeface="Times New Roman" panose="02020603050405020304" pitchFamily="18" charset="0"/>
            </a:endParaRPr>
          </a:p>
          <a:p>
            <a:r>
              <a:rPr lang="en-US" sz="2400">
                <a:effectLst/>
                <a:latin typeface="Times New Roman" panose="02020603050405020304" pitchFamily="18" charset="0"/>
              </a:rPr>
              <a:t>Order of Anointing of the Sick and Their Pastoral Care 	</a:t>
            </a:r>
            <a:r>
              <a:rPr lang="en-US" sz="2400" i="1">
                <a:effectLst/>
                <a:latin typeface="Times New Roman" panose="02020603050405020304" pitchFamily="18" charset="0"/>
              </a:rPr>
              <a:t>1972 (1974) (1983)  </a:t>
            </a:r>
            <a:r>
              <a:rPr lang="en-US" sz="2400" b="1">
                <a:effectLst/>
                <a:latin typeface="Times New Roman" panose="02020603050405020304" pitchFamily="18" charset="0"/>
              </a:rPr>
              <a:t>2026</a:t>
            </a:r>
          </a:p>
          <a:p>
            <a:r>
              <a:rPr lang="en-US" sz="2400">
                <a:effectLst/>
                <a:latin typeface="Times New Roman" panose="02020603050405020304" pitchFamily="18" charset="0"/>
              </a:rPr>
              <a:t>Book of Blessings 											</a:t>
            </a:r>
            <a:r>
              <a:rPr lang="en-US" sz="2400" i="1">
                <a:effectLst/>
                <a:latin typeface="Times New Roman" panose="02020603050405020304" pitchFamily="18" charset="0"/>
              </a:rPr>
              <a:t>1994; </a:t>
            </a:r>
            <a:r>
              <a:rPr lang="en-US" sz="2400" b="1">
                <a:effectLst/>
                <a:latin typeface="Times New Roman" panose="02020603050405020304" pitchFamily="18" charset="0"/>
              </a:rPr>
              <a:t>1989</a:t>
            </a:r>
            <a:r>
              <a:rPr lang="en-US" sz="2400" i="1">
                <a:effectLst/>
                <a:latin typeface="Times New Roman" panose="02020603050405020304" pitchFamily="18" charset="0"/>
              </a:rPr>
              <a:t> </a:t>
            </a:r>
            <a:endParaRPr lang="en-US" sz="2400">
              <a:effectLst/>
              <a:latin typeface="Times New Roman" panose="02020603050405020304" pitchFamily="18" charset="0"/>
            </a:endParaRPr>
          </a:p>
          <a:p>
            <a:r>
              <a:rPr lang="en-US" sz="2400">
                <a:effectLst/>
                <a:latin typeface="Times New Roman" panose="02020603050405020304" pitchFamily="18" charset="0"/>
              </a:rPr>
              <a:t>Order of Christian Funerals 								</a:t>
            </a:r>
            <a:r>
              <a:rPr lang="en-US" sz="2400" i="1">
                <a:effectLst/>
                <a:latin typeface="Times New Roman" panose="02020603050405020304" pitchFamily="18" charset="0"/>
              </a:rPr>
              <a:t>1969 (1971) </a:t>
            </a:r>
            <a:r>
              <a:rPr lang="en-US" sz="2400" b="1">
                <a:effectLst/>
                <a:latin typeface="Times New Roman" panose="02020603050405020304" pitchFamily="18" charset="0"/>
              </a:rPr>
              <a:t>1989</a:t>
            </a:r>
            <a:r>
              <a:rPr lang="en-US" sz="2400" i="1">
                <a:effectLst/>
                <a:latin typeface="Times New Roman" panose="02020603050405020304" pitchFamily="18" charset="0"/>
              </a:rPr>
              <a:t> </a:t>
            </a:r>
            <a:endParaRPr lang="en-US" sz="2400">
              <a:effectLst/>
              <a:latin typeface="Times New Roman" panose="02020603050405020304" pitchFamily="18" charset="0"/>
            </a:endParaRPr>
          </a:p>
        </p:txBody>
      </p:sp>
    </p:spTree>
    <p:extLst>
      <p:ext uri="{BB962C8B-B14F-4D97-AF65-F5344CB8AC3E}">
        <p14:creationId xmlns:p14="http://schemas.microsoft.com/office/powerpoint/2010/main" val="26905762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FE8499-C1DE-7924-743F-2621777CD0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3115DC-9F78-4606-D2EC-56BF2307C86A}"/>
              </a:ext>
            </a:extLst>
          </p:cNvPr>
          <p:cNvSpPr>
            <a:spLocks noGrp="1"/>
          </p:cNvSpPr>
          <p:nvPr>
            <p:ph type="title"/>
          </p:nvPr>
        </p:nvSpPr>
        <p:spPr/>
        <p:txBody>
          <a:bodyPr/>
          <a:lstStyle/>
          <a:p>
            <a:r>
              <a:rPr lang="en-US"/>
              <a:t>The Church Building - Glossary</a:t>
            </a:r>
          </a:p>
        </p:txBody>
      </p:sp>
      <p:sp>
        <p:nvSpPr>
          <p:cNvPr id="3" name="Content Placeholder 2">
            <a:extLst>
              <a:ext uri="{FF2B5EF4-FFF2-40B4-BE49-F238E27FC236}">
                <a16:creationId xmlns:a16="http://schemas.microsoft.com/office/drawing/2014/main" id="{D60BAD06-55FC-AE5A-022C-062EBF7D968B}"/>
              </a:ext>
            </a:extLst>
          </p:cNvPr>
          <p:cNvSpPr>
            <a:spLocks noGrp="1"/>
          </p:cNvSpPr>
          <p:nvPr>
            <p:ph idx="1"/>
          </p:nvPr>
        </p:nvSpPr>
        <p:spPr>
          <a:xfrm>
            <a:off x="268942" y="1715956"/>
            <a:ext cx="11341866" cy="4967232"/>
          </a:xfrm>
        </p:spPr>
        <p:txBody>
          <a:bodyPr>
            <a:noAutofit/>
          </a:bodyPr>
          <a:lstStyle/>
          <a:p>
            <a:pPr marL="342900" indent="-342900">
              <a:buFont typeface="+mj-lt"/>
              <a:buAutoNum type="arabicPeriod"/>
            </a:pPr>
            <a:r>
              <a:rPr lang="en-US" sz="2400" b="1"/>
              <a:t>The Nave- </a:t>
            </a:r>
            <a:r>
              <a:rPr lang="en-US" sz="2400"/>
              <a:t>The people who come for worship take their places in the nave. It is the place where they assemble.</a:t>
            </a:r>
            <a:endParaRPr lang="en-US" sz="2400" b="1"/>
          </a:p>
          <a:p>
            <a:pPr marL="342900" indent="-342900">
              <a:buFont typeface="+mj-lt"/>
              <a:buAutoNum type="arabicPeriod"/>
            </a:pPr>
            <a:r>
              <a:rPr lang="en-US" sz="2400" b="1"/>
              <a:t>The Sanctuary- </a:t>
            </a:r>
            <a:r>
              <a:rPr lang="en-US" sz="2400"/>
              <a:t>an elevated areas separated from the nave by its elevation or its ornamentation </a:t>
            </a:r>
            <a:r>
              <a:rPr lang="en-US" sz="2400" baseline="30000"/>
              <a:t>a</a:t>
            </a:r>
            <a:r>
              <a:rPr lang="en-US" sz="2400"/>
              <a:t>. It holds the primary furnishings needed for Mass: the altar, the ambo and the chair.</a:t>
            </a:r>
          </a:p>
          <a:p>
            <a:pPr marL="342900" indent="-342900">
              <a:buFont typeface="+mj-lt"/>
              <a:buAutoNum type="arabicPeriod"/>
            </a:pPr>
            <a:r>
              <a:rPr lang="en-US" sz="2400" b="1"/>
              <a:t>The Altar - </a:t>
            </a:r>
            <a:r>
              <a:rPr lang="en-US" sz="2400"/>
              <a:t>resembles a table and should be the center of attention </a:t>
            </a:r>
            <a:r>
              <a:rPr lang="en-US" sz="2400" baseline="30000"/>
              <a:t>b</a:t>
            </a:r>
            <a:endParaRPr lang="en-US" sz="2400"/>
          </a:p>
          <a:p>
            <a:pPr marL="342900" indent="-342900">
              <a:buFont typeface="+mj-lt"/>
              <a:buAutoNum type="arabicPeriod"/>
            </a:pPr>
            <a:r>
              <a:rPr lang="en-US" sz="2400" b="1"/>
              <a:t>The Ambo </a:t>
            </a:r>
            <a:r>
              <a:rPr lang="en-US" sz="2400"/>
              <a:t>– The Word of God is proclaimed from the ambo, which resembles a lectern or pulpit  </a:t>
            </a:r>
            <a:r>
              <a:rPr lang="en-US" sz="2400" baseline="30000"/>
              <a:t>c</a:t>
            </a:r>
            <a:r>
              <a:rPr lang="en-US" sz="2400"/>
              <a:t>. It should be large enough to accommodate the Book of Gospels. The responsorial psalm and the prayer of the faithful are sung or read from the ambo.</a:t>
            </a:r>
          </a:p>
        </p:txBody>
      </p:sp>
      <p:sp>
        <p:nvSpPr>
          <p:cNvPr id="4" name="TextBox 3">
            <a:extLst>
              <a:ext uri="{FF2B5EF4-FFF2-40B4-BE49-F238E27FC236}">
                <a16:creationId xmlns:a16="http://schemas.microsoft.com/office/drawing/2014/main" id="{6BFACBBA-7C64-4F33-7377-270DB30C6755}"/>
              </a:ext>
            </a:extLst>
          </p:cNvPr>
          <p:cNvSpPr txBox="1"/>
          <p:nvPr/>
        </p:nvSpPr>
        <p:spPr>
          <a:xfrm>
            <a:off x="9238129" y="6488668"/>
            <a:ext cx="3227294" cy="369332"/>
          </a:xfrm>
          <a:prstGeom prst="rect">
            <a:avLst/>
          </a:prstGeom>
          <a:noFill/>
        </p:spPr>
        <p:txBody>
          <a:bodyPr wrap="square" rtlCol="0">
            <a:spAutoFit/>
          </a:bodyPr>
          <a:lstStyle/>
          <a:p>
            <a:r>
              <a:rPr lang="en-US">
                <a:solidFill>
                  <a:srgbClr val="0070C0"/>
                </a:solidFill>
              </a:rPr>
              <a:t>GIRM: a-295; b-296; c-309  </a:t>
            </a:r>
          </a:p>
        </p:txBody>
      </p:sp>
    </p:spTree>
    <p:extLst>
      <p:ext uri="{BB962C8B-B14F-4D97-AF65-F5344CB8AC3E}">
        <p14:creationId xmlns:p14="http://schemas.microsoft.com/office/powerpoint/2010/main" val="18548227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C7D7A-C5DF-C677-EC9B-FFF1629D6483}"/>
              </a:ext>
            </a:extLst>
          </p:cNvPr>
          <p:cNvSpPr>
            <a:spLocks noGrp="1"/>
          </p:cNvSpPr>
          <p:nvPr>
            <p:ph type="title"/>
          </p:nvPr>
        </p:nvSpPr>
        <p:spPr/>
        <p:txBody>
          <a:bodyPr/>
          <a:lstStyle/>
          <a:p>
            <a:r>
              <a:rPr lang="en-US"/>
              <a:t>The Church Building - Glossary</a:t>
            </a:r>
          </a:p>
        </p:txBody>
      </p:sp>
      <p:sp>
        <p:nvSpPr>
          <p:cNvPr id="3" name="Content Placeholder 2">
            <a:extLst>
              <a:ext uri="{FF2B5EF4-FFF2-40B4-BE49-F238E27FC236}">
                <a16:creationId xmlns:a16="http://schemas.microsoft.com/office/drawing/2014/main" id="{166758F1-05D7-9AA0-803D-80E0749972A8}"/>
              </a:ext>
            </a:extLst>
          </p:cNvPr>
          <p:cNvSpPr>
            <a:spLocks noGrp="1"/>
          </p:cNvSpPr>
          <p:nvPr>
            <p:ph idx="1"/>
          </p:nvPr>
        </p:nvSpPr>
        <p:spPr>
          <a:xfrm>
            <a:off x="581192" y="2180496"/>
            <a:ext cx="11029615" cy="4308172"/>
          </a:xfrm>
        </p:spPr>
        <p:txBody>
          <a:bodyPr>
            <a:noAutofit/>
          </a:bodyPr>
          <a:lstStyle/>
          <a:p>
            <a:pPr marL="457200" indent="-457200">
              <a:buFont typeface="+mj-lt"/>
              <a:buAutoNum type="arabicPeriod" startAt="5"/>
            </a:pPr>
            <a:r>
              <a:rPr lang="en-US" sz="2400" b="1"/>
              <a:t>The Chair </a:t>
            </a:r>
            <a:r>
              <a:rPr lang="en-US" sz="2400"/>
              <a:t>– the priest who celebrates the Mass has his own place to sit </a:t>
            </a:r>
            <a:r>
              <a:rPr lang="en-US" sz="2400" baseline="30000"/>
              <a:t>d</a:t>
            </a:r>
            <a:r>
              <a:rPr lang="en-US" sz="2400"/>
              <a:t>. His chair has the same function as the head of the dining room table</a:t>
            </a:r>
          </a:p>
          <a:p>
            <a:pPr marL="457200" indent="-457200">
              <a:buFont typeface="+mj-lt"/>
              <a:buAutoNum type="arabicPeriod" startAt="5"/>
            </a:pPr>
            <a:r>
              <a:rPr lang="en-US" sz="2400" b="1"/>
              <a:t>Other Seating </a:t>
            </a:r>
            <a:r>
              <a:rPr lang="en-US" sz="2400"/>
              <a:t>– chair for the deacon next to the priest; chairs for altar servers or other ministers should be in the sanctuary but be less prominent</a:t>
            </a:r>
            <a:endParaRPr lang="en-US" sz="2400" b="1"/>
          </a:p>
          <a:p>
            <a:pPr marL="342900" indent="-342900">
              <a:buFont typeface="+mj-lt"/>
              <a:buAutoNum type="arabicPeriod" startAt="5"/>
            </a:pPr>
            <a:r>
              <a:rPr lang="en-US" sz="2400" b="1"/>
              <a:t>Cross and Candles </a:t>
            </a:r>
            <a:r>
              <a:rPr lang="en-US" sz="2400"/>
              <a:t>– the physical relationship between the altar and the cross indicates the meaning of the actions on the altar </a:t>
            </a:r>
            <a:r>
              <a:rPr lang="en-US" sz="2400" baseline="30000"/>
              <a:t>e</a:t>
            </a:r>
            <a:r>
              <a:rPr lang="en-US" sz="2400"/>
              <a:t>.  The candles are a sign of light, reverence and festivity </a:t>
            </a:r>
            <a:r>
              <a:rPr lang="en-US" sz="2400" baseline="30000"/>
              <a:t>f</a:t>
            </a:r>
            <a:r>
              <a:rPr lang="en-US" sz="2400"/>
              <a:t>.</a:t>
            </a:r>
          </a:p>
          <a:p>
            <a:pPr marL="342900" indent="-342900">
              <a:buFont typeface="+mj-lt"/>
              <a:buAutoNum type="arabicPeriod" startAt="5"/>
            </a:pPr>
            <a:r>
              <a:rPr lang="en-US" sz="2400" b="1"/>
              <a:t>Vestments and Vessels</a:t>
            </a:r>
            <a:r>
              <a:rPr lang="en-US" sz="2400"/>
              <a:t> – Clergy wear colors that announce the season, feast or occasion being celebrated. Vestments and vessels should be clean, beautiful and functional </a:t>
            </a:r>
            <a:r>
              <a:rPr lang="en-US" sz="2400" baseline="30000"/>
              <a:t>g</a:t>
            </a:r>
            <a:r>
              <a:rPr lang="en-US" sz="2400"/>
              <a:t>.</a:t>
            </a:r>
            <a:endParaRPr lang="en-US" sz="2400" b="1"/>
          </a:p>
          <a:p>
            <a:pPr marL="0" indent="0">
              <a:buNone/>
            </a:pPr>
            <a:endParaRPr lang="en-US" sz="2400" b="1"/>
          </a:p>
        </p:txBody>
      </p:sp>
      <p:sp>
        <p:nvSpPr>
          <p:cNvPr id="4" name="TextBox 3">
            <a:extLst>
              <a:ext uri="{FF2B5EF4-FFF2-40B4-BE49-F238E27FC236}">
                <a16:creationId xmlns:a16="http://schemas.microsoft.com/office/drawing/2014/main" id="{7E76B07B-6C20-5B55-43B4-DD9917406515}"/>
              </a:ext>
            </a:extLst>
          </p:cNvPr>
          <p:cNvSpPr txBox="1"/>
          <p:nvPr/>
        </p:nvSpPr>
        <p:spPr>
          <a:xfrm>
            <a:off x="7409329" y="6304002"/>
            <a:ext cx="4572001" cy="369332"/>
          </a:xfrm>
          <a:prstGeom prst="rect">
            <a:avLst/>
          </a:prstGeom>
          <a:noFill/>
        </p:spPr>
        <p:txBody>
          <a:bodyPr wrap="square" rtlCol="0">
            <a:spAutoFit/>
          </a:bodyPr>
          <a:lstStyle/>
          <a:p>
            <a:r>
              <a:rPr lang="en-US">
                <a:solidFill>
                  <a:srgbClr val="0070C0"/>
                </a:solidFill>
              </a:rPr>
              <a:t>GIRM: d-310; e-117,122, 308; f-307; g-327-347</a:t>
            </a:r>
          </a:p>
        </p:txBody>
      </p:sp>
    </p:spTree>
    <p:extLst>
      <p:ext uri="{BB962C8B-B14F-4D97-AF65-F5344CB8AC3E}">
        <p14:creationId xmlns:p14="http://schemas.microsoft.com/office/powerpoint/2010/main" val="953433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9D8FA-D249-A388-4944-DF1BA0FD07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1EC527-C4CE-4660-83E9-302A3BC71B6C}"/>
              </a:ext>
            </a:extLst>
          </p:cNvPr>
          <p:cNvSpPr>
            <a:spLocks noGrp="1"/>
          </p:cNvSpPr>
          <p:nvPr>
            <p:ph type="title"/>
          </p:nvPr>
        </p:nvSpPr>
        <p:spPr/>
        <p:txBody>
          <a:bodyPr/>
          <a:lstStyle/>
          <a:p>
            <a:r>
              <a:rPr lang="en-US"/>
              <a:t>The Church Building - Glossary</a:t>
            </a:r>
          </a:p>
        </p:txBody>
      </p:sp>
      <p:sp>
        <p:nvSpPr>
          <p:cNvPr id="3" name="Content Placeholder 2">
            <a:extLst>
              <a:ext uri="{FF2B5EF4-FFF2-40B4-BE49-F238E27FC236}">
                <a16:creationId xmlns:a16="http://schemas.microsoft.com/office/drawing/2014/main" id="{00554D7B-F054-C5F4-EB7B-205F74D9D06C}"/>
              </a:ext>
            </a:extLst>
          </p:cNvPr>
          <p:cNvSpPr>
            <a:spLocks noGrp="1"/>
          </p:cNvSpPr>
          <p:nvPr>
            <p:ph idx="1"/>
          </p:nvPr>
        </p:nvSpPr>
        <p:spPr>
          <a:xfrm>
            <a:off x="443752" y="2155583"/>
            <a:ext cx="11029615" cy="4333085"/>
          </a:xfrm>
        </p:spPr>
        <p:txBody>
          <a:bodyPr>
            <a:noAutofit/>
          </a:bodyPr>
          <a:lstStyle/>
          <a:p>
            <a:pPr marL="457200" indent="-457200">
              <a:buFont typeface="+mj-lt"/>
              <a:buAutoNum type="arabicPeriod" startAt="9"/>
            </a:pPr>
            <a:r>
              <a:rPr lang="en-US" sz="2400" b="1"/>
              <a:t>Credence Table</a:t>
            </a:r>
            <a:r>
              <a:rPr lang="en-US" sz="2400"/>
              <a:t> – holds the items needed for Mass and sits near a sanctuary wall.</a:t>
            </a:r>
          </a:p>
          <a:p>
            <a:pPr marL="457200" indent="-457200">
              <a:buFont typeface="+mj-lt"/>
              <a:buAutoNum type="arabicPeriod" startAt="9"/>
            </a:pPr>
            <a:r>
              <a:rPr lang="en-US" sz="2400" b="1"/>
              <a:t>The Tabernacle</a:t>
            </a:r>
            <a:r>
              <a:rPr lang="en-US" sz="2400"/>
              <a:t> – the consecrated Eucharistic bread is kept under lock and key in the tabernacle </a:t>
            </a:r>
            <a:r>
              <a:rPr lang="en-US" sz="2400" baseline="30000"/>
              <a:t>h</a:t>
            </a:r>
            <a:r>
              <a:rPr lang="en-US" sz="2400"/>
              <a:t>.</a:t>
            </a:r>
            <a:endParaRPr lang="en-US" sz="2400" b="1"/>
          </a:p>
          <a:p>
            <a:pPr marL="457200" indent="-457200">
              <a:buFont typeface="+mj-lt"/>
              <a:buAutoNum type="arabicPeriod" startAt="9"/>
            </a:pPr>
            <a:r>
              <a:rPr lang="en-US" sz="2400" b="1"/>
              <a:t>The Font</a:t>
            </a:r>
            <a:r>
              <a:rPr lang="en-US" sz="2400"/>
              <a:t> – it is the place for baptism and should be suitable for both immersion and pouring </a:t>
            </a:r>
            <a:endParaRPr lang="en-US" sz="2400" b="1"/>
          </a:p>
          <a:p>
            <a:pPr marL="457200" indent="-457200">
              <a:buFont typeface="+mj-lt"/>
              <a:buAutoNum type="arabicPeriod" startAt="9"/>
            </a:pPr>
            <a:r>
              <a:rPr lang="en-US" sz="2400" b="1"/>
              <a:t>The Ambry</a:t>
            </a:r>
            <a:r>
              <a:rPr lang="en-US" sz="2400"/>
              <a:t> – the area where the sacred oils are reserved</a:t>
            </a:r>
            <a:endParaRPr lang="en-US" sz="2400" b="1"/>
          </a:p>
          <a:p>
            <a:pPr marL="457200" indent="-457200">
              <a:buFont typeface="+mj-lt"/>
              <a:buAutoNum type="arabicPeriod" startAt="9"/>
            </a:pPr>
            <a:r>
              <a:rPr lang="en-US" sz="2400" b="1"/>
              <a:t>The Narthex</a:t>
            </a:r>
            <a:r>
              <a:rPr lang="en-US" sz="2400"/>
              <a:t> – the gathering area inside the main exterior doors of the church</a:t>
            </a:r>
            <a:endParaRPr lang="en-US" sz="2400" b="1"/>
          </a:p>
          <a:p>
            <a:pPr marL="457200" indent="-457200">
              <a:buFont typeface="+mj-lt"/>
              <a:buAutoNum type="arabicPeriod" startAt="9"/>
            </a:pPr>
            <a:r>
              <a:rPr lang="en-US" sz="2400" b="1"/>
              <a:t>The Sacristy</a:t>
            </a:r>
            <a:r>
              <a:rPr lang="en-US" sz="2400"/>
              <a:t> – area for the vesting of ministers and for the storage and cleaning of vessels </a:t>
            </a:r>
            <a:endParaRPr lang="en-US" sz="2400" b="1"/>
          </a:p>
        </p:txBody>
      </p:sp>
      <p:sp>
        <p:nvSpPr>
          <p:cNvPr id="4" name="TextBox 3">
            <a:extLst>
              <a:ext uri="{FF2B5EF4-FFF2-40B4-BE49-F238E27FC236}">
                <a16:creationId xmlns:a16="http://schemas.microsoft.com/office/drawing/2014/main" id="{70ADEEF8-2EBE-1826-D5C6-5ACB92A12AD0}"/>
              </a:ext>
            </a:extLst>
          </p:cNvPr>
          <p:cNvSpPr txBox="1"/>
          <p:nvPr/>
        </p:nvSpPr>
        <p:spPr>
          <a:xfrm>
            <a:off x="8633011" y="6488668"/>
            <a:ext cx="3227294" cy="369332"/>
          </a:xfrm>
          <a:prstGeom prst="rect">
            <a:avLst/>
          </a:prstGeom>
          <a:noFill/>
        </p:spPr>
        <p:txBody>
          <a:bodyPr wrap="square" rtlCol="0">
            <a:spAutoFit/>
          </a:bodyPr>
          <a:lstStyle/>
          <a:p>
            <a:r>
              <a:rPr lang="en-US">
                <a:solidFill>
                  <a:srgbClr val="0070C0"/>
                </a:solidFill>
              </a:rPr>
              <a:t>GIRM: h-314-315; </a:t>
            </a:r>
          </a:p>
        </p:txBody>
      </p:sp>
    </p:spTree>
    <p:extLst>
      <p:ext uri="{BB962C8B-B14F-4D97-AF65-F5344CB8AC3E}">
        <p14:creationId xmlns:p14="http://schemas.microsoft.com/office/powerpoint/2010/main" val="9248704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9D2BC6-4922-D94B-71F3-EC9AFF91E4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A48520-51F0-4433-6934-4FB404F85B09}"/>
              </a:ext>
            </a:extLst>
          </p:cNvPr>
          <p:cNvSpPr>
            <a:spLocks noGrp="1"/>
          </p:cNvSpPr>
          <p:nvPr>
            <p:ph type="title"/>
          </p:nvPr>
        </p:nvSpPr>
        <p:spPr>
          <a:xfrm>
            <a:off x="581192" y="315686"/>
            <a:ext cx="11029616" cy="1400270"/>
          </a:xfrm>
        </p:spPr>
        <p:txBody>
          <a:bodyPr vert="horz" lIns="91440" tIns="45720" rIns="91440" bIns="45720" rtlCol="0" anchor="b">
            <a:normAutofit/>
          </a:bodyPr>
          <a:lstStyle/>
          <a:p>
            <a:pPr algn="ctr"/>
            <a:r>
              <a:rPr lang="en-US" sz="3200" b="1"/>
              <a:t>ACTIVITY</a:t>
            </a:r>
          </a:p>
        </p:txBody>
      </p:sp>
      <p:sp>
        <p:nvSpPr>
          <p:cNvPr id="5" name="Rectangle 4">
            <a:extLst>
              <a:ext uri="{FF2B5EF4-FFF2-40B4-BE49-F238E27FC236}">
                <a16:creationId xmlns:a16="http://schemas.microsoft.com/office/drawing/2014/main" id="{052A6A63-A3DD-F803-59F8-052F9BEB76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 name="Rectangle 5">
            <a:extLst>
              <a:ext uri="{FF2B5EF4-FFF2-40B4-BE49-F238E27FC236}">
                <a16:creationId xmlns:a16="http://schemas.microsoft.com/office/drawing/2014/main" id="{81E05FF3-B7D6-71C7-53CE-5B08DE0851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 name="Rectangle 6">
            <a:extLst>
              <a:ext uri="{FF2B5EF4-FFF2-40B4-BE49-F238E27FC236}">
                <a16:creationId xmlns:a16="http://schemas.microsoft.com/office/drawing/2014/main" id="{ED404761-E2B4-9542-FF27-5D08507C89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74B86755-A0F8-317B-FEE5-919A7FBE7F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 name="Title 1">
            <a:extLst>
              <a:ext uri="{FF2B5EF4-FFF2-40B4-BE49-F238E27FC236}">
                <a16:creationId xmlns:a16="http://schemas.microsoft.com/office/drawing/2014/main" id="{467F158B-1A2C-3341-F3C3-F5EAF7ACD69E}"/>
              </a:ext>
            </a:extLst>
          </p:cNvPr>
          <p:cNvSpPr txBox="1">
            <a:spLocks/>
          </p:cNvSpPr>
          <p:nvPr/>
        </p:nvSpPr>
        <p:spPr>
          <a:xfrm>
            <a:off x="581192" y="548639"/>
            <a:ext cx="11029616" cy="904241"/>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cap="small"/>
              <a:t>Activity</a:t>
            </a:r>
            <a:endParaRPr lang="en-US" sz="4400"/>
          </a:p>
        </p:txBody>
      </p:sp>
      <p:sp>
        <p:nvSpPr>
          <p:cNvPr id="10" name="Rectangle 9">
            <a:extLst>
              <a:ext uri="{FF2B5EF4-FFF2-40B4-BE49-F238E27FC236}">
                <a16:creationId xmlns:a16="http://schemas.microsoft.com/office/drawing/2014/main" id="{C6347557-F1E6-AEC4-93A1-C0DAEDFCC3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2" name="Content Placeholder 3">
            <a:extLst>
              <a:ext uri="{FF2B5EF4-FFF2-40B4-BE49-F238E27FC236}">
                <a16:creationId xmlns:a16="http://schemas.microsoft.com/office/drawing/2014/main" id="{3FF631A3-6776-F4F1-7ACC-3DEF850053CF}"/>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679440" y="2649950"/>
            <a:ext cx="6197601" cy="2826608"/>
          </a:xfrm>
          <a:solidFill>
            <a:schemeClr val="bg1"/>
          </a:solidFill>
        </p:spPr>
        <p:txBody>
          <a:bodyPr>
            <a:noAutofit/>
          </a:bodyPr>
          <a:lstStyle/>
          <a:p>
            <a:pPr marL="0" indent="0">
              <a:buNone/>
            </a:pPr>
            <a:r>
              <a:rPr lang="en-US" sz="3600" b="1">
                <a:solidFill>
                  <a:schemeClr val="tx1"/>
                </a:solidFill>
              </a:rPr>
              <a:t>Share one word or phrase that describes how you feel when you walk into church for Mass? </a:t>
            </a:r>
          </a:p>
          <a:p>
            <a:endParaRPr lang="en-US" sz="1600">
              <a:solidFill>
                <a:srgbClr val="0070C0"/>
              </a:solidFill>
            </a:endParaRPr>
          </a:p>
        </p:txBody>
      </p:sp>
      <p:sp>
        <p:nvSpPr>
          <p:cNvPr id="3" name="TextBox 2">
            <a:extLst>
              <a:ext uri="{FF2B5EF4-FFF2-40B4-BE49-F238E27FC236}">
                <a16:creationId xmlns:a16="http://schemas.microsoft.com/office/drawing/2014/main" id="{BBB76309-2B05-5BE4-68D9-BB92D88207F2}"/>
              </a:ext>
            </a:extLst>
          </p:cNvPr>
          <p:cNvSpPr txBox="1"/>
          <p:nvPr/>
        </p:nvSpPr>
        <p:spPr>
          <a:xfrm>
            <a:off x="304800" y="2092960"/>
            <a:ext cx="4023360" cy="4307840"/>
          </a:xfrm>
          <a:prstGeom prst="rect">
            <a:avLst/>
          </a:prstGeom>
          <a:solidFill>
            <a:schemeClr val="bg1"/>
          </a:solidFill>
        </p:spPr>
        <p:txBody>
          <a:bodyPr wrap="square" rtlCol="0">
            <a:spAutoFit/>
          </a:bodyPr>
          <a:lstStyle/>
          <a:p>
            <a:endParaRPr lang="en-US"/>
          </a:p>
        </p:txBody>
      </p:sp>
      <p:pic>
        <p:nvPicPr>
          <p:cNvPr id="1026" name="Picture 2">
            <a:extLst>
              <a:ext uri="{FF2B5EF4-FFF2-40B4-BE49-F238E27FC236}">
                <a16:creationId xmlns:a16="http://schemas.microsoft.com/office/drawing/2014/main" id="{CE568595-1559-798D-6406-79572961831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238" t="32957" r="19018"/>
          <a:stretch>
            <a:fillRect/>
          </a:stretch>
        </p:blipFill>
        <p:spPr bwMode="auto">
          <a:xfrm>
            <a:off x="655899" y="2352357"/>
            <a:ext cx="4320180" cy="312420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078058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A68094E-1E43-EC34-FA55-441970F93A44}"/>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66D08039-6C4E-4870-9E3D-6218263DE9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9FB31D2E-CBC8-4C4A-917F-DCB48EAEB0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FCCF4F09-0D96-42BE-AE16-84AB4E0B56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15">
            <a:extLst>
              <a:ext uri="{FF2B5EF4-FFF2-40B4-BE49-F238E27FC236}">
                <a16:creationId xmlns:a16="http://schemas.microsoft.com/office/drawing/2014/main" id="{21AF87EE-372A-438E-B086-63D494ECA2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18" name="Rectangle 17">
            <a:extLst>
              <a:ext uri="{FF2B5EF4-FFF2-40B4-BE49-F238E27FC236}">
                <a16:creationId xmlns:a16="http://schemas.microsoft.com/office/drawing/2014/main" id="{E9EA2CDD-7428-4CCD-BF6F-24EB2BD46D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Religious cross in Serbian Orthodox Church of St. Cyril and St. Methodius">
            <a:extLst>
              <a:ext uri="{FF2B5EF4-FFF2-40B4-BE49-F238E27FC236}">
                <a16:creationId xmlns:a16="http://schemas.microsoft.com/office/drawing/2014/main" id="{B7F0A833-7B63-B060-D280-33EFFFF2077F}"/>
              </a:ext>
            </a:extLst>
          </p:cNvPr>
          <p:cNvPicPr>
            <a:picLocks noGrp="1" noChangeAspect="1"/>
          </p:cNvPicPr>
          <p:nvPr>
            <p:ph type="pic" sz="quarter" idx="4294967295"/>
          </p:nvPr>
        </p:nvPicPr>
        <p:blipFill>
          <a:blip r:embed="rId3">
            <a:alphaModFix amt="50000"/>
          </a:blip>
          <a:srcRect t="23391" r="9091"/>
          <a:stretch>
            <a:fillRect/>
          </a:stretch>
        </p:blipFill>
        <p:spPr>
          <a:xfrm>
            <a:off x="20" y="10"/>
            <a:ext cx="12191980" cy="6857990"/>
          </a:xfrm>
          <a:prstGeom prst="rect">
            <a:avLst/>
          </a:prstGeom>
        </p:spPr>
      </p:pic>
      <p:grpSp>
        <p:nvGrpSpPr>
          <p:cNvPr id="20" name="Group 19">
            <a:extLst>
              <a:ext uri="{FF2B5EF4-FFF2-40B4-BE49-F238E27FC236}">
                <a16:creationId xmlns:a16="http://schemas.microsoft.com/office/drawing/2014/main" id="{F05BF600-1457-4D5E-86AD-BD1684D9450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21" name="Rectangle 20">
              <a:extLst>
                <a:ext uri="{FF2B5EF4-FFF2-40B4-BE49-F238E27FC236}">
                  <a16:creationId xmlns:a16="http://schemas.microsoft.com/office/drawing/2014/main" id="{D617DC53-7828-4911-BCDF-123CABAEF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E5AC4F"/>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1">
              <a:extLst>
                <a:ext uri="{FF2B5EF4-FFF2-40B4-BE49-F238E27FC236}">
                  <a16:creationId xmlns:a16="http://schemas.microsoft.com/office/drawing/2014/main" id="{3D892673-AC51-41D4-98F7-FC43244E4F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E5AC4F"/>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Rectangle 22">
              <a:extLst>
                <a:ext uri="{FF2B5EF4-FFF2-40B4-BE49-F238E27FC236}">
                  <a16:creationId xmlns:a16="http://schemas.microsoft.com/office/drawing/2014/main" id="{486D52CE-D24C-411E-ACEB-78B8BC85F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rgbClr val="E5AC4F"/>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5" name="Rectangle 24">
            <a:extLst>
              <a:ext uri="{FF2B5EF4-FFF2-40B4-BE49-F238E27FC236}">
                <a16:creationId xmlns:a16="http://schemas.microsoft.com/office/drawing/2014/main" id="{B2023969-E8F0-4D9C-9666-55322694C1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82AACBD3-EFA9-7362-78E0-DCB900D71ABB}"/>
              </a:ext>
            </a:extLst>
          </p:cNvPr>
          <p:cNvSpPr>
            <a:spLocks noGrp="1"/>
          </p:cNvSpPr>
          <p:nvPr>
            <p:ph type="title"/>
          </p:nvPr>
        </p:nvSpPr>
        <p:spPr>
          <a:xfrm>
            <a:off x="584200" y="3992231"/>
            <a:ext cx="10990540" cy="1475013"/>
          </a:xfrm>
        </p:spPr>
        <p:txBody>
          <a:bodyPr vert="horz" lIns="91440" tIns="45720" rIns="91440" bIns="45720" rtlCol="0" anchor="b">
            <a:noAutofit/>
          </a:bodyPr>
          <a:lstStyle/>
          <a:p>
            <a:pPr algn="ctr">
              <a:lnSpc>
                <a:spcPct val="90000"/>
              </a:lnSpc>
            </a:pPr>
            <a:r>
              <a:rPr lang="en-US" cap="none">
                <a:solidFill>
                  <a:schemeClr val="bg1"/>
                </a:solidFill>
              </a:rPr>
              <a:t>Liturgical renewal is a diocesan effort to deepen spiritual renewal by helping our people more fully, consciously, and actively participate in the Mass—the source and summit of our life together.</a:t>
            </a:r>
          </a:p>
        </p:txBody>
      </p:sp>
      <p:sp>
        <p:nvSpPr>
          <p:cNvPr id="4" name="Content Placeholder 3">
            <a:extLst>
              <a:ext uri="{FF2B5EF4-FFF2-40B4-BE49-F238E27FC236}">
                <a16:creationId xmlns:a16="http://schemas.microsoft.com/office/drawing/2014/main" id="{4FD266E0-FD9C-A3C1-A58C-CD10C2955C42}"/>
              </a:ext>
            </a:extLst>
          </p:cNvPr>
          <p:cNvSpPr>
            <a:spLocks noGrp="1"/>
          </p:cNvSpPr>
          <p:nvPr>
            <p:ph type="body"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82600" y="5686493"/>
            <a:ext cx="10993546" cy="484822"/>
          </a:xfrm>
        </p:spPr>
        <p:txBody>
          <a:bodyPr>
            <a:noAutofit/>
          </a:bodyPr>
          <a:lstStyle/>
          <a:p>
            <a:pPr algn="ctr">
              <a:spcBef>
                <a:spcPts val="2500"/>
              </a:spcBef>
            </a:pPr>
            <a:r>
              <a:rPr lang="en-US" sz="2400" b="1">
                <a:solidFill>
                  <a:srgbClr val="E5AC4F"/>
                </a:solidFill>
              </a:rPr>
              <a:t>Why Liturgical Renewal — in one sentence</a:t>
            </a:r>
          </a:p>
        </p:txBody>
      </p:sp>
    </p:spTree>
    <p:extLst>
      <p:ext uri="{BB962C8B-B14F-4D97-AF65-F5344CB8AC3E}">
        <p14:creationId xmlns:p14="http://schemas.microsoft.com/office/powerpoint/2010/main" val="20677409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82EF0-C146-6A19-7579-131CFEBBDBFF}"/>
              </a:ext>
            </a:extLst>
          </p:cNvPr>
          <p:cNvSpPr>
            <a:spLocks noGrp="1"/>
          </p:cNvSpPr>
          <p:nvPr>
            <p:ph type="title"/>
          </p:nvPr>
        </p:nvSpPr>
        <p:spPr>
          <a:xfrm>
            <a:off x="581192" y="702156"/>
            <a:ext cx="11029616" cy="1013800"/>
          </a:xfrm>
        </p:spPr>
        <p:txBody>
          <a:bodyPr vert="horz" lIns="91440" tIns="45720" rIns="91440" bIns="45720" rtlCol="0">
            <a:normAutofit/>
          </a:bodyPr>
          <a:lstStyle/>
          <a:p>
            <a:r>
              <a:rPr lang="en-US"/>
              <a:t>Spiritual and Pastoral Frames</a:t>
            </a:r>
          </a:p>
        </p:txBody>
      </p:sp>
      <p:sp>
        <p:nvSpPr>
          <p:cNvPr id="35" name="Rectangle 34">
            <a:extLst>
              <a:ext uri="{FF2B5EF4-FFF2-40B4-BE49-F238E27FC236}">
                <a16:creationId xmlns:a16="http://schemas.microsoft.com/office/drawing/2014/main" id="{44CCC960-EBB0-4648-A189-5FEE0EE37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tained glass window with a person in her arms&#10;&#10;Description automatically generated">
            <a:extLst>
              <a:ext uri="{FF2B5EF4-FFF2-40B4-BE49-F238E27FC236}">
                <a16:creationId xmlns:a16="http://schemas.microsoft.com/office/drawing/2014/main" id="{C74319A8-28F2-A60D-1866-E0FABE1EA602}"/>
              </a:ext>
            </a:extLst>
          </p:cNvPr>
          <p:cNvPicPr>
            <a:picLocks noChangeAspect="1"/>
          </p:cNvPicPr>
          <p:nvPr/>
        </p:nvPicPr>
        <p:blipFill>
          <a:blip r:embed="rId3"/>
          <a:srcRect t="10083" r="-1" b="40832"/>
          <a:stretch>
            <a:fillRect/>
          </a:stretch>
        </p:blipFill>
        <p:spPr>
          <a:xfrm>
            <a:off x="657225" y="2361056"/>
            <a:ext cx="4962525" cy="3649219"/>
          </a:xfrm>
          <a:prstGeom prst="rect">
            <a:avLst/>
          </a:prstGeom>
        </p:spPr>
      </p:pic>
      <p:sp>
        <p:nvSpPr>
          <p:cNvPr id="4" name="Content Placeholder 3">
            <a:extLst>
              <a:ext uri="{FF2B5EF4-FFF2-40B4-BE49-F238E27FC236}">
                <a16:creationId xmlns:a16="http://schemas.microsoft.com/office/drawing/2014/main" id="{D03757E3-D438-6CBD-3064-B86319D16083}"/>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335805" y="2180496"/>
            <a:ext cx="5275001" cy="4045683"/>
          </a:xfrm>
        </p:spPr>
        <p:txBody>
          <a:bodyPr>
            <a:noAutofit/>
          </a:bodyPr>
          <a:lstStyle/>
          <a:p>
            <a:pPr marL="0" indent="0">
              <a:spcBef>
                <a:spcPts val="2500"/>
              </a:spcBef>
              <a:buNone/>
            </a:pPr>
            <a:r>
              <a:rPr lang="en-US" sz="2400" b="1"/>
              <a:t>EUCHARIST – The Eucharist as the “source and summit” of Christian life</a:t>
            </a:r>
          </a:p>
          <a:p>
            <a:pPr marL="0" indent="0">
              <a:spcBef>
                <a:spcPts val="2500"/>
              </a:spcBef>
              <a:buNone/>
            </a:pPr>
            <a:r>
              <a:rPr lang="en-US" sz="2400" b="1"/>
              <a:t>ASSEMBLY – Vatican II called all members of the assembly to actively participate in the liturgy</a:t>
            </a:r>
          </a:p>
          <a:p>
            <a:pPr marL="0" indent="0">
              <a:spcBef>
                <a:spcPts val="2500"/>
              </a:spcBef>
              <a:buNone/>
            </a:pPr>
            <a:r>
              <a:rPr lang="en-US" sz="2400" b="1"/>
              <a:t>UNITY – Our Lady of Guadalupe gathers us as ONE family leads us to Christ</a:t>
            </a:r>
          </a:p>
        </p:txBody>
      </p:sp>
    </p:spTree>
    <p:extLst>
      <p:ext uri="{BB962C8B-B14F-4D97-AF65-F5344CB8AC3E}">
        <p14:creationId xmlns:p14="http://schemas.microsoft.com/office/powerpoint/2010/main" val="32146625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5500322B-348A-447E-9EDE-F62BE0214B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47D7F2CD-61BA-44D4-9EFE-BDB6251B90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84446"/>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6" name="Rectangle 35">
            <a:extLst>
              <a:ext uri="{FF2B5EF4-FFF2-40B4-BE49-F238E27FC236}">
                <a16:creationId xmlns:a16="http://schemas.microsoft.com/office/drawing/2014/main" id="{1A4D29FE-82EE-4B13-9579-D7C4C6A570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84446"/>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7" name="Rectangle 36">
            <a:extLst>
              <a:ext uri="{FF2B5EF4-FFF2-40B4-BE49-F238E27FC236}">
                <a16:creationId xmlns:a16="http://schemas.microsoft.com/office/drawing/2014/main" id="{BE572923-ACB2-4D27-B761-C743032DB9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80889"/>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8" name="Rectangle 37">
            <a:extLst>
              <a:ext uri="{FF2B5EF4-FFF2-40B4-BE49-F238E27FC236}">
                <a16:creationId xmlns:a16="http://schemas.microsoft.com/office/drawing/2014/main" id="{3FF3C7A1-4684-42A0-A44C-02A8481B8D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4757866"/>
            <a:ext cx="11309338" cy="165668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4ACAC42C-FCF5-3AF8-826B-3FB0AC7A4B58}"/>
              </a:ext>
            </a:extLst>
          </p:cNvPr>
          <p:cNvSpPr>
            <a:spLocks noGrp="1"/>
          </p:cNvSpPr>
          <p:nvPr>
            <p:ph type="title"/>
          </p:nvPr>
        </p:nvSpPr>
        <p:spPr>
          <a:xfrm>
            <a:off x="581192" y="4845617"/>
            <a:ext cx="11029616" cy="1013800"/>
          </a:xfrm>
        </p:spPr>
        <p:txBody>
          <a:bodyPr>
            <a:normAutofit/>
          </a:bodyPr>
          <a:lstStyle/>
          <a:p>
            <a:r>
              <a:rPr lang="en-US" sz="3200">
                <a:solidFill>
                  <a:srgbClr val="FFFEFF"/>
                </a:solidFill>
              </a:rPr>
              <a:t>TIMELINE FOR LITURGICAL RENEWAL</a:t>
            </a:r>
          </a:p>
        </p:txBody>
      </p:sp>
      <p:graphicFrame>
        <p:nvGraphicFramePr>
          <p:cNvPr id="39" name="Content Placeholder 4">
            <a:extLst>
              <a:ext uri="{FF2B5EF4-FFF2-40B4-BE49-F238E27FC236}">
                <a16:creationId xmlns:a16="http://schemas.microsoft.com/office/drawing/2014/main" id="{30158D6A-BCF2-DC72-D443-1A7CCB26E17D}"/>
              </a:ext>
            </a:extLst>
          </p:cNvPr>
          <p:cNvGraphicFramePr>
            <a:graphicFrameLocks noGrp="1"/>
          </p:cNvGraphicFramePr>
          <p:nvPr>
            <p:ph idx="1"/>
            <p:extLst>
              <p:ext uri="{D42A27DB-BD31-4B8C-83A1-F6EECF244321}">
                <p14:modId xmlns:p14="http://schemas.microsoft.com/office/powerpoint/2010/main" val="517540744"/>
              </p:ext>
            </p:extLst>
          </p:nvPr>
        </p:nvGraphicFramePr>
        <p:xfrm>
          <a:off x="581025" y="728488"/>
          <a:ext cx="11029950" cy="36782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65670813"/>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6D08039-6C4E-4870-9E3D-6218263DE9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 name="Rectangle 7">
            <a:extLst>
              <a:ext uri="{FF2B5EF4-FFF2-40B4-BE49-F238E27FC236}">
                <a16:creationId xmlns:a16="http://schemas.microsoft.com/office/drawing/2014/main" id="{9FB31D2E-CBC8-4C4A-917F-DCB48EAEB0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 name="Rectangle 8">
            <a:extLst>
              <a:ext uri="{FF2B5EF4-FFF2-40B4-BE49-F238E27FC236}">
                <a16:creationId xmlns:a16="http://schemas.microsoft.com/office/drawing/2014/main" id="{FCCF4F09-0D96-42BE-AE16-84AB4E0B56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1" name="Rectangle 10">
            <a:extLst>
              <a:ext uri="{FF2B5EF4-FFF2-40B4-BE49-F238E27FC236}">
                <a16:creationId xmlns:a16="http://schemas.microsoft.com/office/drawing/2014/main" id="{B486DE22-0EC4-474A-8665-766DC5D4C1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useBgFill="1">
        <p:nvSpPr>
          <p:cNvPr id="13" name="Rectangle 12">
            <a:extLst>
              <a:ext uri="{FF2B5EF4-FFF2-40B4-BE49-F238E27FC236}">
                <a16:creationId xmlns:a16="http://schemas.microsoft.com/office/drawing/2014/main" id="{772D9AF9-1878-48F7-BFBB-7A9F9EC2A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D3DE9CA0-32AF-CEBE-9C65-3EA070789359}"/>
              </a:ext>
            </a:extLst>
          </p:cNvPr>
          <p:cNvSpPr>
            <a:spLocks noGrp="1"/>
          </p:cNvSpPr>
          <p:nvPr>
            <p:ph type="title"/>
          </p:nvPr>
        </p:nvSpPr>
        <p:spPr>
          <a:xfrm>
            <a:off x="406376" y="577177"/>
            <a:ext cx="7352242" cy="585870"/>
          </a:xfrm>
        </p:spPr>
        <p:txBody>
          <a:bodyPr vert="horz" lIns="91440" tIns="45720" rIns="91440" bIns="45720" rtlCol="0" anchor="b">
            <a:normAutofit fontScale="90000"/>
          </a:bodyPr>
          <a:lstStyle/>
          <a:p>
            <a:r>
              <a:rPr lang="en-US" sz="3200">
                <a:solidFill>
                  <a:schemeClr val="accent1"/>
                </a:solidFill>
              </a:rPr>
              <a:t>Lent 2026: Welcoming &amp; Participation</a:t>
            </a:r>
          </a:p>
        </p:txBody>
      </p:sp>
      <p:grpSp>
        <p:nvGrpSpPr>
          <p:cNvPr id="15" name="Group 14">
            <a:extLst>
              <a:ext uri="{FF2B5EF4-FFF2-40B4-BE49-F238E27FC236}">
                <a16:creationId xmlns:a16="http://schemas.microsoft.com/office/drawing/2014/main" id="{6A8DC581-38A9-48BA-BF56-4EA65051ADF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21" name="Rectangle 20">
              <a:extLst>
                <a:ext uri="{FF2B5EF4-FFF2-40B4-BE49-F238E27FC236}">
                  <a16:creationId xmlns:a16="http://schemas.microsoft.com/office/drawing/2014/main" id="{71B28BE8-0929-4508-9B82-8F449A54C3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2" name="Rectangle 21">
              <a:extLst>
                <a:ext uri="{FF2B5EF4-FFF2-40B4-BE49-F238E27FC236}">
                  <a16:creationId xmlns:a16="http://schemas.microsoft.com/office/drawing/2014/main" id="{CF490BBF-91F0-4E85-85C3-ACD8C3670C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3" name="Rectangle 22">
              <a:extLst>
                <a:ext uri="{FF2B5EF4-FFF2-40B4-BE49-F238E27FC236}">
                  <a16:creationId xmlns:a16="http://schemas.microsoft.com/office/drawing/2014/main" id="{27718832-A00F-46A2-8683-D06A8C1D85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sp>
        <p:nvSpPr>
          <p:cNvPr id="3" name="Rounded Rectangle 2">
            <a:extLst>
              <a:ext uri="{FF2B5EF4-FFF2-40B4-BE49-F238E27FC236}">
                <a16:creationId xmlns:a16="http://schemas.microsoft.com/office/drawing/2014/main" id="{8CC16F6F-BDA6-90A8-0868-E733CF9CA116}"/>
              </a:ext>
            </a:extLst>
          </p:cNvPr>
          <p:cNvSpPr/>
          <p:nvPr/>
        </p:nvSpPr>
        <p:spPr>
          <a:xfrm>
            <a:off x="1156135" y="6275693"/>
            <a:ext cx="5782962" cy="40358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rPr>
              <a:t>Unified practices in all Masses by July 1, 2026</a:t>
            </a:r>
          </a:p>
        </p:txBody>
      </p:sp>
      <p:pic>
        <p:nvPicPr>
          <p:cNvPr id="20" name="Picture Placeholder 19">
            <a:extLst>
              <a:ext uri="{FF2B5EF4-FFF2-40B4-BE49-F238E27FC236}">
                <a16:creationId xmlns:a16="http://schemas.microsoft.com/office/drawing/2014/main" id="{B4C0BB23-1F39-DEFE-E420-5B78176CB7FE}"/>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37159" t="365" r="23313" b="-365"/>
          <a:stretch>
            <a:fillRect/>
          </a:stretch>
        </p:blipFill>
        <p:spPr>
          <a:xfrm>
            <a:off x="8105468" y="614407"/>
            <a:ext cx="3551099" cy="5988682"/>
          </a:xfrm>
          <a:prstGeom prst="rect">
            <a:avLst/>
          </a:prstGeom>
          <a:blipFill>
            <a:blip r:embed="rId4">
              <a:alphaModFix amt="70000"/>
            </a:blip>
            <a:stretch>
              <a:fillRect/>
            </a:stretch>
          </a:blipFill>
        </p:spPr>
      </p:pic>
      <p:sp>
        <p:nvSpPr>
          <p:cNvPr id="4" name="Content Placeholder 3">
            <a:extLst>
              <a:ext uri="{FF2B5EF4-FFF2-40B4-BE49-F238E27FC236}">
                <a16:creationId xmlns:a16="http://schemas.microsoft.com/office/drawing/2014/main" id="{8BF039C1-E5F4-D3C6-4681-87598E899725}"/>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06376" y="609726"/>
            <a:ext cx="8108974" cy="6248273"/>
          </a:xfrm>
        </p:spPr>
        <p:txBody>
          <a:bodyPr>
            <a:noAutofit/>
          </a:bodyPr>
          <a:lstStyle/>
          <a:p>
            <a:pPr marL="0" indent="0">
              <a:spcBef>
                <a:spcPts val="0"/>
              </a:spcBef>
              <a:buFont typeface="Arial" panose="020B0604020202020204" pitchFamily="34" charset="0"/>
              <a:buNone/>
            </a:pPr>
            <a:r>
              <a:rPr lang="en-US" sz="2000" b="1"/>
              <a:t>Parts of the Mass</a:t>
            </a:r>
          </a:p>
          <a:p>
            <a:pPr marL="0" lvl="1" indent="0">
              <a:spcBef>
                <a:spcPts val="0"/>
              </a:spcBef>
              <a:buNone/>
            </a:pPr>
            <a:r>
              <a:rPr lang="en-US" sz="2000"/>
              <a:t>Gathering, Penitential Act, Gloria (when used), Collect, Liturgical Year</a:t>
            </a:r>
          </a:p>
          <a:p>
            <a:pPr marL="0" indent="0">
              <a:spcBef>
                <a:spcPts val="0"/>
              </a:spcBef>
              <a:buFont typeface="Arial" panose="020B0604020202020204" pitchFamily="34" charset="0"/>
              <a:buNone/>
            </a:pPr>
            <a:endParaRPr lang="en-US" sz="1000" b="1"/>
          </a:p>
          <a:p>
            <a:pPr marL="0" indent="0">
              <a:spcBef>
                <a:spcPts val="0"/>
              </a:spcBef>
              <a:buFont typeface="Arial" panose="020B0604020202020204" pitchFamily="34" charset="0"/>
              <a:buNone/>
            </a:pPr>
            <a:r>
              <a:rPr lang="en-US" sz="2000" b="1"/>
              <a:t>Pastoral Focus</a:t>
            </a:r>
          </a:p>
          <a:p>
            <a:pPr marL="285750" lvl="1" indent="-285750">
              <a:spcBef>
                <a:spcPts val="0"/>
              </a:spcBef>
            </a:pPr>
            <a:r>
              <a:rPr lang="en-US" sz="2000"/>
              <a:t>The role of the assembly - active and conscious participation through preparation, responding and singing (music is not a performance)</a:t>
            </a:r>
          </a:p>
          <a:p>
            <a:pPr marL="285750" lvl="1" indent="-285750">
              <a:spcBef>
                <a:spcPts val="0"/>
              </a:spcBef>
            </a:pPr>
            <a:r>
              <a:rPr lang="en-US" sz="2000"/>
              <a:t>Being formed as one body, welcoming all and asking for mercy. </a:t>
            </a:r>
          </a:p>
          <a:p>
            <a:pPr marL="285750" lvl="1" indent="-285750">
              <a:spcBef>
                <a:spcPts val="0"/>
              </a:spcBef>
            </a:pPr>
            <a:r>
              <a:rPr lang="en-US" sz="2000"/>
              <a:t>By walking through the seasons of the liturgical year to helps us understand and deepen the different “seasons” of our lives</a:t>
            </a:r>
          </a:p>
          <a:p>
            <a:pPr marL="285750" lvl="1" indent="-285750">
              <a:spcBef>
                <a:spcPts val="0"/>
              </a:spcBef>
            </a:pPr>
            <a:endParaRPr lang="en-US" sz="800" b="1"/>
          </a:p>
          <a:p>
            <a:pPr marL="0" lvl="1" indent="0">
              <a:spcBef>
                <a:spcPts val="0"/>
              </a:spcBef>
              <a:buFont typeface="Arial" panose="020B0604020202020204" pitchFamily="34" charset="0"/>
              <a:buNone/>
            </a:pPr>
            <a:r>
              <a:rPr lang="en-US" sz="2000" b="1"/>
              <a:t>Lay Minister Training Focus</a:t>
            </a:r>
          </a:p>
          <a:p>
            <a:pPr marL="0" indent="0">
              <a:spcBef>
                <a:spcPts val="0"/>
              </a:spcBef>
              <a:buNone/>
            </a:pPr>
            <a:r>
              <a:rPr lang="en-US" sz="2200">
                <a:highlight>
                  <a:srgbClr val="FFFF00"/>
                </a:highlight>
              </a:rPr>
              <a:t>Sacristan, Mass Coordinator, </a:t>
            </a:r>
            <a:r>
              <a:rPr lang="en-US" sz="2200"/>
              <a:t>Art and Environment, Altar Server Coordinators, Usher, Greeter, Music Directors</a:t>
            </a:r>
          </a:p>
          <a:p>
            <a:pPr marL="0" indent="0">
              <a:spcBef>
                <a:spcPts val="0"/>
              </a:spcBef>
              <a:buFont typeface="Arial" panose="020B0604020202020204" pitchFamily="34" charset="0"/>
              <a:buNone/>
            </a:pPr>
            <a:r>
              <a:rPr lang="en-US" sz="2000" b="1"/>
              <a:t>Date:  </a:t>
            </a:r>
            <a:r>
              <a:rPr lang="en-US" sz="2000"/>
              <a:t>Rollout begins on the </a:t>
            </a:r>
            <a:r>
              <a:rPr lang="en-US" sz="2000" b="1"/>
              <a:t>First Sunday of Lent 2026</a:t>
            </a:r>
            <a:endParaRPr lang="en-US" sz="2000">
              <a:solidFill>
                <a:schemeClr val="bg1"/>
              </a:solidFill>
            </a:endParaRPr>
          </a:p>
        </p:txBody>
      </p:sp>
    </p:spTree>
    <p:extLst>
      <p:ext uri="{BB962C8B-B14F-4D97-AF65-F5344CB8AC3E}">
        <p14:creationId xmlns:p14="http://schemas.microsoft.com/office/powerpoint/2010/main" val="31204641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A0E3B-4329-163C-CEF6-967465EFF3E0}"/>
              </a:ext>
            </a:extLst>
          </p:cNvPr>
          <p:cNvSpPr>
            <a:spLocks noGrp="1"/>
          </p:cNvSpPr>
          <p:nvPr>
            <p:ph type="title"/>
          </p:nvPr>
        </p:nvSpPr>
        <p:spPr/>
        <p:txBody>
          <a:bodyPr/>
          <a:lstStyle/>
          <a:p>
            <a:r>
              <a:rPr lang="en-US"/>
              <a:t>Key Dates for phase 1 – full implementation July 1</a:t>
            </a:r>
            <a:r>
              <a:rPr lang="en-US" baseline="30000"/>
              <a:t>st</a:t>
            </a:r>
            <a:r>
              <a:rPr lang="en-US"/>
              <a:t>, 2026</a:t>
            </a:r>
          </a:p>
        </p:txBody>
      </p:sp>
      <p:sp>
        <p:nvSpPr>
          <p:cNvPr id="3" name="Content Placeholder 2">
            <a:extLst>
              <a:ext uri="{FF2B5EF4-FFF2-40B4-BE49-F238E27FC236}">
                <a16:creationId xmlns:a16="http://schemas.microsoft.com/office/drawing/2014/main" id="{62A4004D-350D-03F0-1C6F-28EEB5EE694A}"/>
              </a:ext>
            </a:extLst>
          </p:cNvPr>
          <p:cNvSpPr>
            <a:spLocks noGrp="1"/>
          </p:cNvSpPr>
          <p:nvPr>
            <p:ph idx="1"/>
          </p:nvPr>
        </p:nvSpPr>
        <p:spPr>
          <a:xfrm>
            <a:off x="581192" y="2180496"/>
            <a:ext cx="11029615" cy="4332599"/>
          </a:xfrm>
        </p:spPr>
        <p:txBody>
          <a:bodyPr>
            <a:noAutofit/>
          </a:bodyPr>
          <a:lstStyle/>
          <a:p>
            <a:pPr marL="0" indent="0">
              <a:lnSpc>
                <a:spcPct val="150000"/>
              </a:lnSpc>
              <a:buNone/>
            </a:pPr>
            <a:r>
              <a:rPr lang="en-US" sz="2800"/>
              <a:t>February 24 - March 22  PARISH LITURGICAL LEADER WORKSHOPS</a:t>
            </a:r>
            <a:endParaRPr lang="en-US" sz="2000"/>
          </a:p>
          <a:p>
            <a:pPr marL="0" indent="0">
              <a:lnSpc>
                <a:spcPct val="150000"/>
              </a:lnSpc>
              <a:buNone/>
            </a:pPr>
            <a:r>
              <a:rPr lang="en-US" sz="2800"/>
              <a:t>March 22 - April 10  		VOLUNTEER CATECHESIS AND 													PREPARATION FOR PARISHIONER LAUNCH</a:t>
            </a:r>
          </a:p>
          <a:p>
            <a:pPr marL="0" indent="0">
              <a:lnSpc>
                <a:spcPct val="150000"/>
              </a:lnSpc>
              <a:buNone/>
            </a:pPr>
            <a:r>
              <a:rPr lang="en-US" sz="2800"/>
              <a:t>April 12 – June 20			PARISHIONER CATECHESIS &amp; PRACTICE		</a:t>
            </a:r>
          </a:p>
        </p:txBody>
      </p:sp>
    </p:spTree>
    <p:extLst>
      <p:ext uri="{BB962C8B-B14F-4D97-AF65-F5344CB8AC3E}">
        <p14:creationId xmlns:p14="http://schemas.microsoft.com/office/powerpoint/2010/main" val="22737802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22DC9AE-704C-07CC-E7FE-0524B6043084}"/>
            </a:ext>
          </a:extLst>
        </p:cNvPr>
        <p:cNvGrpSpPr/>
        <p:nvPr/>
      </p:nvGrpSpPr>
      <p:grpSpPr>
        <a:xfrm>
          <a:off x="0" y="0"/>
          <a:ext cx="0" cy="0"/>
          <a:chOff x="0" y="0"/>
          <a:chExt cx="0" cy="0"/>
        </a:xfrm>
      </p:grpSpPr>
      <p:sp>
        <p:nvSpPr>
          <p:cNvPr id="28" name="Rectangle 27">
            <a:extLst>
              <a:ext uri="{FF2B5EF4-FFF2-40B4-BE49-F238E27FC236}">
                <a16:creationId xmlns:a16="http://schemas.microsoft.com/office/drawing/2014/main" id="{66D08039-6C4E-4870-9E3D-6218263DE9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 name="Rectangle 29">
            <a:extLst>
              <a:ext uri="{FF2B5EF4-FFF2-40B4-BE49-F238E27FC236}">
                <a16:creationId xmlns:a16="http://schemas.microsoft.com/office/drawing/2014/main" id="{9FB31D2E-CBC8-4C4A-917F-DCB48EAEB0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2" name="Rectangle 31">
            <a:extLst>
              <a:ext uri="{FF2B5EF4-FFF2-40B4-BE49-F238E27FC236}">
                <a16:creationId xmlns:a16="http://schemas.microsoft.com/office/drawing/2014/main" id="{FCCF4F09-0D96-42BE-AE16-84AB4E0B56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4" name="Rectangle 33">
            <a:extLst>
              <a:ext uri="{FF2B5EF4-FFF2-40B4-BE49-F238E27FC236}">
                <a16:creationId xmlns:a16="http://schemas.microsoft.com/office/drawing/2014/main" id="{B486DE22-0EC4-474A-8665-766DC5D4C1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8639FF2F-DB65-FF6C-D9EC-52EC11C7FF94}"/>
              </a:ext>
            </a:extLst>
          </p:cNvPr>
          <p:cNvSpPr>
            <a:spLocks noGrp="1"/>
          </p:cNvSpPr>
          <p:nvPr>
            <p:ph type="title"/>
          </p:nvPr>
        </p:nvSpPr>
        <p:spPr>
          <a:xfrm>
            <a:off x="581192" y="702156"/>
            <a:ext cx="11029616" cy="1013800"/>
          </a:xfrm>
        </p:spPr>
        <p:txBody>
          <a:bodyPr vert="horz" lIns="91440" tIns="45720" rIns="91440" bIns="45720" rtlCol="0" anchor="b">
            <a:normAutofit/>
          </a:bodyPr>
          <a:lstStyle/>
          <a:p>
            <a:r>
              <a:rPr lang="en-US"/>
              <a:t>Parishioner Catechesis Phase One – starts April 12th</a:t>
            </a:r>
          </a:p>
        </p:txBody>
      </p:sp>
      <p:sp>
        <p:nvSpPr>
          <p:cNvPr id="36" name="Rectangle 35">
            <a:extLst>
              <a:ext uri="{FF2B5EF4-FFF2-40B4-BE49-F238E27FC236}">
                <a16:creationId xmlns:a16="http://schemas.microsoft.com/office/drawing/2014/main" id="{ECE8BD3D-B26C-484F-8B54-B2CFC63499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5F7BE7E2-457C-B975-9899-AF1060C27660}"/>
              </a:ext>
            </a:extLst>
          </p:cNvPr>
          <p:cNvPicPr>
            <a:picLocks noChangeAspect="1"/>
          </p:cNvPicPr>
          <p:nvPr/>
        </p:nvPicPr>
        <p:blipFill>
          <a:blip r:embed="rId3">
            <a:extLst>
              <a:ext uri="{28A0092B-C50C-407E-A947-70E740481C1C}">
                <a14:useLocalDpi xmlns:a14="http://schemas.microsoft.com/office/drawing/2010/main" val="0"/>
              </a:ext>
            </a:extLst>
          </a:blip>
          <a:srcRect l="16272" r="23269" b="-4"/>
          <a:stretch>
            <a:fillRect/>
          </a:stretch>
        </p:blipFill>
        <p:spPr>
          <a:xfrm>
            <a:off x="657225" y="2361056"/>
            <a:ext cx="3305175" cy="3649219"/>
          </a:xfrm>
          <a:prstGeom prst="rect">
            <a:avLst/>
          </a:prstGeom>
        </p:spPr>
      </p:pic>
      <p:sp>
        <p:nvSpPr>
          <p:cNvPr id="4" name="Content Placeholder 3">
            <a:extLst>
              <a:ext uri="{FF2B5EF4-FFF2-40B4-BE49-F238E27FC236}">
                <a16:creationId xmlns:a16="http://schemas.microsoft.com/office/drawing/2014/main" id="{15AA0DAC-A061-4D4E-3F41-799D1E598F93}"/>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349686" y="2022670"/>
            <a:ext cx="7384921" cy="4626964"/>
          </a:xfrm>
        </p:spPr>
        <p:txBody>
          <a:bodyPr>
            <a:noAutofit/>
          </a:bodyPr>
          <a:lstStyle/>
          <a:p>
            <a:pPr marL="0" lvl="1" indent="0">
              <a:lnSpc>
                <a:spcPct val="90000"/>
              </a:lnSpc>
              <a:buNone/>
            </a:pPr>
            <a:r>
              <a:rPr lang="en-US" sz="2400"/>
              <a:t>Trilingual Content (Bulletin Articles, Social Media, Images)</a:t>
            </a:r>
          </a:p>
          <a:p>
            <a:pPr marL="342000" lvl="3" indent="0">
              <a:lnSpc>
                <a:spcPct val="90000"/>
              </a:lnSpc>
              <a:buNone/>
            </a:pPr>
            <a:r>
              <a:rPr lang="en-US" sz="2400" u="sng"/>
              <a:t>You can adapt the timing for your community needs</a:t>
            </a:r>
          </a:p>
          <a:p>
            <a:pPr marL="0" lvl="1" indent="0">
              <a:lnSpc>
                <a:spcPct val="90000"/>
              </a:lnSpc>
              <a:buNone/>
            </a:pPr>
            <a:r>
              <a:rPr lang="en-US" sz="2400"/>
              <a:t>Phase One - Weekly Themes </a:t>
            </a:r>
          </a:p>
          <a:p>
            <a:pPr marL="342000" lvl="3" indent="0">
              <a:lnSpc>
                <a:spcPct val="90000"/>
              </a:lnSpc>
              <a:buNone/>
            </a:pPr>
            <a:r>
              <a:rPr lang="en-US" sz="2400"/>
              <a:t>Week 1 (April 12-13): Introduction &amp; Invitation </a:t>
            </a:r>
          </a:p>
          <a:p>
            <a:pPr marL="342000" lvl="3" indent="0">
              <a:lnSpc>
                <a:spcPct val="90000"/>
              </a:lnSpc>
              <a:buNone/>
            </a:pPr>
            <a:r>
              <a:rPr lang="en-US" sz="2400"/>
              <a:t>Week 2 (April 19-20): Ministry of the Assembly </a:t>
            </a:r>
          </a:p>
          <a:p>
            <a:pPr marL="342000" lvl="3" indent="0">
              <a:lnSpc>
                <a:spcPct val="90000"/>
              </a:lnSpc>
              <a:buNone/>
            </a:pPr>
            <a:r>
              <a:rPr lang="en-US" sz="2400"/>
              <a:t>Week 3 (April 26-27): Entrance &amp; Gathering </a:t>
            </a:r>
          </a:p>
          <a:p>
            <a:pPr marL="342000" lvl="3" indent="0">
              <a:lnSpc>
                <a:spcPct val="90000"/>
              </a:lnSpc>
              <a:buNone/>
            </a:pPr>
            <a:r>
              <a:rPr lang="en-US" sz="2400"/>
              <a:t>Week 4 (May 3-4): Music as Ministry </a:t>
            </a:r>
          </a:p>
          <a:p>
            <a:pPr marL="342000" lvl="3" indent="0">
              <a:lnSpc>
                <a:spcPct val="90000"/>
              </a:lnSpc>
              <a:buNone/>
            </a:pPr>
            <a:r>
              <a:rPr lang="en-US" sz="2400"/>
              <a:t>Week 5 (May 10-11): Penitential Act &amp; Gloria </a:t>
            </a:r>
          </a:p>
          <a:p>
            <a:pPr marL="342000" lvl="3" indent="0">
              <a:lnSpc>
                <a:spcPct val="90000"/>
              </a:lnSpc>
              <a:buNone/>
            </a:pPr>
            <a:r>
              <a:rPr lang="en-US" sz="2400"/>
              <a:t>Week 6 (May 17-18): Liturgical Year &amp; Collect </a:t>
            </a:r>
          </a:p>
        </p:txBody>
      </p:sp>
    </p:spTree>
    <p:extLst>
      <p:ext uri="{BB962C8B-B14F-4D97-AF65-F5344CB8AC3E}">
        <p14:creationId xmlns:p14="http://schemas.microsoft.com/office/powerpoint/2010/main" val="23770978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366658"/>
      </a:accent1>
      <a:accent2>
        <a:srgbClr val="8CB64A"/>
      </a:accent2>
      <a:accent3>
        <a:srgbClr val="88D5A9"/>
      </a:accent3>
      <a:accent4>
        <a:srgbClr val="969FA7"/>
      </a:accent4>
      <a:accent5>
        <a:srgbClr val="E8A844"/>
      </a:accent5>
      <a:accent6>
        <a:srgbClr val="A1561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4BEC0EAF-CF86-4D49-B83B-56CC62D3CFF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30" ma:contentTypeDescription="Create a new document." ma:contentTypeScope="" ma:versionID="cec0622158e8f13124e9e8fd4de31bd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b52f30ab005d15df08657af532e6e38"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hidden="true"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hidden="tru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hidden="true" ma:internalName="Background" ma:readOnly="false">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element name="MediaServiceBillingMetadata" ma:index="33" nillable="true" ma:displayName="MediaServiceBillingMetadata" ma:hidden="true" ma:internalName="MediaServiceBillingMetadata"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604CAC9-4DB9-48D9-8A6F-3675D14127D6}">
  <ds:schemaRefs>
    <ds:schemaRef ds:uri="16c05727-aa75-4e4a-9b5f-8a80a1165891"/>
    <ds:schemaRef ds:uri="230e9df3-be65-4c73-a93b-d1236ebd677e"/>
    <ds:schemaRef ds:uri="71af3243-3dd4-4a8d-8c0d-dd76da1f02a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5D279CDD-1FB7-427E-9208-ECF0EB941AD6}">
  <ds:schemaRefs>
    <ds:schemaRef ds:uri="16c05727-aa75-4e4a-9b5f-8a80a1165891"/>
    <ds:schemaRef ds:uri="230e9df3-be65-4c73-a93b-d1236ebd677e"/>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E753F6F-88D8-493D-A089-0923419088E5}">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24</Slides>
  <Notes>15</Notes>
  <HiddenSlides>0</HiddenSlide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Dividend</vt:lpstr>
      <vt:lpstr>Liturgical Renewal SACRISTAN WORKSHOP </vt:lpstr>
      <vt:lpstr>ACTIVITY</vt:lpstr>
      <vt:lpstr>ACTIVITY</vt:lpstr>
      <vt:lpstr>Liturgical renewal is a diocesan effort to deepen spiritual renewal by helping our people more fully, consciously, and actively participate in the Mass—the source and summit of our life together.</vt:lpstr>
      <vt:lpstr>Spiritual and Pastoral Frames</vt:lpstr>
      <vt:lpstr>TIMELINE FOR LITURGICAL RENEWAL</vt:lpstr>
      <vt:lpstr>Lent 2026: Welcoming &amp; Participation</vt:lpstr>
      <vt:lpstr>Key Dates for phase 1 – full implementation July 1st, 2026</vt:lpstr>
      <vt:lpstr>Parishioner Catechesis Phase One – starts April 12th</vt:lpstr>
      <vt:lpstr>ACTIVITY</vt:lpstr>
      <vt:lpstr>Summary of the liturgical seasons</vt:lpstr>
      <vt:lpstr>ACTIVITY</vt:lpstr>
      <vt:lpstr>ACTIVITY</vt:lpstr>
      <vt:lpstr>ACTIVITY</vt:lpstr>
      <vt:lpstr>ACTIVITY</vt:lpstr>
      <vt:lpstr>ACTIVITY</vt:lpstr>
      <vt:lpstr>Reference materials</vt:lpstr>
      <vt:lpstr>Contact information</vt:lpstr>
      <vt:lpstr>ADDITIONAL INFORMATION</vt:lpstr>
      <vt:lpstr>LITURGICAL BOOKS FOR THE EUCHARIST</vt:lpstr>
      <vt:lpstr>OTHER SACRAMENTAL AND RITUAL BOOKS</vt:lpstr>
      <vt:lpstr>The Church Building - Glossary</vt:lpstr>
      <vt:lpstr>The Church Building - Glossary</vt:lpstr>
      <vt:lpstr>The Church Building - Glossary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p:revision>2</cp:revision>
  <cp:lastPrinted>2026-02-06T01:33:12Z</cp:lastPrinted>
  <dcterms:created xsi:type="dcterms:W3CDTF">2025-08-21T17:09:02Z</dcterms:created>
  <dcterms:modified xsi:type="dcterms:W3CDTF">2026-03-09T23:55:39Z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