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7" r:id="rId4"/>
  </p:sldMasterIdLst>
  <p:notesMasterIdLst>
    <p:notesMasterId r:id="rId37"/>
  </p:notesMasterIdLst>
  <p:sldIdLst>
    <p:sldId id="2582" r:id="rId5"/>
    <p:sldId id="2601" r:id="rId6"/>
    <p:sldId id="2614" r:id="rId7"/>
    <p:sldId id="2595" r:id="rId8"/>
    <p:sldId id="2648" r:id="rId9"/>
    <p:sldId id="2587" r:id="rId10"/>
    <p:sldId id="2588" r:id="rId11"/>
    <p:sldId id="2638" r:id="rId12"/>
    <p:sldId id="2619" r:id="rId13"/>
    <p:sldId id="2597" r:id="rId14"/>
    <p:sldId id="2639" r:id="rId15"/>
    <p:sldId id="2640" r:id="rId16"/>
    <p:sldId id="2649" r:id="rId17"/>
    <p:sldId id="2600" r:id="rId18"/>
    <p:sldId id="2613" r:id="rId19"/>
    <p:sldId id="2605" r:id="rId20"/>
    <p:sldId id="2603" r:id="rId21"/>
    <p:sldId id="2604" r:id="rId22"/>
    <p:sldId id="2602" r:id="rId23"/>
    <p:sldId id="2641" r:id="rId24"/>
    <p:sldId id="2647" r:id="rId25"/>
    <p:sldId id="2642" r:id="rId26"/>
    <p:sldId id="2646" r:id="rId27"/>
    <p:sldId id="2590" r:id="rId28"/>
    <p:sldId id="2617" r:id="rId29"/>
    <p:sldId id="2618" r:id="rId30"/>
    <p:sldId id="2678" r:id="rId31"/>
    <p:sldId id="2679" r:id="rId32"/>
    <p:sldId id="2652" r:id="rId33"/>
    <p:sldId id="2651" r:id="rId34"/>
    <p:sldId id="2653" r:id="rId35"/>
    <p:sldId id="2591"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6557"/>
    <a:srgbClr val="2E58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5AEAE7-3350-AA0B-2152-44CAFC23B85E}" v="16" dt="2026-03-06T00:35:42.8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761"/>
    <p:restoredTop sz="93447" autoAdjust="0"/>
  </p:normalViewPr>
  <p:slideViewPr>
    <p:cSldViewPr snapToGrid="0">
      <p:cViewPr varScale="1">
        <p:scale>
          <a:sx n="69" d="100"/>
          <a:sy n="69" d="100"/>
        </p:scale>
        <p:origin x="224" y="880"/>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122A99-0D9A-49DC-B670-14296A00BA7E}" type="doc">
      <dgm:prSet loTypeId="urn:microsoft.com/office/officeart/2017/3/layout/DropPinTimeline" loCatId="process" qsTypeId="urn:microsoft.com/office/officeart/2005/8/quickstyle/simple1" qsCatId="simple" csTypeId="urn:microsoft.com/office/officeart/2005/8/colors/colorful5" csCatId="colorful" phldr="1"/>
      <dgm:spPr/>
      <dgm:t>
        <a:bodyPr/>
        <a:lstStyle/>
        <a:p>
          <a:endParaRPr lang="en-US"/>
        </a:p>
      </dgm:t>
    </dgm:pt>
    <dgm:pt modelId="{7EF1F902-FE95-4B41-8B93-DA248FDDD58B}">
      <dgm:prSet custT="1"/>
      <dgm:spPr/>
      <dgm:t>
        <a:bodyPr/>
        <a:lstStyle/>
        <a:p>
          <a:pPr>
            <a:defRPr b="1"/>
          </a:pPr>
          <a:r>
            <a:rPr lang="en-US" sz="2800"/>
            <a:t>Lent 2026</a:t>
          </a:r>
        </a:p>
      </dgm:t>
    </dgm:pt>
    <dgm:pt modelId="{EE7CBF95-6966-4B87-B6DD-A6BEB09F12A0}" type="parTrans" cxnId="{E3222957-4CA8-426E-8730-6E79FAFCC79D}">
      <dgm:prSet/>
      <dgm:spPr/>
      <dgm:t>
        <a:bodyPr/>
        <a:lstStyle/>
        <a:p>
          <a:endParaRPr lang="en-US" sz="2400"/>
        </a:p>
      </dgm:t>
    </dgm:pt>
    <dgm:pt modelId="{321C3A75-7DAD-43F4-8F53-02D9255B8C4E}" type="sibTrans" cxnId="{E3222957-4CA8-426E-8730-6E79FAFCC79D}">
      <dgm:prSet/>
      <dgm:spPr/>
      <dgm:t>
        <a:bodyPr/>
        <a:lstStyle/>
        <a:p>
          <a:endParaRPr lang="en-US" sz="2400"/>
        </a:p>
      </dgm:t>
    </dgm:pt>
    <dgm:pt modelId="{17C7BFC9-02AE-4AB9-937E-ECF289EA0CC4}">
      <dgm:prSet custT="1"/>
      <dgm:spPr/>
      <dgm:t>
        <a:bodyPr/>
        <a:lstStyle/>
        <a:p>
          <a:r>
            <a:rPr lang="en-US" sz="2400"/>
            <a:t>Introductory Rite </a:t>
          </a:r>
        </a:p>
      </dgm:t>
    </dgm:pt>
    <dgm:pt modelId="{B44961CD-EBBE-4508-A63A-559D334A8527}" type="parTrans" cxnId="{BDA41EFF-8157-47D3-9915-B0D654190FFC}">
      <dgm:prSet/>
      <dgm:spPr/>
      <dgm:t>
        <a:bodyPr/>
        <a:lstStyle/>
        <a:p>
          <a:endParaRPr lang="en-US" sz="2400"/>
        </a:p>
      </dgm:t>
    </dgm:pt>
    <dgm:pt modelId="{FA6F782D-C443-4C02-97C8-35251F8AC85D}" type="sibTrans" cxnId="{BDA41EFF-8157-47D3-9915-B0D654190FFC}">
      <dgm:prSet/>
      <dgm:spPr/>
      <dgm:t>
        <a:bodyPr/>
        <a:lstStyle/>
        <a:p>
          <a:endParaRPr lang="en-US" sz="2400"/>
        </a:p>
      </dgm:t>
    </dgm:pt>
    <dgm:pt modelId="{61D512D4-21A4-42F9-B544-5D56E715CEC6}">
      <dgm:prSet custT="1"/>
      <dgm:spPr/>
      <dgm:t>
        <a:bodyPr/>
        <a:lstStyle/>
        <a:p>
          <a:pPr>
            <a:defRPr b="1"/>
          </a:pPr>
          <a:r>
            <a:rPr lang="en-US" sz="2800"/>
            <a:t>Fall 2026</a:t>
          </a:r>
        </a:p>
      </dgm:t>
    </dgm:pt>
    <dgm:pt modelId="{66E1874C-C880-4936-9BD1-6CE7F1EECDBB}" type="parTrans" cxnId="{8BB01442-2353-4FC4-9F25-2B419F0E8545}">
      <dgm:prSet/>
      <dgm:spPr/>
      <dgm:t>
        <a:bodyPr/>
        <a:lstStyle/>
        <a:p>
          <a:endParaRPr lang="en-US" sz="2400"/>
        </a:p>
      </dgm:t>
    </dgm:pt>
    <dgm:pt modelId="{9A95A70C-3596-4BD9-BDCD-59616D92F7DE}" type="sibTrans" cxnId="{8BB01442-2353-4FC4-9F25-2B419F0E8545}">
      <dgm:prSet/>
      <dgm:spPr/>
      <dgm:t>
        <a:bodyPr/>
        <a:lstStyle/>
        <a:p>
          <a:endParaRPr lang="en-US" sz="2400"/>
        </a:p>
      </dgm:t>
    </dgm:pt>
    <dgm:pt modelId="{900AF331-0ADA-4E8F-B0C3-42717852CA4D}">
      <dgm:prSet custT="1"/>
      <dgm:spPr/>
      <dgm:t>
        <a:bodyPr/>
        <a:lstStyle/>
        <a:p>
          <a:r>
            <a:rPr lang="en-US" sz="2400"/>
            <a:t>Liturgy of the Word</a:t>
          </a:r>
        </a:p>
      </dgm:t>
    </dgm:pt>
    <dgm:pt modelId="{CFB9AB8D-920E-4313-8F7A-520E3477BDF8}" type="parTrans" cxnId="{07399FD6-5945-4583-A6C6-268E1C8ED906}">
      <dgm:prSet/>
      <dgm:spPr/>
      <dgm:t>
        <a:bodyPr/>
        <a:lstStyle/>
        <a:p>
          <a:endParaRPr lang="en-US" sz="2400"/>
        </a:p>
      </dgm:t>
    </dgm:pt>
    <dgm:pt modelId="{B63405A0-6852-4DA0-B0C1-66942B182E87}" type="sibTrans" cxnId="{07399FD6-5945-4583-A6C6-268E1C8ED906}">
      <dgm:prSet/>
      <dgm:spPr/>
      <dgm:t>
        <a:bodyPr/>
        <a:lstStyle/>
        <a:p>
          <a:endParaRPr lang="en-US" sz="2400"/>
        </a:p>
      </dgm:t>
    </dgm:pt>
    <dgm:pt modelId="{550863D3-339B-4466-B51D-69EA2A7E6046}">
      <dgm:prSet custT="1"/>
      <dgm:spPr/>
      <dgm:t>
        <a:bodyPr/>
        <a:lstStyle/>
        <a:p>
          <a:pPr>
            <a:defRPr b="1"/>
          </a:pPr>
          <a:r>
            <a:rPr lang="en-US" sz="2800"/>
            <a:t>Lent/Easter 2027</a:t>
          </a:r>
        </a:p>
      </dgm:t>
    </dgm:pt>
    <dgm:pt modelId="{573AF965-EC87-4CBB-A807-6ED36797D702}" type="parTrans" cxnId="{43E1B498-B3EB-45F6-AA17-40AD4FB94A40}">
      <dgm:prSet/>
      <dgm:spPr/>
      <dgm:t>
        <a:bodyPr/>
        <a:lstStyle/>
        <a:p>
          <a:endParaRPr lang="en-US" sz="2400"/>
        </a:p>
      </dgm:t>
    </dgm:pt>
    <dgm:pt modelId="{E67A0B4A-0462-4CF7-BDD0-D8FC3C8D0992}" type="sibTrans" cxnId="{43E1B498-B3EB-45F6-AA17-40AD4FB94A40}">
      <dgm:prSet/>
      <dgm:spPr/>
      <dgm:t>
        <a:bodyPr/>
        <a:lstStyle/>
        <a:p>
          <a:endParaRPr lang="en-US" sz="2400"/>
        </a:p>
      </dgm:t>
    </dgm:pt>
    <dgm:pt modelId="{20B319F9-BBD6-41F2-9940-AE0EAD167BAF}">
      <dgm:prSet custT="1"/>
      <dgm:spPr/>
      <dgm:t>
        <a:bodyPr/>
        <a:lstStyle/>
        <a:p>
          <a:r>
            <a:rPr lang="en-US" sz="2400"/>
            <a:t>Liturgy of Eucharist</a:t>
          </a:r>
        </a:p>
      </dgm:t>
    </dgm:pt>
    <dgm:pt modelId="{B9D47B8B-A81D-4825-AAA6-8ED9365DE9BD}" type="parTrans" cxnId="{40D3A010-74E9-404B-8E5F-7D5175DB1208}">
      <dgm:prSet/>
      <dgm:spPr/>
      <dgm:t>
        <a:bodyPr/>
        <a:lstStyle/>
        <a:p>
          <a:endParaRPr lang="en-US" sz="2400"/>
        </a:p>
      </dgm:t>
    </dgm:pt>
    <dgm:pt modelId="{6BC179E9-8331-4C65-946F-030FEAE8030C}" type="sibTrans" cxnId="{40D3A010-74E9-404B-8E5F-7D5175DB1208}">
      <dgm:prSet/>
      <dgm:spPr/>
      <dgm:t>
        <a:bodyPr/>
        <a:lstStyle/>
        <a:p>
          <a:endParaRPr lang="en-US" sz="2400"/>
        </a:p>
      </dgm:t>
    </dgm:pt>
    <dgm:pt modelId="{0BBFB189-7C84-45AD-9D31-E3EDAB6D7904}">
      <dgm:prSet custT="1"/>
      <dgm:spPr/>
      <dgm:t>
        <a:bodyPr/>
        <a:lstStyle/>
        <a:p>
          <a:pPr>
            <a:defRPr b="1"/>
          </a:pPr>
          <a:r>
            <a:rPr lang="en-US" sz="2800"/>
            <a:t>Fall 2027</a:t>
          </a:r>
        </a:p>
      </dgm:t>
    </dgm:pt>
    <dgm:pt modelId="{FB32A605-532D-47C5-9BD6-1423476AF1D5}" type="parTrans" cxnId="{C6A13653-B0EC-49E5-AE67-724E77ABB757}">
      <dgm:prSet/>
      <dgm:spPr/>
      <dgm:t>
        <a:bodyPr/>
        <a:lstStyle/>
        <a:p>
          <a:endParaRPr lang="en-US" sz="2400"/>
        </a:p>
      </dgm:t>
    </dgm:pt>
    <dgm:pt modelId="{F86F700A-BA5B-4CAE-9A4F-262BB4BA2CDA}" type="sibTrans" cxnId="{C6A13653-B0EC-49E5-AE67-724E77ABB757}">
      <dgm:prSet/>
      <dgm:spPr/>
      <dgm:t>
        <a:bodyPr/>
        <a:lstStyle/>
        <a:p>
          <a:endParaRPr lang="en-US" sz="2400"/>
        </a:p>
      </dgm:t>
    </dgm:pt>
    <dgm:pt modelId="{7458D21B-B3F6-42D3-A086-023DED55A0A5}">
      <dgm:prSet custT="1"/>
      <dgm:spPr/>
      <dgm:t>
        <a:bodyPr/>
        <a:lstStyle/>
        <a:p>
          <a:r>
            <a:rPr lang="en-US" sz="2400"/>
            <a:t>Communion and Concluding Rites</a:t>
          </a:r>
        </a:p>
      </dgm:t>
    </dgm:pt>
    <dgm:pt modelId="{B91C17BD-312D-4B9B-AE6E-C22DBC7D1239}" type="parTrans" cxnId="{A42E17BD-FCB8-4A69-8D3C-2A89BC1C7E9F}">
      <dgm:prSet/>
      <dgm:spPr/>
      <dgm:t>
        <a:bodyPr/>
        <a:lstStyle/>
        <a:p>
          <a:endParaRPr lang="en-US" sz="2400"/>
        </a:p>
      </dgm:t>
    </dgm:pt>
    <dgm:pt modelId="{D06D5E09-C0F4-49FA-8334-A8D82B5E39FA}" type="sibTrans" cxnId="{A42E17BD-FCB8-4A69-8D3C-2A89BC1C7E9F}">
      <dgm:prSet/>
      <dgm:spPr/>
      <dgm:t>
        <a:bodyPr/>
        <a:lstStyle/>
        <a:p>
          <a:endParaRPr lang="en-US" sz="2400"/>
        </a:p>
      </dgm:t>
    </dgm:pt>
    <dgm:pt modelId="{5D4B1CF0-718B-46F2-A253-AB5BA2BEF111}" type="pres">
      <dgm:prSet presAssocID="{28122A99-0D9A-49DC-B670-14296A00BA7E}" presName="root" presStyleCnt="0">
        <dgm:presLayoutVars>
          <dgm:chMax/>
          <dgm:chPref/>
          <dgm:animLvl val="lvl"/>
        </dgm:presLayoutVars>
      </dgm:prSet>
      <dgm:spPr/>
    </dgm:pt>
    <dgm:pt modelId="{3DD3A6AC-8B96-42B7-9A35-19D82569CD3F}" type="pres">
      <dgm:prSet presAssocID="{28122A99-0D9A-49DC-B670-14296A00BA7E}" presName="divider" presStyleLbl="fgAcc1" presStyleIdx="0" presStyleCnt="5"/>
      <dgm:spPr>
        <a:solidFill>
          <a:schemeClr val="lt1">
            <a:alpha val="90000"/>
            <a:hueOff val="0"/>
            <a:satOff val="0"/>
            <a:lumOff val="0"/>
            <a:alphaOff val="0"/>
          </a:schemeClr>
        </a:solidFill>
        <a:ln w="19050" cap="rnd" cmpd="sng" algn="ctr">
          <a:solidFill>
            <a:schemeClr val="accent5">
              <a:hueOff val="0"/>
              <a:satOff val="0"/>
              <a:lumOff val="0"/>
              <a:alphaOff val="0"/>
            </a:schemeClr>
          </a:solidFill>
          <a:prstDash val="solid"/>
          <a:tailEnd type="triangle" w="lg" len="lg"/>
        </a:ln>
        <a:effectLst/>
      </dgm:spPr>
    </dgm:pt>
    <dgm:pt modelId="{1D8442B5-2616-4F48-B8F6-279244FACA23}" type="pres">
      <dgm:prSet presAssocID="{28122A99-0D9A-49DC-B670-14296A00BA7E}" presName="nodes" presStyleCnt="0">
        <dgm:presLayoutVars>
          <dgm:chMax/>
          <dgm:chPref/>
          <dgm:animLvl val="lvl"/>
        </dgm:presLayoutVars>
      </dgm:prSet>
      <dgm:spPr/>
    </dgm:pt>
    <dgm:pt modelId="{820A9D94-F519-4D5A-A945-76A4CEEEEFF9}" type="pres">
      <dgm:prSet presAssocID="{7EF1F902-FE95-4B41-8B93-DA248FDDD58B}" presName="composite" presStyleCnt="0"/>
      <dgm:spPr/>
    </dgm:pt>
    <dgm:pt modelId="{D92009C0-2265-437D-9257-A10DD105BCB8}" type="pres">
      <dgm:prSet presAssocID="{7EF1F902-FE95-4B41-8B93-DA248FDDD58B}" presName="ConnectorPoint" presStyleLbl="lnNode1" presStyleIdx="0" presStyleCnt="4"/>
      <dgm:spPr>
        <a:solidFill>
          <a:schemeClr val="accent5">
            <a:hueOff val="0"/>
            <a:satOff val="0"/>
            <a:lumOff val="0"/>
            <a:alphaOff val="0"/>
          </a:schemeClr>
        </a:solidFill>
        <a:ln w="6350" cap="rnd" cmpd="sng" algn="ctr">
          <a:solidFill>
            <a:schemeClr val="lt1">
              <a:hueOff val="0"/>
              <a:satOff val="0"/>
              <a:lumOff val="0"/>
              <a:alphaOff val="0"/>
            </a:schemeClr>
          </a:solidFill>
          <a:prstDash val="solid"/>
        </a:ln>
        <a:effectLst/>
      </dgm:spPr>
    </dgm:pt>
    <dgm:pt modelId="{A3D366F6-ABFF-435C-9400-9512C1BA0C58}" type="pres">
      <dgm:prSet presAssocID="{7EF1F902-FE95-4B41-8B93-DA248FDDD58B}" presName="DropPinPlaceHolder" presStyleCnt="0"/>
      <dgm:spPr/>
    </dgm:pt>
    <dgm:pt modelId="{F6D6BC67-3280-4715-91DA-60302DB6103B}" type="pres">
      <dgm:prSet presAssocID="{7EF1F902-FE95-4B41-8B93-DA248FDDD58B}" presName="DropPin" presStyleLbl="alignNode1" presStyleIdx="0" presStyleCnt="4"/>
      <dgm:spPr/>
    </dgm:pt>
    <dgm:pt modelId="{DEDE18D6-52B1-4981-B9FC-1C13C19217CF}" type="pres">
      <dgm:prSet presAssocID="{7EF1F902-FE95-4B41-8B93-DA248FDDD58B}" presName="Ellipse" presStyleLbl="fgAcc1" presStyleIdx="1" presStyleCnt="5"/>
      <dgm:spPr>
        <a:solidFill>
          <a:schemeClr val="lt1">
            <a:alpha val="90000"/>
            <a:hueOff val="0"/>
            <a:satOff val="0"/>
            <a:lumOff val="0"/>
            <a:alphaOff val="0"/>
          </a:schemeClr>
        </a:solidFill>
        <a:ln w="22225" cap="rnd" cmpd="sng" algn="ctr">
          <a:noFill/>
          <a:prstDash val="solid"/>
        </a:ln>
        <a:effectLst/>
      </dgm:spPr>
    </dgm:pt>
    <dgm:pt modelId="{D59FAB65-7B1E-414B-9CDA-7BE672DC1EF2}" type="pres">
      <dgm:prSet presAssocID="{7EF1F902-FE95-4B41-8B93-DA248FDDD58B}" presName="L2TextContainer" presStyleLbl="revTx" presStyleIdx="0" presStyleCnt="8">
        <dgm:presLayoutVars>
          <dgm:bulletEnabled val="1"/>
        </dgm:presLayoutVars>
      </dgm:prSet>
      <dgm:spPr/>
    </dgm:pt>
    <dgm:pt modelId="{98758DBB-3FD4-4592-8F12-30E84ADC503B}" type="pres">
      <dgm:prSet presAssocID="{7EF1F902-FE95-4B41-8B93-DA248FDDD58B}" presName="L1TextContainer" presStyleLbl="revTx" presStyleIdx="1" presStyleCnt="8">
        <dgm:presLayoutVars>
          <dgm:chMax val="1"/>
          <dgm:chPref val="1"/>
          <dgm:bulletEnabled val="1"/>
        </dgm:presLayoutVars>
      </dgm:prSet>
      <dgm:spPr/>
    </dgm:pt>
    <dgm:pt modelId="{406A5C00-30AC-453F-8C85-FCDAA8714521}" type="pres">
      <dgm:prSet presAssocID="{7EF1F902-FE95-4B41-8B93-DA248FDDD58B}" presName="ConnectLine" presStyleLbl="sibTrans1D1" presStyleIdx="0" presStyleCnt="4"/>
      <dgm:spPr>
        <a:noFill/>
        <a:ln w="12700" cap="rnd" cmpd="sng" algn="ctr">
          <a:solidFill>
            <a:schemeClr val="accent5">
              <a:hueOff val="0"/>
              <a:satOff val="0"/>
              <a:lumOff val="0"/>
              <a:alphaOff val="0"/>
            </a:schemeClr>
          </a:solidFill>
          <a:prstDash val="dash"/>
        </a:ln>
        <a:effectLst/>
      </dgm:spPr>
    </dgm:pt>
    <dgm:pt modelId="{78013F63-B57F-4868-B7EE-AF51D6F6301A}" type="pres">
      <dgm:prSet presAssocID="{7EF1F902-FE95-4B41-8B93-DA248FDDD58B}" presName="EmptyPlaceHolder" presStyleCnt="0"/>
      <dgm:spPr/>
    </dgm:pt>
    <dgm:pt modelId="{40A40A94-8D48-4F11-BC25-A659B317D064}" type="pres">
      <dgm:prSet presAssocID="{321C3A75-7DAD-43F4-8F53-02D9255B8C4E}" presName="spaceBetweenRectangles" presStyleCnt="0"/>
      <dgm:spPr/>
    </dgm:pt>
    <dgm:pt modelId="{5337A682-A4EE-4561-A519-573690152ABF}" type="pres">
      <dgm:prSet presAssocID="{61D512D4-21A4-42F9-B544-5D56E715CEC6}" presName="composite" presStyleCnt="0"/>
      <dgm:spPr/>
    </dgm:pt>
    <dgm:pt modelId="{418A4A68-A45F-4108-8383-5CDF58017984}" type="pres">
      <dgm:prSet presAssocID="{61D512D4-21A4-42F9-B544-5D56E715CEC6}" presName="ConnectorPoint" presStyleLbl="lnNode1" presStyleIdx="1" presStyleCnt="4"/>
      <dgm:spPr>
        <a:solidFill>
          <a:schemeClr val="accent5">
            <a:hueOff val="-223985"/>
            <a:satOff val="-3461"/>
            <a:lumOff val="-7059"/>
            <a:alphaOff val="0"/>
          </a:schemeClr>
        </a:solidFill>
        <a:ln w="6350" cap="rnd" cmpd="sng" algn="ctr">
          <a:solidFill>
            <a:schemeClr val="lt1">
              <a:hueOff val="0"/>
              <a:satOff val="0"/>
              <a:lumOff val="0"/>
              <a:alphaOff val="0"/>
            </a:schemeClr>
          </a:solidFill>
          <a:prstDash val="solid"/>
        </a:ln>
        <a:effectLst/>
      </dgm:spPr>
    </dgm:pt>
    <dgm:pt modelId="{FAE97153-191F-40F8-9EFF-99313939EA75}" type="pres">
      <dgm:prSet presAssocID="{61D512D4-21A4-42F9-B544-5D56E715CEC6}" presName="DropPinPlaceHolder" presStyleCnt="0"/>
      <dgm:spPr/>
    </dgm:pt>
    <dgm:pt modelId="{52237880-B6F3-475D-8698-93515380A4FB}" type="pres">
      <dgm:prSet presAssocID="{61D512D4-21A4-42F9-B544-5D56E715CEC6}" presName="DropPin" presStyleLbl="alignNode1" presStyleIdx="1" presStyleCnt="4"/>
      <dgm:spPr/>
    </dgm:pt>
    <dgm:pt modelId="{FEA44B0A-497F-4994-B420-37756256B949}" type="pres">
      <dgm:prSet presAssocID="{61D512D4-21A4-42F9-B544-5D56E715CEC6}" presName="Ellipse" presStyleLbl="fgAcc1" presStyleIdx="2" presStyleCnt="5"/>
      <dgm:spPr>
        <a:solidFill>
          <a:schemeClr val="lt1">
            <a:alpha val="90000"/>
            <a:hueOff val="0"/>
            <a:satOff val="0"/>
            <a:lumOff val="0"/>
            <a:alphaOff val="0"/>
          </a:schemeClr>
        </a:solidFill>
        <a:ln w="22225" cap="rnd" cmpd="sng" algn="ctr">
          <a:noFill/>
          <a:prstDash val="solid"/>
        </a:ln>
        <a:effectLst/>
      </dgm:spPr>
    </dgm:pt>
    <dgm:pt modelId="{254CC886-64EF-4E20-B9CA-8B46682F67A1}" type="pres">
      <dgm:prSet presAssocID="{61D512D4-21A4-42F9-B544-5D56E715CEC6}" presName="L2TextContainer" presStyleLbl="revTx" presStyleIdx="2" presStyleCnt="8">
        <dgm:presLayoutVars>
          <dgm:bulletEnabled val="1"/>
        </dgm:presLayoutVars>
      </dgm:prSet>
      <dgm:spPr/>
    </dgm:pt>
    <dgm:pt modelId="{3C83D545-AD7B-4AC1-BF1E-FDA0E204B294}" type="pres">
      <dgm:prSet presAssocID="{61D512D4-21A4-42F9-B544-5D56E715CEC6}" presName="L1TextContainer" presStyleLbl="revTx" presStyleIdx="3" presStyleCnt="8">
        <dgm:presLayoutVars>
          <dgm:chMax val="1"/>
          <dgm:chPref val="1"/>
          <dgm:bulletEnabled val="1"/>
        </dgm:presLayoutVars>
      </dgm:prSet>
      <dgm:spPr/>
    </dgm:pt>
    <dgm:pt modelId="{DAE2D50F-0F6B-49E5-8961-8C3767492204}" type="pres">
      <dgm:prSet presAssocID="{61D512D4-21A4-42F9-B544-5D56E715CEC6}" presName="ConnectLine" presStyleLbl="sibTrans1D1" presStyleIdx="1" presStyleCnt="4"/>
      <dgm:spPr>
        <a:noFill/>
        <a:ln w="12700" cap="rnd" cmpd="sng" algn="ctr">
          <a:solidFill>
            <a:schemeClr val="accent5">
              <a:hueOff val="-223985"/>
              <a:satOff val="-3461"/>
              <a:lumOff val="-7059"/>
              <a:alphaOff val="0"/>
            </a:schemeClr>
          </a:solidFill>
          <a:prstDash val="dash"/>
        </a:ln>
        <a:effectLst/>
      </dgm:spPr>
    </dgm:pt>
    <dgm:pt modelId="{5C39B959-67ED-4258-890D-D72346EF220C}" type="pres">
      <dgm:prSet presAssocID="{61D512D4-21A4-42F9-B544-5D56E715CEC6}" presName="EmptyPlaceHolder" presStyleCnt="0"/>
      <dgm:spPr/>
    </dgm:pt>
    <dgm:pt modelId="{8276AC6D-BF43-43EA-81B9-A410DA07A5FA}" type="pres">
      <dgm:prSet presAssocID="{9A95A70C-3596-4BD9-BDCD-59616D92F7DE}" presName="spaceBetweenRectangles" presStyleCnt="0"/>
      <dgm:spPr/>
    </dgm:pt>
    <dgm:pt modelId="{BDCE3734-982C-4548-B817-2DBC151531C2}" type="pres">
      <dgm:prSet presAssocID="{550863D3-339B-4466-B51D-69EA2A7E6046}" presName="composite" presStyleCnt="0"/>
      <dgm:spPr/>
    </dgm:pt>
    <dgm:pt modelId="{16309266-9794-4F44-983E-2B51311C19E6}" type="pres">
      <dgm:prSet presAssocID="{550863D3-339B-4466-B51D-69EA2A7E6046}" presName="ConnectorPoint" presStyleLbl="lnNode1" presStyleIdx="2" presStyleCnt="4"/>
      <dgm:spPr>
        <a:solidFill>
          <a:schemeClr val="accent5">
            <a:hueOff val="-447971"/>
            <a:satOff val="-6923"/>
            <a:lumOff val="-14119"/>
            <a:alphaOff val="0"/>
          </a:schemeClr>
        </a:solidFill>
        <a:ln w="6350" cap="rnd" cmpd="sng" algn="ctr">
          <a:solidFill>
            <a:schemeClr val="lt1">
              <a:hueOff val="0"/>
              <a:satOff val="0"/>
              <a:lumOff val="0"/>
              <a:alphaOff val="0"/>
            </a:schemeClr>
          </a:solidFill>
          <a:prstDash val="solid"/>
        </a:ln>
        <a:effectLst/>
      </dgm:spPr>
    </dgm:pt>
    <dgm:pt modelId="{7D70B914-686D-481F-907A-B11AB26601AF}" type="pres">
      <dgm:prSet presAssocID="{550863D3-339B-4466-B51D-69EA2A7E6046}" presName="DropPinPlaceHolder" presStyleCnt="0"/>
      <dgm:spPr/>
    </dgm:pt>
    <dgm:pt modelId="{959C75C1-67FE-4DA2-8CE9-671C324A6DFF}" type="pres">
      <dgm:prSet presAssocID="{550863D3-339B-4466-B51D-69EA2A7E6046}" presName="DropPin" presStyleLbl="alignNode1" presStyleIdx="2" presStyleCnt="4"/>
      <dgm:spPr/>
    </dgm:pt>
    <dgm:pt modelId="{2FCA9552-F29F-447B-929B-7329FCC36035}" type="pres">
      <dgm:prSet presAssocID="{550863D3-339B-4466-B51D-69EA2A7E6046}" presName="Ellipse" presStyleLbl="fgAcc1" presStyleIdx="3" presStyleCnt="5"/>
      <dgm:spPr>
        <a:solidFill>
          <a:schemeClr val="lt1">
            <a:alpha val="90000"/>
            <a:hueOff val="0"/>
            <a:satOff val="0"/>
            <a:lumOff val="0"/>
            <a:alphaOff val="0"/>
          </a:schemeClr>
        </a:solidFill>
        <a:ln w="22225" cap="rnd" cmpd="sng" algn="ctr">
          <a:noFill/>
          <a:prstDash val="solid"/>
        </a:ln>
        <a:effectLst/>
      </dgm:spPr>
    </dgm:pt>
    <dgm:pt modelId="{8B2D5588-46E3-4B12-A56C-244A512DAC99}" type="pres">
      <dgm:prSet presAssocID="{550863D3-339B-4466-B51D-69EA2A7E6046}" presName="L2TextContainer" presStyleLbl="revTx" presStyleIdx="4" presStyleCnt="8">
        <dgm:presLayoutVars>
          <dgm:bulletEnabled val="1"/>
        </dgm:presLayoutVars>
      </dgm:prSet>
      <dgm:spPr/>
    </dgm:pt>
    <dgm:pt modelId="{0067B130-1590-43BC-A588-3A3082A7F9D0}" type="pres">
      <dgm:prSet presAssocID="{550863D3-339B-4466-B51D-69EA2A7E6046}" presName="L1TextContainer" presStyleLbl="revTx" presStyleIdx="5" presStyleCnt="8">
        <dgm:presLayoutVars>
          <dgm:chMax val="1"/>
          <dgm:chPref val="1"/>
          <dgm:bulletEnabled val="1"/>
        </dgm:presLayoutVars>
      </dgm:prSet>
      <dgm:spPr/>
    </dgm:pt>
    <dgm:pt modelId="{23C76D27-4C40-4949-BFD6-D74E3F09D72F}" type="pres">
      <dgm:prSet presAssocID="{550863D3-339B-4466-B51D-69EA2A7E6046}" presName="ConnectLine" presStyleLbl="sibTrans1D1" presStyleIdx="2" presStyleCnt="4"/>
      <dgm:spPr>
        <a:noFill/>
        <a:ln w="12700" cap="rnd" cmpd="sng" algn="ctr">
          <a:solidFill>
            <a:schemeClr val="accent5">
              <a:hueOff val="-447971"/>
              <a:satOff val="-6923"/>
              <a:lumOff val="-14119"/>
              <a:alphaOff val="0"/>
            </a:schemeClr>
          </a:solidFill>
          <a:prstDash val="dash"/>
        </a:ln>
        <a:effectLst/>
      </dgm:spPr>
    </dgm:pt>
    <dgm:pt modelId="{1209E1FE-9A65-4A4E-BF5E-214EDE2236D3}" type="pres">
      <dgm:prSet presAssocID="{550863D3-339B-4466-B51D-69EA2A7E6046}" presName="EmptyPlaceHolder" presStyleCnt="0"/>
      <dgm:spPr/>
    </dgm:pt>
    <dgm:pt modelId="{34BA7E6B-3412-488B-8F82-FF9DDAF4E7FD}" type="pres">
      <dgm:prSet presAssocID="{E67A0B4A-0462-4CF7-BDD0-D8FC3C8D0992}" presName="spaceBetweenRectangles" presStyleCnt="0"/>
      <dgm:spPr/>
    </dgm:pt>
    <dgm:pt modelId="{1A712016-F88D-4E6F-B696-FCECD3816897}" type="pres">
      <dgm:prSet presAssocID="{0BBFB189-7C84-45AD-9D31-E3EDAB6D7904}" presName="composite" presStyleCnt="0"/>
      <dgm:spPr/>
    </dgm:pt>
    <dgm:pt modelId="{3E9058FE-46D1-407B-A9D8-57C5E246EF44}" type="pres">
      <dgm:prSet presAssocID="{0BBFB189-7C84-45AD-9D31-E3EDAB6D7904}" presName="ConnectorPoint" presStyleLbl="lnNode1" presStyleIdx="3" presStyleCnt="4"/>
      <dgm:spPr>
        <a:solidFill>
          <a:schemeClr val="accent5">
            <a:hueOff val="-671956"/>
            <a:satOff val="-10384"/>
            <a:lumOff val="-21178"/>
            <a:alphaOff val="0"/>
          </a:schemeClr>
        </a:solidFill>
        <a:ln w="6350" cap="rnd" cmpd="sng" algn="ctr">
          <a:solidFill>
            <a:schemeClr val="lt1">
              <a:hueOff val="0"/>
              <a:satOff val="0"/>
              <a:lumOff val="0"/>
              <a:alphaOff val="0"/>
            </a:schemeClr>
          </a:solidFill>
          <a:prstDash val="solid"/>
        </a:ln>
        <a:effectLst/>
      </dgm:spPr>
    </dgm:pt>
    <dgm:pt modelId="{8A786C1F-16AD-407F-A625-E35DFED18846}" type="pres">
      <dgm:prSet presAssocID="{0BBFB189-7C84-45AD-9D31-E3EDAB6D7904}" presName="DropPinPlaceHolder" presStyleCnt="0"/>
      <dgm:spPr/>
    </dgm:pt>
    <dgm:pt modelId="{F956DD49-78BB-4E84-9872-1A6F3C065D3B}" type="pres">
      <dgm:prSet presAssocID="{0BBFB189-7C84-45AD-9D31-E3EDAB6D7904}" presName="DropPin" presStyleLbl="alignNode1" presStyleIdx="3" presStyleCnt="4"/>
      <dgm:spPr/>
    </dgm:pt>
    <dgm:pt modelId="{6DF46ACA-6918-4D24-926A-F982A037340B}" type="pres">
      <dgm:prSet presAssocID="{0BBFB189-7C84-45AD-9D31-E3EDAB6D7904}" presName="Ellipse" presStyleLbl="fgAcc1" presStyleIdx="4" presStyleCnt="5"/>
      <dgm:spPr>
        <a:solidFill>
          <a:schemeClr val="lt1">
            <a:alpha val="90000"/>
            <a:hueOff val="0"/>
            <a:satOff val="0"/>
            <a:lumOff val="0"/>
            <a:alphaOff val="0"/>
          </a:schemeClr>
        </a:solidFill>
        <a:ln w="22225" cap="rnd" cmpd="sng" algn="ctr">
          <a:noFill/>
          <a:prstDash val="solid"/>
        </a:ln>
        <a:effectLst/>
      </dgm:spPr>
    </dgm:pt>
    <dgm:pt modelId="{9CE4A9BD-5E8F-42D5-A928-377AF48C42E6}" type="pres">
      <dgm:prSet presAssocID="{0BBFB189-7C84-45AD-9D31-E3EDAB6D7904}" presName="L2TextContainer" presStyleLbl="revTx" presStyleIdx="6" presStyleCnt="8">
        <dgm:presLayoutVars>
          <dgm:bulletEnabled val="1"/>
        </dgm:presLayoutVars>
      </dgm:prSet>
      <dgm:spPr/>
    </dgm:pt>
    <dgm:pt modelId="{2A7B27C4-C4FC-462A-90FF-D9B1D81F80DB}" type="pres">
      <dgm:prSet presAssocID="{0BBFB189-7C84-45AD-9D31-E3EDAB6D7904}" presName="L1TextContainer" presStyleLbl="revTx" presStyleIdx="7" presStyleCnt="8">
        <dgm:presLayoutVars>
          <dgm:chMax val="1"/>
          <dgm:chPref val="1"/>
          <dgm:bulletEnabled val="1"/>
        </dgm:presLayoutVars>
      </dgm:prSet>
      <dgm:spPr/>
    </dgm:pt>
    <dgm:pt modelId="{2F1D7D8E-8983-4CED-9AE2-488B87DDA5A0}" type="pres">
      <dgm:prSet presAssocID="{0BBFB189-7C84-45AD-9D31-E3EDAB6D7904}" presName="ConnectLine" presStyleLbl="sibTrans1D1" presStyleIdx="3" presStyleCnt="4"/>
      <dgm:spPr>
        <a:noFill/>
        <a:ln w="12700" cap="rnd" cmpd="sng" algn="ctr">
          <a:solidFill>
            <a:schemeClr val="accent5">
              <a:hueOff val="-671956"/>
              <a:satOff val="-10384"/>
              <a:lumOff val="-21178"/>
              <a:alphaOff val="0"/>
            </a:schemeClr>
          </a:solidFill>
          <a:prstDash val="dash"/>
        </a:ln>
        <a:effectLst/>
      </dgm:spPr>
    </dgm:pt>
    <dgm:pt modelId="{67B70964-F5B3-4F67-A2CD-536B4BD683B9}" type="pres">
      <dgm:prSet presAssocID="{0BBFB189-7C84-45AD-9D31-E3EDAB6D7904}" presName="EmptyPlaceHolder" presStyleCnt="0"/>
      <dgm:spPr/>
    </dgm:pt>
  </dgm:ptLst>
  <dgm:cxnLst>
    <dgm:cxn modelId="{40D3A010-74E9-404B-8E5F-7D5175DB1208}" srcId="{550863D3-339B-4466-B51D-69EA2A7E6046}" destId="{20B319F9-BBD6-41F2-9940-AE0EAD167BAF}" srcOrd="0" destOrd="0" parTransId="{B9D47B8B-A81D-4825-AAA6-8ED9365DE9BD}" sibTransId="{6BC179E9-8331-4C65-946F-030FEAE8030C}"/>
    <dgm:cxn modelId="{CE137921-CCFA-4908-8FBF-FF9AA16E4BEA}" type="presOf" srcId="{7EF1F902-FE95-4B41-8B93-DA248FDDD58B}" destId="{98758DBB-3FD4-4592-8F12-30E84ADC503B}" srcOrd="0" destOrd="0" presId="urn:microsoft.com/office/officeart/2017/3/layout/DropPinTimeline"/>
    <dgm:cxn modelId="{4E3E083B-F7F8-4C85-9611-709848D9FAAA}" type="presOf" srcId="{61D512D4-21A4-42F9-B544-5D56E715CEC6}" destId="{3C83D545-AD7B-4AC1-BF1E-FDA0E204B294}" srcOrd="0" destOrd="0" presId="urn:microsoft.com/office/officeart/2017/3/layout/DropPinTimeline"/>
    <dgm:cxn modelId="{8BB01442-2353-4FC4-9F25-2B419F0E8545}" srcId="{28122A99-0D9A-49DC-B670-14296A00BA7E}" destId="{61D512D4-21A4-42F9-B544-5D56E715CEC6}" srcOrd="1" destOrd="0" parTransId="{66E1874C-C880-4936-9BD1-6CE7F1EECDBB}" sibTransId="{9A95A70C-3596-4BD9-BDCD-59616D92F7DE}"/>
    <dgm:cxn modelId="{C6A13653-B0EC-49E5-AE67-724E77ABB757}" srcId="{28122A99-0D9A-49DC-B670-14296A00BA7E}" destId="{0BBFB189-7C84-45AD-9D31-E3EDAB6D7904}" srcOrd="3" destOrd="0" parTransId="{FB32A605-532D-47C5-9BD6-1423476AF1D5}" sibTransId="{F86F700A-BA5B-4CAE-9A4F-262BB4BA2CDA}"/>
    <dgm:cxn modelId="{E3222957-4CA8-426E-8730-6E79FAFCC79D}" srcId="{28122A99-0D9A-49DC-B670-14296A00BA7E}" destId="{7EF1F902-FE95-4B41-8B93-DA248FDDD58B}" srcOrd="0" destOrd="0" parTransId="{EE7CBF95-6966-4B87-B6DD-A6BEB09F12A0}" sibTransId="{321C3A75-7DAD-43F4-8F53-02D9255B8C4E}"/>
    <dgm:cxn modelId="{22DDFD80-326C-4D52-B7C7-E6D4E79D4AF4}" type="presOf" srcId="{28122A99-0D9A-49DC-B670-14296A00BA7E}" destId="{5D4B1CF0-718B-46F2-A253-AB5BA2BEF111}" srcOrd="0" destOrd="0" presId="urn:microsoft.com/office/officeart/2017/3/layout/DropPinTimeline"/>
    <dgm:cxn modelId="{43E1B498-B3EB-45F6-AA17-40AD4FB94A40}" srcId="{28122A99-0D9A-49DC-B670-14296A00BA7E}" destId="{550863D3-339B-4466-B51D-69EA2A7E6046}" srcOrd="2" destOrd="0" parTransId="{573AF965-EC87-4CBB-A807-6ED36797D702}" sibTransId="{E67A0B4A-0462-4CF7-BDD0-D8FC3C8D0992}"/>
    <dgm:cxn modelId="{F48325B3-605B-42EB-BB88-DDBFCCEEE7A5}" type="presOf" srcId="{17C7BFC9-02AE-4AB9-937E-ECF289EA0CC4}" destId="{D59FAB65-7B1E-414B-9CDA-7BE672DC1EF2}" srcOrd="0" destOrd="0" presId="urn:microsoft.com/office/officeart/2017/3/layout/DropPinTimeline"/>
    <dgm:cxn modelId="{849CADB7-F520-4BDF-B9FC-872DE5FC03A2}" type="presOf" srcId="{0BBFB189-7C84-45AD-9D31-E3EDAB6D7904}" destId="{2A7B27C4-C4FC-462A-90FF-D9B1D81F80DB}" srcOrd="0" destOrd="0" presId="urn:microsoft.com/office/officeart/2017/3/layout/DropPinTimeline"/>
    <dgm:cxn modelId="{1A826FBA-254C-4E94-8C51-385E0B8ACC21}" type="presOf" srcId="{550863D3-339B-4466-B51D-69EA2A7E6046}" destId="{0067B130-1590-43BC-A588-3A3082A7F9D0}" srcOrd="0" destOrd="0" presId="urn:microsoft.com/office/officeart/2017/3/layout/DropPinTimeline"/>
    <dgm:cxn modelId="{A42E17BD-FCB8-4A69-8D3C-2A89BC1C7E9F}" srcId="{0BBFB189-7C84-45AD-9D31-E3EDAB6D7904}" destId="{7458D21B-B3F6-42D3-A086-023DED55A0A5}" srcOrd="0" destOrd="0" parTransId="{B91C17BD-312D-4B9B-AE6E-C22DBC7D1239}" sibTransId="{D06D5E09-C0F4-49FA-8334-A8D82B5E39FA}"/>
    <dgm:cxn modelId="{07399FD6-5945-4583-A6C6-268E1C8ED906}" srcId="{61D512D4-21A4-42F9-B544-5D56E715CEC6}" destId="{900AF331-0ADA-4E8F-B0C3-42717852CA4D}" srcOrd="0" destOrd="0" parTransId="{CFB9AB8D-920E-4313-8F7A-520E3477BDF8}" sibTransId="{B63405A0-6852-4DA0-B0C1-66942B182E87}"/>
    <dgm:cxn modelId="{61978DDB-9A8F-4212-B4C5-B9FCA1871ED2}" type="presOf" srcId="{900AF331-0ADA-4E8F-B0C3-42717852CA4D}" destId="{254CC886-64EF-4E20-B9CA-8B46682F67A1}" srcOrd="0" destOrd="0" presId="urn:microsoft.com/office/officeart/2017/3/layout/DropPinTimeline"/>
    <dgm:cxn modelId="{56E4B0F1-A470-4C85-83DE-DBE310C8CE74}" type="presOf" srcId="{20B319F9-BBD6-41F2-9940-AE0EAD167BAF}" destId="{8B2D5588-46E3-4B12-A56C-244A512DAC99}" srcOrd="0" destOrd="0" presId="urn:microsoft.com/office/officeart/2017/3/layout/DropPinTimeline"/>
    <dgm:cxn modelId="{2BFA22F6-4F99-4173-B1FA-6400DCEB858A}" type="presOf" srcId="{7458D21B-B3F6-42D3-A086-023DED55A0A5}" destId="{9CE4A9BD-5E8F-42D5-A928-377AF48C42E6}" srcOrd="0" destOrd="0" presId="urn:microsoft.com/office/officeart/2017/3/layout/DropPinTimeline"/>
    <dgm:cxn modelId="{BDA41EFF-8157-47D3-9915-B0D654190FFC}" srcId="{7EF1F902-FE95-4B41-8B93-DA248FDDD58B}" destId="{17C7BFC9-02AE-4AB9-937E-ECF289EA0CC4}" srcOrd="0" destOrd="0" parTransId="{B44961CD-EBBE-4508-A63A-559D334A8527}" sibTransId="{FA6F782D-C443-4C02-97C8-35251F8AC85D}"/>
    <dgm:cxn modelId="{7351C213-0B55-467F-9E3B-8FBE98C33009}" type="presParOf" srcId="{5D4B1CF0-718B-46F2-A253-AB5BA2BEF111}" destId="{3DD3A6AC-8B96-42B7-9A35-19D82569CD3F}" srcOrd="0" destOrd="0" presId="urn:microsoft.com/office/officeart/2017/3/layout/DropPinTimeline"/>
    <dgm:cxn modelId="{377175AB-8722-4C37-85B1-F9ADCC1FB0E2}" type="presParOf" srcId="{5D4B1CF0-718B-46F2-A253-AB5BA2BEF111}" destId="{1D8442B5-2616-4F48-B8F6-279244FACA23}" srcOrd="1" destOrd="0" presId="urn:microsoft.com/office/officeart/2017/3/layout/DropPinTimeline"/>
    <dgm:cxn modelId="{392DA91E-2DE3-48CF-8528-3F4819F19A9D}" type="presParOf" srcId="{1D8442B5-2616-4F48-B8F6-279244FACA23}" destId="{820A9D94-F519-4D5A-A945-76A4CEEEEFF9}" srcOrd="0" destOrd="0" presId="urn:microsoft.com/office/officeart/2017/3/layout/DropPinTimeline"/>
    <dgm:cxn modelId="{44780FA6-F223-4E41-B89D-8F75B7CAFB1C}" type="presParOf" srcId="{820A9D94-F519-4D5A-A945-76A4CEEEEFF9}" destId="{D92009C0-2265-437D-9257-A10DD105BCB8}" srcOrd="0" destOrd="0" presId="urn:microsoft.com/office/officeart/2017/3/layout/DropPinTimeline"/>
    <dgm:cxn modelId="{45F432A3-C1C7-437B-BDD4-AA5802C859C7}" type="presParOf" srcId="{820A9D94-F519-4D5A-A945-76A4CEEEEFF9}" destId="{A3D366F6-ABFF-435C-9400-9512C1BA0C58}" srcOrd="1" destOrd="0" presId="urn:microsoft.com/office/officeart/2017/3/layout/DropPinTimeline"/>
    <dgm:cxn modelId="{50F36814-E32F-4798-904B-CDE16E258CB0}" type="presParOf" srcId="{A3D366F6-ABFF-435C-9400-9512C1BA0C58}" destId="{F6D6BC67-3280-4715-91DA-60302DB6103B}" srcOrd="0" destOrd="0" presId="urn:microsoft.com/office/officeart/2017/3/layout/DropPinTimeline"/>
    <dgm:cxn modelId="{B2FFDD36-4DE1-4CA1-A07C-7123A87840D2}" type="presParOf" srcId="{A3D366F6-ABFF-435C-9400-9512C1BA0C58}" destId="{DEDE18D6-52B1-4981-B9FC-1C13C19217CF}" srcOrd="1" destOrd="0" presId="urn:microsoft.com/office/officeart/2017/3/layout/DropPinTimeline"/>
    <dgm:cxn modelId="{FB0B2291-4D29-46B1-92B2-BDA77024EA9D}" type="presParOf" srcId="{820A9D94-F519-4D5A-A945-76A4CEEEEFF9}" destId="{D59FAB65-7B1E-414B-9CDA-7BE672DC1EF2}" srcOrd="2" destOrd="0" presId="urn:microsoft.com/office/officeart/2017/3/layout/DropPinTimeline"/>
    <dgm:cxn modelId="{18CF6155-8A4E-40A2-B5A9-A935559CE25A}" type="presParOf" srcId="{820A9D94-F519-4D5A-A945-76A4CEEEEFF9}" destId="{98758DBB-3FD4-4592-8F12-30E84ADC503B}" srcOrd="3" destOrd="0" presId="urn:microsoft.com/office/officeart/2017/3/layout/DropPinTimeline"/>
    <dgm:cxn modelId="{A90F6DDE-2395-4358-A415-2657C0CB7564}" type="presParOf" srcId="{820A9D94-F519-4D5A-A945-76A4CEEEEFF9}" destId="{406A5C00-30AC-453F-8C85-FCDAA8714521}" srcOrd="4" destOrd="0" presId="urn:microsoft.com/office/officeart/2017/3/layout/DropPinTimeline"/>
    <dgm:cxn modelId="{4F18AA76-0063-4C82-8598-D647123A798E}" type="presParOf" srcId="{820A9D94-F519-4D5A-A945-76A4CEEEEFF9}" destId="{78013F63-B57F-4868-B7EE-AF51D6F6301A}" srcOrd="5" destOrd="0" presId="urn:microsoft.com/office/officeart/2017/3/layout/DropPinTimeline"/>
    <dgm:cxn modelId="{8723EC03-256F-424E-8A7A-8CEC49881D86}" type="presParOf" srcId="{1D8442B5-2616-4F48-B8F6-279244FACA23}" destId="{40A40A94-8D48-4F11-BC25-A659B317D064}" srcOrd="1" destOrd="0" presId="urn:microsoft.com/office/officeart/2017/3/layout/DropPinTimeline"/>
    <dgm:cxn modelId="{73F078A1-EA84-4D9F-8E60-41399347E4FC}" type="presParOf" srcId="{1D8442B5-2616-4F48-B8F6-279244FACA23}" destId="{5337A682-A4EE-4561-A519-573690152ABF}" srcOrd="2" destOrd="0" presId="urn:microsoft.com/office/officeart/2017/3/layout/DropPinTimeline"/>
    <dgm:cxn modelId="{C02159E5-98EF-4F5F-AE29-DB4DF7625CB7}" type="presParOf" srcId="{5337A682-A4EE-4561-A519-573690152ABF}" destId="{418A4A68-A45F-4108-8383-5CDF58017984}" srcOrd="0" destOrd="0" presId="urn:microsoft.com/office/officeart/2017/3/layout/DropPinTimeline"/>
    <dgm:cxn modelId="{24A84F49-5768-4B23-8F60-408926E569D9}" type="presParOf" srcId="{5337A682-A4EE-4561-A519-573690152ABF}" destId="{FAE97153-191F-40F8-9EFF-99313939EA75}" srcOrd="1" destOrd="0" presId="urn:microsoft.com/office/officeart/2017/3/layout/DropPinTimeline"/>
    <dgm:cxn modelId="{F7485D93-488C-4435-A88B-FA668FEE353E}" type="presParOf" srcId="{FAE97153-191F-40F8-9EFF-99313939EA75}" destId="{52237880-B6F3-475D-8698-93515380A4FB}" srcOrd="0" destOrd="0" presId="urn:microsoft.com/office/officeart/2017/3/layout/DropPinTimeline"/>
    <dgm:cxn modelId="{BAAEB68C-6874-46E2-8439-27186983DF28}" type="presParOf" srcId="{FAE97153-191F-40F8-9EFF-99313939EA75}" destId="{FEA44B0A-497F-4994-B420-37756256B949}" srcOrd="1" destOrd="0" presId="urn:microsoft.com/office/officeart/2017/3/layout/DropPinTimeline"/>
    <dgm:cxn modelId="{AB26E75E-8F47-49BC-B7C3-27B8B74228D8}" type="presParOf" srcId="{5337A682-A4EE-4561-A519-573690152ABF}" destId="{254CC886-64EF-4E20-B9CA-8B46682F67A1}" srcOrd="2" destOrd="0" presId="urn:microsoft.com/office/officeart/2017/3/layout/DropPinTimeline"/>
    <dgm:cxn modelId="{8A3A5D46-5FFB-4D19-A6C5-C6FC97929DD6}" type="presParOf" srcId="{5337A682-A4EE-4561-A519-573690152ABF}" destId="{3C83D545-AD7B-4AC1-BF1E-FDA0E204B294}" srcOrd="3" destOrd="0" presId="urn:microsoft.com/office/officeart/2017/3/layout/DropPinTimeline"/>
    <dgm:cxn modelId="{15F7D59A-C1DE-4853-9C5E-ACFD191BC984}" type="presParOf" srcId="{5337A682-A4EE-4561-A519-573690152ABF}" destId="{DAE2D50F-0F6B-49E5-8961-8C3767492204}" srcOrd="4" destOrd="0" presId="urn:microsoft.com/office/officeart/2017/3/layout/DropPinTimeline"/>
    <dgm:cxn modelId="{527CFD5E-4AB4-42E9-9021-4508F987AED2}" type="presParOf" srcId="{5337A682-A4EE-4561-A519-573690152ABF}" destId="{5C39B959-67ED-4258-890D-D72346EF220C}" srcOrd="5" destOrd="0" presId="urn:microsoft.com/office/officeart/2017/3/layout/DropPinTimeline"/>
    <dgm:cxn modelId="{0934857C-A228-4178-BA66-C3C0764FD6DE}" type="presParOf" srcId="{1D8442B5-2616-4F48-B8F6-279244FACA23}" destId="{8276AC6D-BF43-43EA-81B9-A410DA07A5FA}" srcOrd="3" destOrd="0" presId="urn:microsoft.com/office/officeart/2017/3/layout/DropPinTimeline"/>
    <dgm:cxn modelId="{1AE9358C-9663-4C98-9408-57159C7420B9}" type="presParOf" srcId="{1D8442B5-2616-4F48-B8F6-279244FACA23}" destId="{BDCE3734-982C-4548-B817-2DBC151531C2}" srcOrd="4" destOrd="0" presId="urn:microsoft.com/office/officeart/2017/3/layout/DropPinTimeline"/>
    <dgm:cxn modelId="{9E43C0A6-AE20-4F94-BAC3-C05D9AEC99C0}" type="presParOf" srcId="{BDCE3734-982C-4548-B817-2DBC151531C2}" destId="{16309266-9794-4F44-983E-2B51311C19E6}" srcOrd="0" destOrd="0" presId="urn:microsoft.com/office/officeart/2017/3/layout/DropPinTimeline"/>
    <dgm:cxn modelId="{699A00F6-D2CC-489F-ABF6-E609E9AB3A50}" type="presParOf" srcId="{BDCE3734-982C-4548-B817-2DBC151531C2}" destId="{7D70B914-686D-481F-907A-B11AB26601AF}" srcOrd="1" destOrd="0" presId="urn:microsoft.com/office/officeart/2017/3/layout/DropPinTimeline"/>
    <dgm:cxn modelId="{5722B426-F651-482D-AA73-95F01704F00F}" type="presParOf" srcId="{7D70B914-686D-481F-907A-B11AB26601AF}" destId="{959C75C1-67FE-4DA2-8CE9-671C324A6DFF}" srcOrd="0" destOrd="0" presId="urn:microsoft.com/office/officeart/2017/3/layout/DropPinTimeline"/>
    <dgm:cxn modelId="{A0DD8BBE-F984-4A02-8503-9CBA9A0048A7}" type="presParOf" srcId="{7D70B914-686D-481F-907A-B11AB26601AF}" destId="{2FCA9552-F29F-447B-929B-7329FCC36035}" srcOrd="1" destOrd="0" presId="urn:microsoft.com/office/officeart/2017/3/layout/DropPinTimeline"/>
    <dgm:cxn modelId="{F63362D3-AA56-46F3-A195-8A42080EB2EA}" type="presParOf" srcId="{BDCE3734-982C-4548-B817-2DBC151531C2}" destId="{8B2D5588-46E3-4B12-A56C-244A512DAC99}" srcOrd="2" destOrd="0" presId="urn:microsoft.com/office/officeart/2017/3/layout/DropPinTimeline"/>
    <dgm:cxn modelId="{30563FCF-E22A-4D3F-A34D-06F5F74F1310}" type="presParOf" srcId="{BDCE3734-982C-4548-B817-2DBC151531C2}" destId="{0067B130-1590-43BC-A588-3A3082A7F9D0}" srcOrd="3" destOrd="0" presId="urn:microsoft.com/office/officeart/2017/3/layout/DropPinTimeline"/>
    <dgm:cxn modelId="{CCDF02A8-AF17-4E9E-918A-367508BA1765}" type="presParOf" srcId="{BDCE3734-982C-4548-B817-2DBC151531C2}" destId="{23C76D27-4C40-4949-BFD6-D74E3F09D72F}" srcOrd="4" destOrd="0" presId="urn:microsoft.com/office/officeart/2017/3/layout/DropPinTimeline"/>
    <dgm:cxn modelId="{0752526D-04CE-4D5F-A08C-8842EFBA3CEC}" type="presParOf" srcId="{BDCE3734-982C-4548-B817-2DBC151531C2}" destId="{1209E1FE-9A65-4A4E-BF5E-214EDE2236D3}" srcOrd="5" destOrd="0" presId="urn:microsoft.com/office/officeart/2017/3/layout/DropPinTimeline"/>
    <dgm:cxn modelId="{7F1D0491-B38A-49E6-8B7D-A978C6DDEF27}" type="presParOf" srcId="{1D8442B5-2616-4F48-B8F6-279244FACA23}" destId="{34BA7E6B-3412-488B-8F82-FF9DDAF4E7FD}" srcOrd="5" destOrd="0" presId="urn:microsoft.com/office/officeart/2017/3/layout/DropPinTimeline"/>
    <dgm:cxn modelId="{85274A75-E9FB-4273-8804-F747E9BF73BA}" type="presParOf" srcId="{1D8442B5-2616-4F48-B8F6-279244FACA23}" destId="{1A712016-F88D-4E6F-B696-FCECD3816897}" srcOrd="6" destOrd="0" presId="urn:microsoft.com/office/officeart/2017/3/layout/DropPinTimeline"/>
    <dgm:cxn modelId="{DE2E9469-06A0-4163-8733-A9EF7300A818}" type="presParOf" srcId="{1A712016-F88D-4E6F-B696-FCECD3816897}" destId="{3E9058FE-46D1-407B-A9D8-57C5E246EF44}" srcOrd="0" destOrd="0" presId="urn:microsoft.com/office/officeart/2017/3/layout/DropPinTimeline"/>
    <dgm:cxn modelId="{720B01A0-BE38-42B6-8F96-F9534025C10A}" type="presParOf" srcId="{1A712016-F88D-4E6F-B696-FCECD3816897}" destId="{8A786C1F-16AD-407F-A625-E35DFED18846}" srcOrd="1" destOrd="0" presId="urn:microsoft.com/office/officeart/2017/3/layout/DropPinTimeline"/>
    <dgm:cxn modelId="{5CD1A332-D86B-4EB7-9ABE-BC718ECB1638}" type="presParOf" srcId="{8A786C1F-16AD-407F-A625-E35DFED18846}" destId="{F956DD49-78BB-4E84-9872-1A6F3C065D3B}" srcOrd="0" destOrd="0" presId="urn:microsoft.com/office/officeart/2017/3/layout/DropPinTimeline"/>
    <dgm:cxn modelId="{70E6CE91-65BB-4CC5-8D70-AF428B4CDA40}" type="presParOf" srcId="{8A786C1F-16AD-407F-A625-E35DFED18846}" destId="{6DF46ACA-6918-4D24-926A-F982A037340B}" srcOrd="1" destOrd="0" presId="urn:microsoft.com/office/officeart/2017/3/layout/DropPinTimeline"/>
    <dgm:cxn modelId="{06008D9B-3D6F-480C-A841-DE44F0636F35}" type="presParOf" srcId="{1A712016-F88D-4E6F-B696-FCECD3816897}" destId="{9CE4A9BD-5E8F-42D5-A928-377AF48C42E6}" srcOrd="2" destOrd="0" presId="urn:microsoft.com/office/officeart/2017/3/layout/DropPinTimeline"/>
    <dgm:cxn modelId="{D8109AA1-ADAD-41E4-A2F6-6CDFF880FB36}" type="presParOf" srcId="{1A712016-F88D-4E6F-B696-FCECD3816897}" destId="{2A7B27C4-C4FC-462A-90FF-D9B1D81F80DB}" srcOrd="3" destOrd="0" presId="urn:microsoft.com/office/officeart/2017/3/layout/DropPinTimeline"/>
    <dgm:cxn modelId="{F10DC835-3BEB-492B-ACD2-5AFA61B97BAC}" type="presParOf" srcId="{1A712016-F88D-4E6F-B696-FCECD3816897}" destId="{2F1D7D8E-8983-4CED-9AE2-488B87DDA5A0}" srcOrd="4" destOrd="0" presId="urn:microsoft.com/office/officeart/2017/3/layout/DropPinTimeline"/>
    <dgm:cxn modelId="{C6492794-80BE-43F7-9F02-F8A38E08647A}" type="presParOf" srcId="{1A712016-F88D-4E6F-B696-FCECD3816897}" destId="{67B70964-F5B3-4F67-A2CD-536B4BD683B9}" srcOrd="5" destOrd="0" presId="urn:microsoft.com/office/officeart/2017/3/layout/DropPi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D3A6AC-8B96-42B7-9A35-19D82569CD3F}">
      <dsp:nvSpPr>
        <dsp:cNvPr id="0" name=""/>
        <dsp:cNvSpPr/>
      </dsp:nvSpPr>
      <dsp:spPr>
        <a:xfrm>
          <a:off x="0" y="1839119"/>
          <a:ext cx="11029950" cy="0"/>
        </a:xfrm>
        <a:prstGeom prst="line">
          <a:avLst/>
        </a:prstGeom>
        <a:solidFill>
          <a:schemeClr val="lt1">
            <a:alpha val="90000"/>
            <a:hueOff val="0"/>
            <a:satOff val="0"/>
            <a:lumOff val="0"/>
            <a:alphaOff val="0"/>
          </a:schemeClr>
        </a:solidFill>
        <a:ln w="19050" cap="rnd" cmpd="sng" algn="ctr">
          <a:solidFill>
            <a:schemeClr val="accent5">
              <a:hueOff val="0"/>
              <a:satOff val="0"/>
              <a:lumOff val="0"/>
              <a:alphaOff val="0"/>
            </a:schemeClr>
          </a:solidFill>
          <a:prstDash val="solid"/>
          <a:tailEnd type="triangle" w="lg" len="lg"/>
        </a:ln>
        <a:effectLst/>
      </dsp:spPr>
      <dsp:style>
        <a:lnRef idx="2">
          <a:scrgbClr r="0" g="0" b="0"/>
        </a:lnRef>
        <a:fillRef idx="1">
          <a:scrgbClr r="0" g="0" b="0"/>
        </a:fillRef>
        <a:effectRef idx="0">
          <a:scrgbClr r="0" g="0" b="0"/>
        </a:effectRef>
        <a:fontRef idx="minor"/>
      </dsp:style>
    </dsp:sp>
    <dsp:sp modelId="{F6D6BC67-3280-4715-91DA-60302DB6103B}">
      <dsp:nvSpPr>
        <dsp:cNvPr id="0" name=""/>
        <dsp:cNvSpPr/>
      </dsp:nvSpPr>
      <dsp:spPr>
        <a:xfrm rot="8100000">
          <a:off x="58023" y="423845"/>
          <a:ext cx="270494" cy="270494"/>
        </a:xfrm>
        <a:prstGeom prst="teardrop">
          <a:avLst>
            <a:gd name="adj" fmla="val 115000"/>
          </a:avLst>
        </a:prstGeom>
        <a:solidFill>
          <a:schemeClr val="accent5">
            <a:hueOff val="0"/>
            <a:satOff val="0"/>
            <a:lumOff val="0"/>
            <a:alphaOff val="0"/>
          </a:schemeClr>
        </a:solidFill>
        <a:ln w="2222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DE18D6-52B1-4981-B9FC-1C13C19217CF}">
      <dsp:nvSpPr>
        <dsp:cNvPr id="0" name=""/>
        <dsp:cNvSpPr/>
      </dsp:nvSpPr>
      <dsp:spPr>
        <a:xfrm>
          <a:off x="88072" y="453894"/>
          <a:ext cx="210395" cy="210395"/>
        </a:xfrm>
        <a:prstGeom prst="ellipse">
          <a:avLst/>
        </a:prstGeom>
        <a:solidFill>
          <a:schemeClr val="lt1">
            <a:alpha val="90000"/>
            <a:hueOff val="0"/>
            <a:satOff val="0"/>
            <a:lumOff val="0"/>
            <a:alphaOff val="0"/>
          </a:schemeClr>
        </a:solidFill>
        <a:ln w="22225" cap="rnd" cmpd="sng" algn="ctr">
          <a:noFill/>
          <a:prstDash val="solid"/>
        </a:ln>
        <a:effectLst/>
      </dsp:spPr>
      <dsp:style>
        <a:lnRef idx="2">
          <a:scrgbClr r="0" g="0" b="0"/>
        </a:lnRef>
        <a:fillRef idx="1">
          <a:scrgbClr r="0" g="0" b="0"/>
        </a:fillRef>
        <a:effectRef idx="0">
          <a:scrgbClr r="0" g="0" b="0"/>
        </a:effectRef>
        <a:fontRef idx="minor"/>
      </dsp:style>
    </dsp:sp>
    <dsp:sp modelId="{D59FAB65-7B1E-414B-9CDA-7BE672DC1EF2}">
      <dsp:nvSpPr>
        <dsp:cNvPr id="0" name=""/>
        <dsp:cNvSpPr/>
      </dsp:nvSpPr>
      <dsp:spPr>
        <a:xfrm>
          <a:off x="384538" y="750360"/>
          <a:ext cx="3667482" cy="10887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52400" rIns="152400" bIns="228600" numCol="1" spcCol="1270" anchor="t" anchorCtr="0">
          <a:noAutofit/>
        </a:bodyPr>
        <a:lstStyle/>
        <a:p>
          <a:pPr marL="0" lvl="0" indent="0" algn="l" defTabSz="1066800">
            <a:lnSpc>
              <a:spcPct val="90000"/>
            </a:lnSpc>
            <a:spcBef>
              <a:spcPct val="0"/>
            </a:spcBef>
            <a:spcAft>
              <a:spcPct val="35000"/>
            </a:spcAft>
            <a:buNone/>
          </a:pPr>
          <a:r>
            <a:rPr lang="en-US" sz="2400" kern="1200"/>
            <a:t>Introductory Rite </a:t>
          </a:r>
        </a:p>
      </dsp:txBody>
      <dsp:txXfrm>
        <a:off x="384538" y="750360"/>
        <a:ext cx="3667482" cy="1088758"/>
      </dsp:txXfrm>
    </dsp:sp>
    <dsp:sp modelId="{98758DBB-3FD4-4592-8F12-30E84ADC503B}">
      <dsp:nvSpPr>
        <dsp:cNvPr id="0" name=""/>
        <dsp:cNvSpPr/>
      </dsp:nvSpPr>
      <dsp:spPr>
        <a:xfrm>
          <a:off x="384538" y="367823"/>
          <a:ext cx="3667482" cy="382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77800" bIns="0" numCol="1" spcCol="1270" anchor="ctr" anchorCtr="0">
          <a:noAutofit/>
        </a:bodyPr>
        <a:lstStyle/>
        <a:p>
          <a:pPr marL="0" lvl="0" indent="0" algn="l" defTabSz="1244600">
            <a:lnSpc>
              <a:spcPct val="90000"/>
            </a:lnSpc>
            <a:spcBef>
              <a:spcPct val="0"/>
            </a:spcBef>
            <a:spcAft>
              <a:spcPct val="35000"/>
            </a:spcAft>
            <a:buNone/>
            <a:defRPr b="1"/>
          </a:pPr>
          <a:r>
            <a:rPr lang="en-US" sz="2800" kern="1200"/>
            <a:t>Lent 2026</a:t>
          </a:r>
        </a:p>
      </dsp:txBody>
      <dsp:txXfrm>
        <a:off x="384538" y="367823"/>
        <a:ext cx="3667482" cy="382536"/>
      </dsp:txXfrm>
    </dsp:sp>
    <dsp:sp modelId="{406A5C00-30AC-453F-8C85-FCDAA8714521}">
      <dsp:nvSpPr>
        <dsp:cNvPr id="0" name=""/>
        <dsp:cNvSpPr/>
      </dsp:nvSpPr>
      <dsp:spPr>
        <a:xfrm>
          <a:off x="193270" y="750360"/>
          <a:ext cx="0" cy="1088758"/>
        </a:xfrm>
        <a:prstGeom prst="line">
          <a:avLst/>
        </a:prstGeom>
        <a:noFill/>
        <a:ln w="12700" cap="rnd" cmpd="sng" algn="ctr">
          <a:solidFill>
            <a:schemeClr val="accent5">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D92009C0-2265-437D-9257-A10DD105BCB8}">
      <dsp:nvSpPr>
        <dsp:cNvPr id="0" name=""/>
        <dsp:cNvSpPr/>
      </dsp:nvSpPr>
      <dsp:spPr>
        <a:xfrm>
          <a:off x="158247" y="1804690"/>
          <a:ext cx="68856" cy="68856"/>
        </a:xfrm>
        <a:prstGeom prst="ellipse">
          <a:avLst/>
        </a:prstGeom>
        <a:solidFill>
          <a:schemeClr val="accent5">
            <a:hueOff val="0"/>
            <a:satOff val="0"/>
            <a:lumOff val="0"/>
            <a:alphaOff val="0"/>
          </a:schemeClr>
        </a:solidFill>
        <a:ln w="63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237880-B6F3-475D-8698-93515380A4FB}">
      <dsp:nvSpPr>
        <dsp:cNvPr id="0" name=""/>
        <dsp:cNvSpPr/>
      </dsp:nvSpPr>
      <dsp:spPr>
        <a:xfrm rot="18900000">
          <a:off x="2260454" y="2983898"/>
          <a:ext cx="270494" cy="270494"/>
        </a:xfrm>
        <a:prstGeom prst="teardrop">
          <a:avLst>
            <a:gd name="adj" fmla="val 115000"/>
          </a:avLst>
        </a:prstGeom>
        <a:solidFill>
          <a:schemeClr val="accent5">
            <a:hueOff val="-223985"/>
            <a:satOff val="-3461"/>
            <a:lumOff val="-7059"/>
            <a:alphaOff val="0"/>
          </a:schemeClr>
        </a:solidFill>
        <a:ln w="22225" cap="rnd" cmpd="sng" algn="ctr">
          <a:solidFill>
            <a:schemeClr val="accent5">
              <a:hueOff val="-223985"/>
              <a:satOff val="-3461"/>
              <a:lumOff val="-705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A44B0A-497F-4994-B420-37756256B949}">
      <dsp:nvSpPr>
        <dsp:cNvPr id="0" name=""/>
        <dsp:cNvSpPr/>
      </dsp:nvSpPr>
      <dsp:spPr>
        <a:xfrm>
          <a:off x="2290503" y="3013948"/>
          <a:ext cx="210395" cy="210395"/>
        </a:xfrm>
        <a:prstGeom prst="ellipse">
          <a:avLst/>
        </a:prstGeom>
        <a:solidFill>
          <a:schemeClr val="lt1">
            <a:alpha val="90000"/>
            <a:hueOff val="0"/>
            <a:satOff val="0"/>
            <a:lumOff val="0"/>
            <a:alphaOff val="0"/>
          </a:schemeClr>
        </a:solidFill>
        <a:ln w="22225" cap="rnd" cmpd="sng" algn="ctr">
          <a:noFill/>
          <a:prstDash val="solid"/>
        </a:ln>
        <a:effectLst/>
      </dsp:spPr>
      <dsp:style>
        <a:lnRef idx="2">
          <a:scrgbClr r="0" g="0" b="0"/>
        </a:lnRef>
        <a:fillRef idx="1">
          <a:scrgbClr r="0" g="0" b="0"/>
        </a:fillRef>
        <a:effectRef idx="0">
          <a:scrgbClr r="0" g="0" b="0"/>
        </a:effectRef>
        <a:fontRef idx="minor"/>
      </dsp:style>
    </dsp:sp>
    <dsp:sp modelId="{254CC886-64EF-4E20-B9CA-8B46682F67A1}">
      <dsp:nvSpPr>
        <dsp:cNvPr id="0" name=""/>
        <dsp:cNvSpPr/>
      </dsp:nvSpPr>
      <dsp:spPr>
        <a:xfrm>
          <a:off x="2586969" y="1839119"/>
          <a:ext cx="3667482" cy="10887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0" rIns="0" bIns="152400" numCol="1" spcCol="1270" anchor="b" anchorCtr="0">
          <a:noAutofit/>
        </a:bodyPr>
        <a:lstStyle/>
        <a:p>
          <a:pPr marL="0" lvl="0" indent="0" algn="l" defTabSz="1066800">
            <a:lnSpc>
              <a:spcPct val="90000"/>
            </a:lnSpc>
            <a:spcBef>
              <a:spcPct val="0"/>
            </a:spcBef>
            <a:spcAft>
              <a:spcPct val="35000"/>
            </a:spcAft>
            <a:buNone/>
          </a:pPr>
          <a:r>
            <a:rPr lang="en-US" sz="2400" kern="1200"/>
            <a:t>Liturgy of the Word</a:t>
          </a:r>
        </a:p>
      </dsp:txBody>
      <dsp:txXfrm>
        <a:off x="2586969" y="1839119"/>
        <a:ext cx="3667482" cy="1088758"/>
      </dsp:txXfrm>
    </dsp:sp>
    <dsp:sp modelId="{3C83D545-AD7B-4AC1-BF1E-FDA0E204B294}">
      <dsp:nvSpPr>
        <dsp:cNvPr id="0" name=""/>
        <dsp:cNvSpPr/>
      </dsp:nvSpPr>
      <dsp:spPr>
        <a:xfrm>
          <a:off x="2586969" y="2927877"/>
          <a:ext cx="3667482" cy="382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77800" bIns="0" numCol="1" spcCol="1270" anchor="ctr" anchorCtr="0">
          <a:noAutofit/>
        </a:bodyPr>
        <a:lstStyle/>
        <a:p>
          <a:pPr marL="0" lvl="0" indent="0" algn="l" defTabSz="1244600">
            <a:lnSpc>
              <a:spcPct val="90000"/>
            </a:lnSpc>
            <a:spcBef>
              <a:spcPct val="0"/>
            </a:spcBef>
            <a:spcAft>
              <a:spcPct val="35000"/>
            </a:spcAft>
            <a:buNone/>
            <a:defRPr b="1"/>
          </a:pPr>
          <a:r>
            <a:rPr lang="en-US" sz="2800" kern="1200"/>
            <a:t>Fall 2026</a:t>
          </a:r>
        </a:p>
      </dsp:txBody>
      <dsp:txXfrm>
        <a:off x="2586969" y="2927877"/>
        <a:ext cx="3667482" cy="382536"/>
      </dsp:txXfrm>
    </dsp:sp>
    <dsp:sp modelId="{DAE2D50F-0F6B-49E5-8961-8C3767492204}">
      <dsp:nvSpPr>
        <dsp:cNvPr id="0" name=""/>
        <dsp:cNvSpPr/>
      </dsp:nvSpPr>
      <dsp:spPr>
        <a:xfrm>
          <a:off x="2395701" y="1839119"/>
          <a:ext cx="0" cy="1088758"/>
        </a:xfrm>
        <a:prstGeom prst="line">
          <a:avLst/>
        </a:prstGeom>
        <a:noFill/>
        <a:ln w="12700" cap="rnd" cmpd="sng" algn="ctr">
          <a:solidFill>
            <a:schemeClr val="accent5">
              <a:hueOff val="-223985"/>
              <a:satOff val="-3461"/>
              <a:lumOff val="-7059"/>
              <a:alphaOff val="0"/>
            </a:schemeClr>
          </a:solidFill>
          <a:prstDash val="dash"/>
        </a:ln>
        <a:effectLst/>
      </dsp:spPr>
      <dsp:style>
        <a:lnRef idx="1">
          <a:scrgbClr r="0" g="0" b="0"/>
        </a:lnRef>
        <a:fillRef idx="0">
          <a:scrgbClr r="0" g="0" b="0"/>
        </a:fillRef>
        <a:effectRef idx="0">
          <a:scrgbClr r="0" g="0" b="0"/>
        </a:effectRef>
        <a:fontRef idx="minor"/>
      </dsp:style>
    </dsp:sp>
    <dsp:sp modelId="{418A4A68-A45F-4108-8383-5CDF58017984}">
      <dsp:nvSpPr>
        <dsp:cNvPr id="0" name=""/>
        <dsp:cNvSpPr/>
      </dsp:nvSpPr>
      <dsp:spPr>
        <a:xfrm>
          <a:off x="2360677" y="1804690"/>
          <a:ext cx="68856" cy="68856"/>
        </a:xfrm>
        <a:prstGeom prst="ellipse">
          <a:avLst/>
        </a:prstGeom>
        <a:solidFill>
          <a:schemeClr val="accent5">
            <a:hueOff val="-223985"/>
            <a:satOff val="-3461"/>
            <a:lumOff val="-7059"/>
            <a:alphaOff val="0"/>
          </a:schemeClr>
        </a:solidFill>
        <a:ln w="63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59C75C1-67FE-4DA2-8CE9-671C324A6DFF}">
      <dsp:nvSpPr>
        <dsp:cNvPr id="0" name=""/>
        <dsp:cNvSpPr/>
      </dsp:nvSpPr>
      <dsp:spPr>
        <a:xfrm rot="8100000">
          <a:off x="4462884" y="423845"/>
          <a:ext cx="270494" cy="270494"/>
        </a:xfrm>
        <a:prstGeom prst="teardrop">
          <a:avLst>
            <a:gd name="adj" fmla="val 115000"/>
          </a:avLst>
        </a:prstGeom>
        <a:solidFill>
          <a:schemeClr val="accent5">
            <a:hueOff val="-447971"/>
            <a:satOff val="-6923"/>
            <a:lumOff val="-14119"/>
            <a:alphaOff val="0"/>
          </a:schemeClr>
        </a:solidFill>
        <a:ln w="22225" cap="rnd" cmpd="sng" algn="ctr">
          <a:solidFill>
            <a:schemeClr val="accent5">
              <a:hueOff val="-447971"/>
              <a:satOff val="-6923"/>
              <a:lumOff val="-1411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FCA9552-F29F-447B-929B-7329FCC36035}">
      <dsp:nvSpPr>
        <dsp:cNvPr id="0" name=""/>
        <dsp:cNvSpPr/>
      </dsp:nvSpPr>
      <dsp:spPr>
        <a:xfrm>
          <a:off x="4492934" y="453894"/>
          <a:ext cx="210395" cy="210395"/>
        </a:xfrm>
        <a:prstGeom prst="ellipse">
          <a:avLst/>
        </a:prstGeom>
        <a:solidFill>
          <a:schemeClr val="lt1">
            <a:alpha val="90000"/>
            <a:hueOff val="0"/>
            <a:satOff val="0"/>
            <a:lumOff val="0"/>
            <a:alphaOff val="0"/>
          </a:schemeClr>
        </a:solidFill>
        <a:ln w="22225" cap="rnd" cmpd="sng" algn="ctr">
          <a:noFill/>
          <a:prstDash val="solid"/>
        </a:ln>
        <a:effectLst/>
      </dsp:spPr>
      <dsp:style>
        <a:lnRef idx="2">
          <a:scrgbClr r="0" g="0" b="0"/>
        </a:lnRef>
        <a:fillRef idx="1">
          <a:scrgbClr r="0" g="0" b="0"/>
        </a:fillRef>
        <a:effectRef idx="0">
          <a:scrgbClr r="0" g="0" b="0"/>
        </a:effectRef>
        <a:fontRef idx="minor"/>
      </dsp:style>
    </dsp:sp>
    <dsp:sp modelId="{8B2D5588-46E3-4B12-A56C-244A512DAC99}">
      <dsp:nvSpPr>
        <dsp:cNvPr id="0" name=""/>
        <dsp:cNvSpPr/>
      </dsp:nvSpPr>
      <dsp:spPr>
        <a:xfrm>
          <a:off x="4789400" y="750360"/>
          <a:ext cx="3667482" cy="10887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52400" rIns="152400" bIns="228600" numCol="1" spcCol="1270" anchor="t" anchorCtr="0">
          <a:noAutofit/>
        </a:bodyPr>
        <a:lstStyle/>
        <a:p>
          <a:pPr marL="0" lvl="0" indent="0" algn="l" defTabSz="1066800">
            <a:lnSpc>
              <a:spcPct val="90000"/>
            </a:lnSpc>
            <a:spcBef>
              <a:spcPct val="0"/>
            </a:spcBef>
            <a:spcAft>
              <a:spcPct val="35000"/>
            </a:spcAft>
            <a:buNone/>
          </a:pPr>
          <a:r>
            <a:rPr lang="en-US" sz="2400" kern="1200"/>
            <a:t>Liturgy of Eucharist</a:t>
          </a:r>
        </a:p>
      </dsp:txBody>
      <dsp:txXfrm>
        <a:off x="4789400" y="750360"/>
        <a:ext cx="3667482" cy="1088758"/>
      </dsp:txXfrm>
    </dsp:sp>
    <dsp:sp modelId="{0067B130-1590-43BC-A588-3A3082A7F9D0}">
      <dsp:nvSpPr>
        <dsp:cNvPr id="0" name=""/>
        <dsp:cNvSpPr/>
      </dsp:nvSpPr>
      <dsp:spPr>
        <a:xfrm>
          <a:off x="4789400" y="367823"/>
          <a:ext cx="3667482" cy="382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77800" bIns="0" numCol="1" spcCol="1270" anchor="ctr" anchorCtr="0">
          <a:noAutofit/>
        </a:bodyPr>
        <a:lstStyle/>
        <a:p>
          <a:pPr marL="0" lvl="0" indent="0" algn="l" defTabSz="1244600">
            <a:lnSpc>
              <a:spcPct val="90000"/>
            </a:lnSpc>
            <a:spcBef>
              <a:spcPct val="0"/>
            </a:spcBef>
            <a:spcAft>
              <a:spcPct val="35000"/>
            </a:spcAft>
            <a:buNone/>
            <a:defRPr b="1"/>
          </a:pPr>
          <a:r>
            <a:rPr lang="en-US" sz="2800" kern="1200"/>
            <a:t>Lent/Easter 2027</a:t>
          </a:r>
        </a:p>
      </dsp:txBody>
      <dsp:txXfrm>
        <a:off x="4789400" y="367823"/>
        <a:ext cx="3667482" cy="382536"/>
      </dsp:txXfrm>
    </dsp:sp>
    <dsp:sp modelId="{23C76D27-4C40-4949-BFD6-D74E3F09D72F}">
      <dsp:nvSpPr>
        <dsp:cNvPr id="0" name=""/>
        <dsp:cNvSpPr/>
      </dsp:nvSpPr>
      <dsp:spPr>
        <a:xfrm>
          <a:off x="4598131" y="750360"/>
          <a:ext cx="0" cy="1088758"/>
        </a:xfrm>
        <a:prstGeom prst="line">
          <a:avLst/>
        </a:prstGeom>
        <a:noFill/>
        <a:ln w="12700" cap="rnd" cmpd="sng" algn="ctr">
          <a:solidFill>
            <a:schemeClr val="accent5">
              <a:hueOff val="-447971"/>
              <a:satOff val="-6923"/>
              <a:lumOff val="-14119"/>
              <a:alphaOff val="0"/>
            </a:schemeClr>
          </a:solidFill>
          <a:prstDash val="dash"/>
        </a:ln>
        <a:effectLst/>
      </dsp:spPr>
      <dsp:style>
        <a:lnRef idx="1">
          <a:scrgbClr r="0" g="0" b="0"/>
        </a:lnRef>
        <a:fillRef idx="0">
          <a:scrgbClr r="0" g="0" b="0"/>
        </a:fillRef>
        <a:effectRef idx="0">
          <a:scrgbClr r="0" g="0" b="0"/>
        </a:effectRef>
        <a:fontRef idx="minor"/>
      </dsp:style>
    </dsp:sp>
    <dsp:sp modelId="{16309266-9794-4F44-983E-2B51311C19E6}">
      <dsp:nvSpPr>
        <dsp:cNvPr id="0" name=""/>
        <dsp:cNvSpPr/>
      </dsp:nvSpPr>
      <dsp:spPr>
        <a:xfrm>
          <a:off x="4563108" y="1804690"/>
          <a:ext cx="68856" cy="68856"/>
        </a:xfrm>
        <a:prstGeom prst="ellipse">
          <a:avLst/>
        </a:prstGeom>
        <a:solidFill>
          <a:schemeClr val="accent5">
            <a:hueOff val="-447971"/>
            <a:satOff val="-6923"/>
            <a:lumOff val="-14119"/>
            <a:alphaOff val="0"/>
          </a:schemeClr>
        </a:solidFill>
        <a:ln w="63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56DD49-78BB-4E84-9872-1A6F3C065D3B}">
      <dsp:nvSpPr>
        <dsp:cNvPr id="0" name=""/>
        <dsp:cNvSpPr/>
      </dsp:nvSpPr>
      <dsp:spPr>
        <a:xfrm rot="18900000">
          <a:off x="6665315" y="2983898"/>
          <a:ext cx="270494" cy="270494"/>
        </a:xfrm>
        <a:prstGeom prst="teardrop">
          <a:avLst>
            <a:gd name="adj" fmla="val 115000"/>
          </a:avLst>
        </a:prstGeom>
        <a:solidFill>
          <a:schemeClr val="accent5">
            <a:hueOff val="-671956"/>
            <a:satOff val="-10384"/>
            <a:lumOff val="-21178"/>
            <a:alphaOff val="0"/>
          </a:schemeClr>
        </a:solidFill>
        <a:ln w="22225" cap="rnd" cmpd="sng" algn="ctr">
          <a:solidFill>
            <a:schemeClr val="accent5">
              <a:hueOff val="-671956"/>
              <a:satOff val="-10384"/>
              <a:lumOff val="-2117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DF46ACA-6918-4D24-926A-F982A037340B}">
      <dsp:nvSpPr>
        <dsp:cNvPr id="0" name=""/>
        <dsp:cNvSpPr/>
      </dsp:nvSpPr>
      <dsp:spPr>
        <a:xfrm>
          <a:off x="6695365" y="3013948"/>
          <a:ext cx="210395" cy="210395"/>
        </a:xfrm>
        <a:prstGeom prst="ellipse">
          <a:avLst/>
        </a:prstGeom>
        <a:solidFill>
          <a:schemeClr val="lt1">
            <a:alpha val="90000"/>
            <a:hueOff val="0"/>
            <a:satOff val="0"/>
            <a:lumOff val="0"/>
            <a:alphaOff val="0"/>
          </a:schemeClr>
        </a:solidFill>
        <a:ln w="22225" cap="rnd" cmpd="sng" algn="ctr">
          <a:noFill/>
          <a:prstDash val="solid"/>
        </a:ln>
        <a:effectLst/>
      </dsp:spPr>
      <dsp:style>
        <a:lnRef idx="2">
          <a:scrgbClr r="0" g="0" b="0"/>
        </a:lnRef>
        <a:fillRef idx="1">
          <a:scrgbClr r="0" g="0" b="0"/>
        </a:fillRef>
        <a:effectRef idx="0">
          <a:scrgbClr r="0" g="0" b="0"/>
        </a:effectRef>
        <a:fontRef idx="minor"/>
      </dsp:style>
    </dsp:sp>
    <dsp:sp modelId="{9CE4A9BD-5E8F-42D5-A928-377AF48C42E6}">
      <dsp:nvSpPr>
        <dsp:cNvPr id="0" name=""/>
        <dsp:cNvSpPr/>
      </dsp:nvSpPr>
      <dsp:spPr>
        <a:xfrm>
          <a:off x="6991831" y="1839119"/>
          <a:ext cx="3667482" cy="10887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0" rIns="0" bIns="152400" numCol="1" spcCol="1270" anchor="b" anchorCtr="0">
          <a:noAutofit/>
        </a:bodyPr>
        <a:lstStyle/>
        <a:p>
          <a:pPr marL="0" lvl="0" indent="0" algn="l" defTabSz="1066800">
            <a:lnSpc>
              <a:spcPct val="90000"/>
            </a:lnSpc>
            <a:spcBef>
              <a:spcPct val="0"/>
            </a:spcBef>
            <a:spcAft>
              <a:spcPct val="35000"/>
            </a:spcAft>
            <a:buNone/>
          </a:pPr>
          <a:r>
            <a:rPr lang="en-US" sz="2400" kern="1200"/>
            <a:t>Communion and Concluding Rites</a:t>
          </a:r>
        </a:p>
      </dsp:txBody>
      <dsp:txXfrm>
        <a:off x="6991831" y="1839119"/>
        <a:ext cx="3667482" cy="1088758"/>
      </dsp:txXfrm>
    </dsp:sp>
    <dsp:sp modelId="{2A7B27C4-C4FC-462A-90FF-D9B1D81F80DB}">
      <dsp:nvSpPr>
        <dsp:cNvPr id="0" name=""/>
        <dsp:cNvSpPr/>
      </dsp:nvSpPr>
      <dsp:spPr>
        <a:xfrm>
          <a:off x="6991831" y="2927877"/>
          <a:ext cx="3667482" cy="382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77800" bIns="0" numCol="1" spcCol="1270" anchor="ctr" anchorCtr="0">
          <a:noAutofit/>
        </a:bodyPr>
        <a:lstStyle/>
        <a:p>
          <a:pPr marL="0" lvl="0" indent="0" algn="l" defTabSz="1244600">
            <a:lnSpc>
              <a:spcPct val="90000"/>
            </a:lnSpc>
            <a:spcBef>
              <a:spcPct val="0"/>
            </a:spcBef>
            <a:spcAft>
              <a:spcPct val="35000"/>
            </a:spcAft>
            <a:buNone/>
            <a:defRPr b="1"/>
          </a:pPr>
          <a:r>
            <a:rPr lang="en-US" sz="2800" kern="1200"/>
            <a:t>Fall 2027</a:t>
          </a:r>
        </a:p>
      </dsp:txBody>
      <dsp:txXfrm>
        <a:off x="6991831" y="2927877"/>
        <a:ext cx="3667482" cy="382536"/>
      </dsp:txXfrm>
    </dsp:sp>
    <dsp:sp modelId="{2F1D7D8E-8983-4CED-9AE2-488B87DDA5A0}">
      <dsp:nvSpPr>
        <dsp:cNvPr id="0" name=""/>
        <dsp:cNvSpPr/>
      </dsp:nvSpPr>
      <dsp:spPr>
        <a:xfrm>
          <a:off x="6800562" y="1839119"/>
          <a:ext cx="0" cy="1088758"/>
        </a:xfrm>
        <a:prstGeom prst="line">
          <a:avLst/>
        </a:prstGeom>
        <a:noFill/>
        <a:ln w="12700" cap="rnd" cmpd="sng" algn="ctr">
          <a:solidFill>
            <a:schemeClr val="accent5">
              <a:hueOff val="-671956"/>
              <a:satOff val="-10384"/>
              <a:lumOff val="-21178"/>
              <a:alphaOff val="0"/>
            </a:schemeClr>
          </a:solidFill>
          <a:prstDash val="dash"/>
        </a:ln>
        <a:effectLst/>
      </dsp:spPr>
      <dsp:style>
        <a:lnRef idx="1">
          <a:scrgbClr r="0" g="0" b="0"/>
        </a:lnRef>
        <a:fillRef idx="0">
          <a:scrgbClr r="0" g="0" b="0"/>
        </a:fillRef>
        <a:effectRef idx="0">
          <a:scrgbClr r="0" g="0" b="0"/>
        </a:effectRef>
        <a:fontRef idx="minor"/>
      </dsp:style>
    </dsp:sp>
    <dsp:sp modelId="{3E9058FE-46D1-407B-A9D8-57C5E246EF44}">
      <dsp:nvSpPr>
        <dsp:cNvPr id="0" name=""/>
        <dsp:cNvSpPr/>
      </dsp:nvSpPr>
      <dsp:spPr>
        <a:xfrm>
          <a:off x="6765539" y="1804690"/>
          <a:ext cx="68856" cy="68856"/>
        </a:xfrm>
        <a:prstGeom prst="ellipse">
          <a:avLst/>
        </a:prstGeom>
        <a:solidFill>
          <a:schemeClr val="accent5">
            <a:hueOff val="-671956"/>
            <a:satOff val="-10384"/>
            <a:lumOff val="-21178"/>
            <a:alphaOff val="0"/>
          </a:schemeClr>
        </a:solidFill>
        <a:ln w="63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1D786C-BD7F-43FF-A8F4-F6C46CC98A36}" type="datetimeFigureOut">
              <a:t>3/12/2026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9F45BC-27E5-42DD-A6FE-7ED05E4F917A}" type="slidenum">
              <a:t>‹#›</a:t>
            </a:fld>
            <a:endParaRPr lang="en-US"/>
          </a:p>
        </p:txBody>
      </p:sp>
    </p:spTree>
    <p:extLst>
      <p:ext uri="{BB962C8B-B14F-4D97-AF65-F5344CB8AC3E}">
        <p14:creationId xmlns:p14="http://schemas.microsoft.com/office/powerpoint/2010/main" val="3779528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Image source: Microsoft 365 content library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1B0CB1-8C1C-4455-9EDE-F9FDA2F4EDC5}"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40713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C7DA5F-EC61-DFEC-ADA6-844B633B54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93D081-4B03-D144-EA8F-3D6DCD393B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061014-BE77-823C-F547-003BB50A0592}"/>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286BAA54-21D8-5405-A231-7A1D6D00FB1A}"/>
              </a:ext>
            </a:extLst>
          </p:cNvPr>
          <p:cNvSpPr>
            <a:spLocks noGrp="1"/>
          </p:cNvSpPr>
          <p:nvPr>
            <p:ph type="sldNum" sz="quarter" idx="5"/>
          </p:nvPr>
        </p:nvSpPr>
        <p:spPr/>
        <p:txBody>
          <a:bodyPr/>
          <a:lstStyle/>
          <a:p>
            <a:fld id="{4A9F45BC-27E5-42DD-A6FE-7ED05E4F917A}" type="slidenum">
              <a:rPr lang="en-US" smtClean="0"/>
              <a:t>10</a:t>
            </a:fld>
            <a:endParaRPr lang="en-US"/>
          </a:p>
        </p:txBody>
      </p:sp>
    </p:spTree>
    <p:extLst>
      <p:ext uri="{BB962C8B-B14F-4D97-AF65-F5344CB8AC3E}">
        <p14:creationId xmlns:p14="http://schemas.microsoft.com/office/powerpoint/2010/main" val="7265439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549E18-B99A-A941-45B8-8BCAA063FF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9BAF7E-37C2-4DD2-9F71-D74B0A212D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96F7CD-3BFA-68B6-BB39-FD1D6CA61F6B}"/>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D9D8A419-0CE8-114E-B274-54B5CDDE13CF}"/>
              </a:ext>
            </a:extLst>
          </p:cNvPr>
          <p:cNvSpPr>
            <a:spLocks noGrp="1"/>
          </p:cNvSpPr>
          <p:nvPr>
            <p:ph type="sldNum" sz="quarter" idx="5"/>
          </p:nvPr>
        </p:nvSpPr>
        <p:spPr/>
        <p:txBody>
          <a:bodyPr/>
          <a:lstStyle/>
          <a:p>
            <a:fld id="{4A9F45BC-27E5-42DD-A6FE-7ED05E4F917A}" type="slidenum">
              <a:rPr lang="en-US" smtClean="0"/>
              <a:t>11</a:t>
            </a:fld>
            <a:endParaRPr lang="en-US"/>
          </a:p>
        </p:txBody>
      </p:sp>
    </p:spTree>
    <p:extLst>
      <p:ext uri="{BB962C8B-B14F-4D97-AF65-F5344CB8AC3E}">
        <p14:creationId xmlns:p14="http://schemas.microsoft.com/office/powerpoint/2010/main" val="41160916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45F78-B05A-F4FB-5616-B80FF2F7B0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98521D-4164-EA98-3DB1-9E28D53444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242E4A-C71D-3E5F-E2DF-BBEEBFB91A01}"/>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610F34AA-8C07-C986-F059-C395826FF0F6}"/>
              </a:ext>
            </a:extLst>
          </p:cNvPr>
          <p:cNvSpPr>
            <a:spLocks noGrp="1"/>
          </p:cNvSpPr>
          <p:nvPr>
            <p:ph type="sldNum" sz="quarter" idx="5"/>
          </p:nvPr>
        </p:nvSpPr>
        <p:spPr/>
        <p:txBody>
          <a:bodyPr/>
          <a:lstStyle/>
          <a:p>
            <a:fld id="{4A9F45BC-27E5-42DD-A6FE-7ED05E4F917A}" type="slidenum">
              <a:rPr lang="en-US" smtClean="0"/>
              <a:t>12</a:t>
            </a:fld>
            <a:endParaRPr lang="en-US"/>
          </a:p>
        </p:txBody>
      </p:sp>
    </p:spTree>
    <p:extLst>
      <p:ext uri="{BB962C8B-B14F-4D97-AF65-F5344CB8AC3E}">
        <p14:creationId xmlns:p14="http://schemas.microsoft.com/office/powerpoint/2010/main" val="29484430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1A41DA-87C0-85FC-2705-25D538EA64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63ADAF-24F1-0BBD-82E8-3B2E4D2197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CF3131-02FA-A7F2-1E6A-1882756FA5B4}"/>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30EBCFFD-C00E-EB10-C278-6001C4EBEDD9}"/>
              </a:ext>
            </a:extLst>
          </p:cNvPr>
          <p:cNvSpPr>
            <a:spLocks noGrp="1"/>
          </p:cNvSpPr>
          <p:nvPr>
            <p:ph type="sldNum" sz="quarter" idx="5"/>
          </p:nvPr>
        </p:nvSpPr>
        <p:spPr/>
        <p:txBody>
          <a:bodyPr/>
          <a:lstStyle/>
          <a:p>
            <a:fld id="{4A9F45BC-27E5-42DD-A6FE-7ED05E4F917A}" type="slidenum">
              <a:rPr lang="en-US" smtClean="0"/>
              <a:t>13</a:t>
            </a:fld>
            <a:endParaRPr lang="en-US"/>
          </a:p>
        </p:txBody>
      </p:sp>
    </p:spTree>
    <p:extLst>
      <p:ext uri="{BB962C8B-B14F-4D97-AF65-F5344CB8AC3E}">
        <p14:creationId xmlns:p14="http://schemas.microsoft.com/office/powerpoint/2010/main" val="28264556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3BC84-CDD8-60F5-AB87-63B2A72F8F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27ED04-6913-7715-84BE-426F5967E8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23D671-4130-FB82-26ED-A5A6242F1EEB}"/>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05A64E0E-D21A-07BF-2989-63557A202511}"/>
              </a:ext>
            </a:extLst>
          </p:cNvPr>
          <p:cNvSpPr>
            <a:spLocks noGrp="1"/>
          </p:cNvSpPr>
          <p:nvPr>
            <p:ph type="sldNum" sz="quarter" idx="5"/>
          </p:nvPr>
        </p:nvSpPr>
        <p:spPr/>
        <p:txBody>
          <a:bodyPr/>
          <a:lstStyle/>
          <a:p>
            <a:fld id="{4A9F45BC-27E5-42DD-A6FE-7ED05E4F917A}" type="slidenum">
              <a:rPr lang="en-US" smtClean="0"/>
              <a:t>14</a:t>
            </a:fld>
            <a:endParaRPr lang="en-US"/>
          </a:p>
        </p:txBody>
      </p:sp>
    </p:spTree>
    <p:extLst>
      <p:ext uri="{BB962C8B-B14F-4D97-AF65-F5344CB8AC3E}">
        <p14:creationId xmlns:p14="http://schemas.microsoft.com/office/powerpoint/2010/main" val="24412860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9A60E6-48E7-FB22-95C9-A8D5D5A205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A37953-9F6C-D106-96E7-073B220FF2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EE4E47-FFA3-E51E-5FF8-1C48A5AC8FAE}"/>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958DBBE7-7063-43B7-5E52-DA5A417B3E7C}"/>
              </a:ext>
            </a:extLst>
          </p:cNvPr>
          <p:cNvSpPr>
            <a:spLocks noGrp="1"/>
          </p:cNvSpPr>
          <p:nvPr>
            <p:ph type="sldNum" sz="quarter" idx="5"/>
          </p:nvPr>
        </p:nvSpPr>
        <p:spPr/>
        <p:txBody>
          <a:bodyPr/>
          <a:lstStyle/>
          <a:p>
            <a:fld id="{4A9F45BC-27E5-42DD-A6FE-7ED05E4F917A}" type="slidenum">
              <a:rPr lang="en-US" smtClean="0"/>
              <a:t>15</a:t>
            </a:fld>
            <a:endParaRPr lang="en-US"/>
          </a:p>
        </p:txBody>
      </p:sp>
    </p:spTree>
    <p:extLst>
      <p:ext uri="{BB962C8B-B14F-4D97-AF65-F5344CB8AC3E}">
        <p14:creationId xmlns:p14="http://schemas.microsoft.com/office/powerpoint/2010/main" val="18436009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A95EB6-02FF-2056-7F73-F0ED6B463E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0E0195-3C0E-501E-5E81-4D29907BC4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6AC209-BB34-D226-8693-CFB701F8463E}"/>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440864E6-E647-4248-4CE5-EA3C2338121F}"/>
              </a:ext>
            </a:extLst>
          </p:cNvPr>
          <p:cNvSpPr>
            <a:spLocks noGrp="1"/>
          </p:cNvSpPr>
          <p:nvPr>
            <p:ph type="sldNum" sz="quarter" idx="5"/>
          </p:nvPr>
        </p:nvSpPr>
        <p:spPr/>
        <p:txBody>
          <a:bodyPr/>
          <a:lstStyle/>
          <a:p>
            <a:fld id="{4A9F45BC-27E5-42DD-A6FE-7ED05E4F917A}" type="slidenum">
              <a:rPr lang="en-US" smtClean="0"/>
              <a:t>16</a:t>
            </a:fld>
            <a:endParaRPr lang="en-US"/>
          </a:p>
        </p:txBody>
      </p:sp>
    </p:spTree>
    <p:extLst>
      <p:ext uri="{BB962C8B-B14F-4D97-AF65-F5344CB8AC3E}">
        <p14:creationId xmlns:p14="http://schemas.microsoft.com/office/powerpoint/2010/main" val="37994326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F1849-D07F-3589-48EC-C2A5539E00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3CC1D6-9921-CF72-2036-E3DB3808C7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550ECA-DC3A-D98D-FB60-065A4B77D7AC}"/>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436094CC-868E-0872-72E4-D64E1A3D17C8}"/>
              </a:ext>
            </a:extLst>
          </p:cNvPr>
          <p:cNvSpPr>
            <a:spLocks noGrp="1"/>
          </p:cNvSpPr>
          <p:nvPr>
            <p:ph type="sldNum" sz="quarter" idx="5"/>
          </p:nvPr>
        </p:nvSpPr>
        <p:spPr/>
        <p:txBody>
          <a:bodyPr/>
          <a:lstStyle/>
          <a:p>
            <a:fld id="{4A9F45BC-27E5-42DD-A6FE-7ED05E4F917A}" type="slidenum">
              <a:rPr lang="en-US" smtClean="0"/>
              <a:t>17</a:t>
            </a:fld>
            <a:endParaRPr lang="en-US"/>
          </a:p>
        </p:txBody>
      </p:sp>
    </p:spTree>
    <p:extLst>
      <p:ext uri="{BB962C8B-B14F-4D97-AF65-F5344CB8AC3E}">
        <p14:creationId xmlns:p14="http://schemas.microsoft.com/office/powerpoint/2010/main" val="26942603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4896C9-055E-3520-52CF-B20786B5F9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C3F279-E955-CC8A-C39C-0563512926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78D5C5-96D5-1376-BCAB-4B020ACB044A}"/>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E38353E5-C75C-BEFF-4CE2-85585DCA4E0D}"/>
              </a:ext>
            </a:extLst>
          </p:cNvPr>
          <p:cNvSpPr>
            <a:spLocks noGrp="1"/>
          </p:cNvSpPr>
          <p:nvPr>
            <p:ph type="sldNum" sz="quarter" idx="5"/>
          </p:nvPr>
        </p:nvSpPr>
        <p:spPr/>
        <p:txBody>
          <a:bodyPr/>
          <a:lstStyle/>
          <a:p>
            <a:fld id="{4A9F45BC-27E5-42DD-A6FE-7ED05E4F917A}" type="slidenum">
              <a:rPr lang="en-US" smtClean="0"/>
              <a:t>18</a:t>
            </a:fld>
            <a:endParaRPr lang="en-US"/>
          </a:p>
        </p:txBody>
      </p:sp>
    </p:spTree>
    <p:extLst>
      <p:ext uri="{BB962C8B-B14F-4D97-AF65-F5344CB8AC3E}">
        <p14:creationId xmlns:p14="http://schemas.microsoft.com/office/powerpoint/2010/main" val="7086653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16C957-5DF5-622C-5DE0-4822D7E953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C0A1B1-225F-6802-DC52-79A0A0D40F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CFFE1F-CD9A-4CA6-CD23-B4446261DCD1}"/>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2A96772E-43DB-2486-DBB2-78B672160F8F}"/>
              </a:ext>
            </a:extLst>
          </p:cNvPr>
          <p:cNvSpPr>
            <a:spLocks noGrp="1"/>
          </p:cNvSpPr>
          <p:nvPr>
            <p:ph type="sldNum" sz="quarter" idx="5"/>
          </p:nvPr>
        </p:nvSpPr>
        <p:spPr/>
        <p:txBody>
          <a:bodyPr/>
          <a:lstStyle/>
          <a:p>
            <a:fld id="{4A9F45BC-27E5-42DD-A6FE-7ED05E4F917A}" type="slidenum">
              <a:rPr lang="en-US" smtClean="0"/>
              <a:t>19</a:t>
            </a:fld>
            <a:endParaRPr lang="en-US"/>
          </a:p>
        </p:txBody>
      </p:sp>
    </p:spTree>
    <p:extLst>
      <p:ext uri="{BB962C8B-B14F-4D97-AF65-F5344CB8AC3E}">
        <p14:creationId xmlns:p14="http://schemas.microsoft.com/office/powerpoint/2010/main" val="2551064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ECD39-C260-58D9-9CED-3CEC8948FB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9263B5-B76D-6D50-404D-233CF9ABC5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0BA839-028B-427E-08B6-0518C12DF71C}"/>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55143331-DD44-716C-25C2-3A1209D71991}"/>
              </a:ext>
            </a:extLst>
          </p:cNvPr>
          <p:cNvSpPr>
            <a:spLocks noGrp="1"/>
          </p:cNvSpPr>
          <p:nvPr>
            <p:ph type="sldNum" sz="quarter" idx="5"/>
          </p:nvPr>
        </p:nvSpPr>
        <p:spPr/>
        <p:txBody>
          <a:bodyPr/>
          <a:lstStyle/>
          <a:p>
            <a:fld id="{4A9F45BC-27E5-42DD-A6FE-7ED05E4F917A}" type="slidenum">
              <a:rPr lang="en-US" smtClean="0"/>
              <a:t>2</a:t>
            </a:fld>
            <a:endParaRPr lang="en-US"/>
          </a:p>
        </p:txBody>
      </p:sp>
    </p:spTree>
    <p:extLst>
      <p:ext uri="{BB962C8B-B14F-4D97-AF65-F5344CB8AC3E}">
        <p14:creationId xmlns:p14="http://schemas.microsoft.com/office/powerpoint/2010/main" val="24867073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486D3-28CC-6B51-48BC-A448DC01C3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7F2641-807E-6389-F72C-8048CDDD24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E5DB37-663C-B127-DDFB-76D473976F74}"/>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B37D7DC6-D79E-6ADB-16A4-1E7AE8C2DE97}"/>
              </a:ext>
            </a:extLst>
          </p:cNvPr>
          <p:cNvSpPr>
            <a:spLocks noGrp="1"/>
          </p:cNvSpPr>
          <p:nvPr>
            <p:ph type="sldNum" sz="quarter" idx="5"/>
          </p:nvPr>
        </p:nvSpPr>
        <p:spPr/>
        <p:txBody>
          <a:bodyPr/>
          <a:lstStyle/>
          <a:p>
            <a:fld id="{4A9F45BC-27E5-42DD-A6FE-7ED05E4F917A}" type="slidenum">
              <a:rPr lang="en-US" smtClean="0"/>
              <a:t>20</a:t>
            </a:fld>
            <a:endParaRPr lang="en-US"/>
          </a:p>
        </p:txBody>
      </p:sp>
    </p:spTree>
    <p:extLst>
      <p:ext uri="{BB962C8B-B14F-4D97-AF65-F5344CB8AC3E}">
        <p14:creationId xmlns:p14="http://schemas.microsoft.com/office/powerpoint/2010/main" val="1763156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AC11C-303B-0C1E-B696-B49D1F9BD0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ECC55A-FC44-6E2A-7530-2195416521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1E794D-E02C-FD1C-50D8-74217F9E8809}"/>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A7F98B68-99B9-F38D-01CF-D32C4B90F502}"/>
              </a:ext>
            </a:extLst>
          </p:cNvPr>
          <p:cNvSpPr>
            <a:spLocks noGrp="1"/>
          </p:cNvSpPr>
          <p:nvPr>
            <p:ph type="sldNum" sz="quarter" idx="5"/>
          </p:nvPr>
        </p:nvSpPr>
        <p:spPr/>
        <p:txBody>
          <a:bodyPr/>
          <a:lstStyle/>
          <a:p>
            <a:fld id="{4A9F45BC-27E5-42DD-A6FE-7ED05E4F917A}" type="slidenum">
              <a:rPr lang="en-US" smtClean="0"/>
              <a:t>21</a:t>
            </a:fld>
            <a:endParaRPr lang="en-US"/>
          </a:p>
        </p:txBody>
      </p:sp>
    </p:spTree>
    <p:extLst>
      <p:ext uri="{BB962C8B-B14F-4D97-AF65-F5344CB8AC3E}">
        <p14:creationId xmlns:p14="http://schemas.microsoft.com/office/powerpoint/2010/main" val="16184611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2B283-7322-BDE5-2B0B-17B7B2C6E5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8FACD2-A470-CEE9-7D8D-4B26C3C553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7CEBB6-BABA-5695-00C6-8AE77FD5F14F}"/>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2BCF8E90-837D-197B-2330-22A6583A0226}"/>
              </a:ext>
            </a:extLst>
          </p:cNvPr>
          <p:cNvSpPr>
            <a:spLocks noGrp="1"/>
          </p:cNvSpPr>
          <p:nvPr>
            <p:ph type="sldNum" sz="quarter" idx="5"/>
          </p:nvPr>
        </p:nvSpPr>
        <p:spPr/>
        <p:txBody>
          <a:bodyPr/>
          <a:lstStyle/>
          <a:p>
            <a:fld id="{4A9F45BC-27E5-42DD-A6FE-7ED05E4F917A}" type="slidenum">
              <a:rPr lang="en-US" smtClean="0"/>
              <a:t>22</a:t>
            </a:fld>
            <a:endParaRPr lang="en-US"/>
          </a:p>
        </p:txBody>
      </p:sp>
    </p:spTree>
    <p:extLst>
      <p:ext uri="{BB962C8B-B14F-4D97-AF65-F5344CB8AC3E}">
        <p14:creationId xmlns:p14="http://schemas.microsoft.com/office/powerpoint/2010/main" val="16279294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1DA34-1399-6BA9-9167-DD60CEB144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592E3E-3648-720F-8FD5-D8EC6539BC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6D2878-54AD-F5DC-917A-1E43E32E916F}"/>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B74A3F62-C0F0-DE5E-579D-BCA559F210F5}"/>
              </a:ext>
            </a:extLst>
          </p:cNvPr>
          <p:cNvSpPr>
            <a:spLocks noGrp="1"/>
          </p:cNvSpPr>
          <p:nvPr>
            <p:ph type="sldNum" sz="quarter" idx="5"/>
          </p:nvPr>
        </p:nvSpPr>
        <p:spPr/>
        <p:txBody>
          <a:bodyPr/>
          <a:lstStyle/>
          <a:p>
            <a:fld id="{4A9F45BC-27E5-42DD-A6FE-7ED05E4F917A}" type="slidenum">
              <a:rPr lang="en-US" smtClean="0"/>
              <a:t>23</a:t>
            </a:fld>
            <a:endParaRPr lang="en-US"/>
          </a:p>
        </p:txBody>
      </p:sp>
    </p:spTree>
    <p:extLst>
      <p:ext uri="{BB962C8B-B14F-4D97-AF65-F5344CB8AC3E}">
        <p14:creationId xmlns:p14="http://schemas.microsoft.com/office/powerpoint/2010/main" val="20013592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The third phase during Lent and Easter 2027 centers on the Paschal Mystery, the heart of Christian faith. Catechetical programs will explore sacramental theology, focusing on Baptism, Eucharist, and the Triduum. Parishes will be encouraged to plan vibrant celebrations of Holy Week, incorporating traditional rites with pastoral sensitivity. Clergy and liturgical leaders will receive advanced training on presiding at complex liturgies, while music ministers will prepare repertoires that reflect the solemnity and joy of the season. Communication efforts will include diocesan-wide video messages, parish-level workshops, and digital resources for families. This phase also emphasizes mystagogical catechesis, helping parishioners reflect on the meaning of the sacraments they celebrate. By immersing the faithful in the Paschal Mystery, Lent/Easter 2027 seeks to renew not only liturgical practice but also the spiritual life of the entire diocesan community.
Image source: Microsoft 365 content library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1B0CB1-8C1C-4455-9EDE-F9FDA2F4EDC5}"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93700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C00D85-35FF-E4E9-67DF-D75064B6E7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4E5852-0CBD-864C-4F33-F78E666862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A3F458-FBEF-B451-FC2F-E10610521ABE}"/>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6F3E3C4A-1D4D-DFD1-45B7-A3392F3ADD9D}"/>
              </a:ext>
            </a:extLst>
          </p:cNvPr>
          <p:cNvSpPr>
            <a:spLocks noGrp="1"/>
          </p:cNvSpPr>
          <p:nvPr>
            <p:ph type="sldNum" sz="quarter" idx="5"/>
          </p:nvPr>
        </p:nvSpPr>
        <p:spPr/>
        <p:txBody>
          <a:bodyPr/>
          <a:lstStyle/>
          <a:p>
            <a:fld id="{4A9F45BC-27E5-42DD-A6FE-7ED05E4F917A}" type="slidenum">
              <a:rPr lang="en-US" smtClean="0"/>
              <a:t>25</a:t>
            </a:fld>
            <a:endParaRPr lang="en-US"/>
          </a:p>
        </p:txBody>
      </p:sp>
    </p:spTree>
    <p:extLst>
      <p:ext uri="{BB962C8B-B14F-4D97-AF65-F5344CB8AC3E}">
        <p14:creationId xmlns:p14="http://schemas.microsoft.com/office/powerpoint/2010/main" val="11581904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03B0AE-56EA-9DD9-0960-7112CC8CFF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75E293-F354-7C67-4223-37EAFE8E74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5C5E0C-D431-8184-3327-E01C2B7162CE}"/>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2AD25DEC-EDD7-BD58-310A-13CB9EDAC64D}"/>
              </a:ext>
            </a:extLst>
          </p:cNvPr>
          <p:cNvSpPr>
            <a:spLocks noGrp="1"/>
          </p:cNvSpPr>
          <p:nvPr>
            <p:ph type="sldNum" sz="quarter" idx="5"/>
          </p:nvPr>
        </p:nvSpPr>
        <p:spPr/>
        <p:txBody>
          <a:bodyPr/>
          <a:lstStyle/>
          <a:p>
            <a:fld id="{4A9F45BC-27E5-42DD-A6FE-7ED05E4F917A}" type="slidenum">
              <a:rPr lang="en-US" smtClean="0"/>
              <a:t>26</a:t>
            </a:fld>
            <a:endParaRPr lang="en-US"/>
          </a:p>
        </p:txBody>
      </p:sp>
    </p:spTree>
    <p:extLst>
      <p:ext uri="{BB962C8B-B14F-4D97-AF65-F5344CB8AC3E}">
        <p14:creationId xmlns:p14="http://schemas.microsoft.com/office/powerpoint/2010/main" val="22332465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9F45BC-27E5-42DD-A6FE-7ED05E4F917A}" type="slidenum">
              <a:rPr lang="en-US"/>
              <a:t>27</a:t>
            </a:fld>
            <a:endParaRPr lang="en-US"/>
          </a:p>
        </p:txBody>
      </p:sp>
    </p:spTree>
    <p:extLst>
      <p:ext uri="{BB962C8B-B14F-4D97-AF65-F5344CB8AC3E}">
        <p14:creationId xmlns:p14="http://schemas.microsoft.com/office/powerpoint/2010/main" val="42921701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9F45BC-27E5-42DD-A6FE-7ED05E4F917A}" type="slidenum">
              <a:rPr lang="en-US"/>
              <a:t>28</a:t>
            </a:fld>
            <a:endParaRPr lang="en-US"/>
          </a:p>
        </p:txBody>
      </p:sp>
    </p:spTree>
    <p:extLst>
      <p:ext uri="{BB962C8B-B14F-4D97-AF65-F5344CB8AC3E}">
        <p14:creationId xmlns:p14="http://schemas.microsoft.com/office/powerpoint/2010/main" val="4472765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9F45BC-27E5-42DD-A6FE-7ED05E4F917A}" type="slidenum">
              <a:rPr lang="en-US"/>
              <a:t>29</a:t>
            </a:fld>
            <a:endParaRPr lang="en-US"/>
          </a:p>
        </p:txBody>
      </p:sp>
    </p:spTree>
    <p:extLst>
      <p:ext uri="{BB962C8B-B14F-4D97-AF65-F5344CB8AC3E}">
        <p14:creationId xmlns:p14="http://schemas.microsoft.com/office/powerpoint/2010/main" val="87766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A4C03-37E2-F07D-4D83-37860ADE27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B74DE3-778A-015B-F8A1-2E7D983B99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CBE975-46D1-A8CE-59FD-E9BB6B79CFC1}"/>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52CD3C75-1416-810D-A92D-548748D49214}"/>
              </a:ext>
            </a:extLst>
          </p:cNvPr>
          <p:cNvSpPr>
            <a:spLocks noGrp="1"/>
          </p:cNvSpPr>
          <p:nvPr>
            <p:ph type="sldNum" sz="quarter" idx="5"/>
          </p:nvPr>
        </p:nvSpPr>
        <p:spPr/>
        <p:txBody>
          <a:bodyPr/>
          <a:lstStyle/>
          <a:p>
            <a:fld id="{4A9F45BC-27E5-42DD-A6FE-7ED05E4F917A}" type="slidenum">
              <a:rPr lang="en-US" smtClean="0"/>
              <a:t>3</a:t>
            </a:fld>
            <a:endParaRPr lang="en-US"/>
          </a:p>
        </p:txBody>
      </p:sp>
    </p:spTree>
    <p:extLst>
      <p:ext uri="{BB962C8B-B14F-4D97-AF65-F5344CB8AC3E}">
        <p14:creationId xmlns:p14="http://schemas.microsoft.com/office/powerpoint/2010/main" val="23968395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9F45BC-27E5-42DD-A6FE-7ED05E4F917A}" type="slidenum">
              <a:rPr lang="en-US"/>
              <a:t>30</a:t>
            </a:fld>
            <a:endParaRPr lang="en-US"/>
          </a:p>
        </p:txBody>
      </p:sp>
    </p:spTree>
    <p:extLst>
      <p:ext uri="{BB962C8B-B14F-4D97-AF65-F5344CB8AC3E}">
        <p14:creationId xmlns:p14="http://schemas.microsoft.com/office/powerpoint/2010/main" val="21842028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9F45BC-27E5-42DD-A6FE-7ED05E4F917A}" type="slidenum">
              <a:rPr lang="en-US"/>
              <a:t>31</a:t>
            </a:fld>
            <a:endParaRPr lang="en-US"/>
          </a:p>
        </p:txBody>
      </p:sp>
    </p:spTree>
    <p:extLst>
      <p:ext uri="{BB962C8B-B14F-4D97-AF65-F5344CB8AC3E}">
        <p14:creationId xmlns:p14="http://schemas.microsoft.com/office/powerpoint/2010/main" val="8282777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The final phase in Fall 2027 focuses on evaluating the impact of the renewal and integrating best practices into parish life. Diocesan leadership will conduct surveys and listening sessions to gather feedback from clergy, ministers, and parishioners. Metrics will include participation rates, quality of liturgical celebrations, and effectiveness of catechetical programs. Based on this data, the diocese will develop guidelines for sustaining renewal efforts, ensuring that improvements become permanent features of parish life. This phase also addresses challenges encountered during the process, offering solutions and additional resources where needed. Communication strategies will celebrate successes, share testimonies, and outline next steps for ongoing formation. By concluding with evaluation and integration, the plan ensures that liturgical renewal is not a temporary initiative but a lasting transformation rooted in the Church’s mission.
Image source: Microsoft 365 content library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1B0CB1-8C1C-4455-9EDE-F9FDA2F4EDC5}"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9837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74D32C-45DF-A55C-62B2-02D251796C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69AEB9-67CB-0541-44F2-952C1836FB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773ABF-4D2F-28EF-70C7-C32FFC2C897E}"/>
              </a:ext>
            </a:extLst>
          </p:cNvPr>
          <p:cNvSpPr>
            <a:spLocks noGrp="1"/>
          </p:cNvSpPr>
          <p:nvPr>
            <p:ph type="body" idx="1"/>
          </p:nvPr>
        </p:nvSpPr>
        <p:spPr/>
        <p:txBody>
          <a:bodyPr/>
          <a:lstStyle/>
          <a:p>
            <a:r>
              <a:rPr lang="en-US"/>
              <a:t>
---
The diocesan initiative for liturgical renewal aims to deepen the spiritual life of parishes by fostering authentic participation in the sacred liturgy over a two-year period. This plan is rooted in the Church’s call for ongoing renewal, emphasizing reverence, beauty, and active engagement with the Eucharist as the source and summit of Christian life. The objectives include strengthening catechesis on liturgical theology, enhancing the quality of celebrations, and equipping clergy and lay ministers with resources to lead renewal efforts effectively. By focusing on seasonal phases aligned with the liturgical calendar, the plan ensures that renewal is not a one-time event but a sustained journey of formation and transformation. Key goals include improving homiletic quality, promoting sacred music that reflects the Church’s tradition, and fostering a culture of prayerful preparation among ministers and congregations. This vision also addresses pastoral challenges such as balancing tradition with accessibility, ensuring inclusivity while maintaining doctrinal integrity, and responding to cultural diversity within the diocese. Ultimately, the renewal seeks to inspire a deeper encounter with Christ through the liturgy, strengthening parish identity and unity across communities.
Image source: Microsoft 365 content library
</a:t>
            </a:r>
          </a:p>
        </p:txBody>
      </p:sp>
      <p:sp>
        <p:nvSpPr>
          <p:cNvPr id="4" name="Slide Number Placeholder 3">
            <a:extLst>
              <a:ext uri="{FF2B5EF4-FFF2-40B4-BE49-F238E27FC236}">
                <a16:creationId xmlns:a16="http://schemas.microsoft.com/office/drawing/2014/main" id="{E627B870-64A6-969C-2A4D-FE6B7A75F56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1B0CB1-8C1C-4455-9EDE-F9FDA2F4EDC5}"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5041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diocesan initiative for liturgical renewal aims to deepen the spiritual life of parishes by fostering authentic participation in the sacred liturgy over a two-year period. This plan is rooted in the Church’s call for ongoing renewal, emphasizing reverence, beauty, and active engagement with the Eucharist as the source and summit of Christian life. The objectives include strengthening catechesis on liturgical theology, enhancing the quality of celebrations, and equipping clergy and lay ministers with resources to lead renewal efforts effectively. By focusing on seasonal phases aligned with the liturgical calendar, the plan ensures that renewal is not a one-time event but a sustained journey of formation and transformation. Key goals include improving homiletic quality, promoting sacred music that reflects the Church’s tradition, and fostering a culture of prayerful preparation among ministers and congregations. This vision also addresses pastoral challenges such as balancing tradition with accessibility, ensuring inclusivity while maintaining doctrinal integrity, and responding to cultural diversity within the diocese. Ultimately, the renewal seeks to inspire a deeper encounter with Christ through the liturgy, strengthening parish identity and unity across communities.
Image source: Microsoft 365 content library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1B0CB1-8C1C-4455-9EDE-F9FDA2F4EDC5}"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5629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The two-year arc is structured around four major phases corresponding to key liturgical seasons: Lent 2026, Fall 2026, Lent/Easter 2027, and Fall 2027. Each phase builds upon the previous, creating a rhythm of catechesis, formation, and implementation. Lent 2026 initiates the renewal with a focus on penitential practices and Eucharistic devotion, encouraging parishes to adopt resources for deepening prayer and sacramental life. Fall 2026 emphasizes community engagement and the enrichment of Sunday worship, introducing training modules for music ministers and lectors. Lent/Easter 2027 centers on the Paschal Mystery, integrating catechetical series on sacramental theology and fostering vibrant celebrations of the Triduum. Finally, Fall 2027 consolidates the renewal by evaluating progress, addressing challenges, and embedding best practices into parish life. A timeline graphic will illustrate these phases, highlighting key milestones such as clergy workshops, parish toolkit distribution, and diocesan-wide liturgical celebrations. This phased approach ensures gradual implementation, allowing time for feedback and adaptation while maintaining momentum. By aligning with the liturgical calendar, the plan leverages natural opportunities for spiritual renewal and catechesis, making the process both organic and impactful.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1B0CB1-8C1C-4455-9EDE-F9FDA2F4EDC5}"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8777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The first phase during Lent 2026 sets the tone for the entire renewal process. Its primary focus is on deepening Eucharistic devotion and fostering a spirit of penitence. Parishes will receive catechetical materials emphasizing the theology of the Eucharist and the importance of active participation in Mass. Initiatives include promoting Eucharistic Adoration, enhancing the quality of homilies, and encouraging personal and communal prayer practices. Clergy workshops will address preaching during penitential seasons, while lay ministers will be trained to support liturgical preparation and execution. Communication strategies will highlight the spiritual significance of Lent, using diocesan channels to share reflections, video messages, and parish success stories. This phase also introduces the concept of renewal as a journey, inviting parishioners to commit to ongoing formation. By grounding the process in prayer and sacramental life, Lent 2026 establishes a strong foundation for subsequent phases, ensuring that renewal is not merely procedural but deeply spiritual.
Image source: Microsoft 365 content library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1B0CB1-8C1C-4455-9EDE-F9FDA2F4EDC5}"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0107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9F45BC-27E5-42DD-A6FE-7ED05E4F917A}" type="slidenum">
              <a:rPr lang="en-US"/>
              <a:t>8</a:t>
            </a:fld>
            <a:endParaRPr lang="en-US"/>
          </a:p>
        </p:txBody>
      </p:sp>
    </p:spTree>
    <p:extLst>
      <p:ext uri="{BB962C8B-B14F-4D97-AF65-F5344CB8AC3E}">
        <p14:creationId xmlns:p14="http://schemas.microsoft.com/office/powerpoint/2010/main" val="280096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The first phase during Lent 2026 sets the tone for the entire renewal process. Its primary focus is on deepening Eucharistic devotion and fostering a spirit of penitence. Parishes will receive catechetical materials emphasizing the theology of the Eucharist and the importance of active participation in Mass. Initiatives include promoting Eucharistic Adoration, enhancing the quality of homilies, and encouraging personal and communal prayer practices. Clergy workshops will address preaching during penitential seasons, while lay ministers will be trained to support liturgical preparation and execution. Communication strategies will highlight the spiritual significance of Lent, using diocesan channels to share reflections, video messages, and parish success stories. This phase also introduces the concept of renewal as a journey, inviting parishioners to commit to ongoing formation. By grounding the process in prayer and sacramental life, Lent 2026 establishes a strong foundation for subsequent phases, ensuring that renewal is not merely procedural but deeply spiritual.
Image source: Microsoft 365 content library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1B0CB1-8C1C-4455-9EDE-F9FDA2F4EDC5}"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010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39174FB3-ACF6-4A9B-9D1F-91EEB8A6966E}" type="datetime2">
              <a:rPr lang="en-US" smtClean="0"/>
              <a:t>Thursday, March 12, 2026</a:t>
            </a:fld>
            <a:endParaRPr lang="en-US"/>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r>
              <a:rPr lang="en-US"/>
              <a:t>Sample Footer Text</a:t>
            </a:r>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2148880301"/>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174FB3-ACF6-4A9B-9D1F-91EEB8A6966E}" type="datetime2">
              <a:rPr lang="en-US" smtClean="0"/>
              <a:t>Thursday, March 12, 2026</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409961105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39174FB3-ACF6-4A9B-9D1F-91EEB8A6966E}" type="datetime2">
              <a:rPr lang="en-US" smtClean="0"/>
              <a:t>Thursday, March 12, 2026</a:t>
            </a:fld>
            <a:endParaRPr lang="en-US"/>
          </a:p>
        </p:txBody>
      </p:sp>
      <p:sp>
        <p:nvSpPr>
          <p:cNvPr id="5" name="Footer Placeholder 4"/>
          <p:cNvSpPr>
            <a:spLocks noGrp="1"/>
          </p:cNvSpPr>
          <p:nvPr>
            <p:ph type="ftr" sz="quarter" idx="11"/>
          </p:nvPr>
        </p:nvSpPr>
        <p:spPr>
          <a:xfrm>
            <a:off x="774923" y="5951811"/>
            <a:ext cx="7896279" cy="365125"/>
          </a:xfrm>
        </p:spPr>
        <p:txBody>
          <a:bodyPr/>
          <a:lstStyle/>
          <a:p>
            <a:r>
              <a:rPr lang="en-US"/>
              <a:t>Sample Footer Text</a:t>
            </a:r>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330215893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Content with Pictur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31520" y="312572"/>
            <a:ext cx="6858000" cy="923544"/>
          </a:xfrm>
        </p:spPr>
        <p:txBody>
          <a:bodyPr anchor="b"/>
          <a:lstStyle/>
          <a:p>
            <a:r>
              <a:rPr lang="en-US"/>
              <a:t>Click to edit Master title style</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a:t>Sample Footer Text</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731520" y="1380744"/>
            <a:ext cx="6858000" cy="4608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86917188-FC72-8B54-8EBD-7107C6956DBB}"/>
              </a:ext>
            </a:extLst>
          </p:cNvPr>
          <p:cNvSpPr>
            <a:spLocks noGrp="1"/>
          </p:cNvSpPr>
          <p:nvPr>
            <p:ph type="pic" sz="quarter" idx="15" hasCustomPrompt="1"/>
          </p:nvPr>
        </p:nvSpPr>
        <p:spPr>
          <a:xfrm>
            <a:off x="8491126" y="603504"/>
            <a:ext cx="3085177" cy="5202936"/>
          </a:xfrm>
          <a:blipFill>
            <a:blip r:embed="rId2">
              <a:alphaModFix amt="70000"/>
            </a:blip>
            <a:stretch>
              <a:fillRect/>
            </a:stretch>
          </a:blipFill>
        </p:spPr>
        <p:txBody>
          <a:bodyPr/>
          <a:lstStyle>
            <a:lvl1pPr marL="0" indent="0">
              <a:buNone/>
              <a:defRPr/>
            </a:lvl1pPr>
          </a:lstStyle>
          <a:p>
            <a:r>
              <a:rPr lang="en-US"/>
              <a:t> </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38CA907A-57F4-4BE4-B9CF-66B2A48FC3D2}" type="datetime2">
              <a:rPr lang="en-US" smtClean="0"/>
              <a:t>Thursday, March 12, 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bg1"/>
                </a:solidFill>
                <a:effectLst/>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36784024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Content with Picture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31520" y="3886200"/>
            <a:ext cx="3649468" cy="2048256"/>
          </a:xfrm>
        </p:spPr>
        <p:txBody>
          <a:bodyPr vert="horz" lIns="91440" tIns="45720" rIns="91440" bIns="45720" rtlCol="0" anchor="t">
            <a:normAutofit/>
          </a:bodyPr>
          <a:lstStyle>
            <a:lvl1pPr>
              <a:defRPr lang="en-US" dirty="0"/>
            </a:lvl1pPr>
          </a:lstStyle>
          <a:p>
            <a:pPr lvl="0"/>
            <a:r>
              <a:rPr lang="en-US"/>
              <a:t>Click to edit Master title style</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4" name="Picture Placeholder 3">
            <a:extLst>
              <a:ext uri="{FF2B5EF4-FFF2-40B4-BE49-F238E27FC236}">
                <a16:creationId xmlns:a16="http://schemas.microsoft.com/office/drawing/2014/main" id="{DC72D447-6660-458A-13D3-C4FF07038659}"/>
              </a:ext>
            </a:extLst>
          </p:cNvPr>
          <p:cNvSpPr>
            <a:spLocks noGrp="1"/>
          </p:cNvSpPr>
          <p:nvPr>
            <p:ph type="pic" sz="quarter" idx="15" hasCustomPrompt="1"/>
          </p:nvPr>
        </p:nvSpPr>
        <p:spPr>
          <a:xfrm>
            <a:off x="731518" y="0"/>
            <a:ext cx="3520440" cy="3648456"/>
          </a:xfrm>
          <a:blipFill>
            <a:blip r:embed="rId2">
              <a:alphaModFix amt="70000"/>
            </a:blip>
            <a:stretch>
              <a:fillRect/>
            </a:stretch>
          </a:blipFill>
        </p:spPr>
        <p:txBody>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5148072" y="704088"/>
            <a:ext cx="6428232" cy="5230368"/>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CB5151AB-126F-4C4D-9C0D-9B9B07DC1CFA}" type="datetime2">
              <a:rPr lang="en-US" smtClean="0"/>
              <a:t>Thursday, March 12, 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5703578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cSld name="Title with Pictur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31520" y="4791456"/>
            <a:ext cx="10570464" cy="1170432"/>
          </a:xfrm>
        </p:spPr>
        <p:txBody>
          <a:bodyPr vert="horz" lIns="91440" tIns="45720" rIns="91440" bIns="45720" rtlCol="0" anchor="b">
            <a:normAutofit/>
          </a:bodyPr>
          <a:lstStyle>
            <a:lvl1pPr>
              <a:defRPr lang="en-US" sz="4000" cap="all" spc="700" baseline="0">
                <a:solidFill>
                  <a:schemeClr val="tx1"/>
                </a:solidFill>
              </a:defRPr>
            </a:lvl1pPr>
          </a:lstStyle>
          <a:p>
            <a:pPr lvl="0">
              <a:lnSpc>
                <a:spcPct val="110000"/>
              </a:lnSpc>
            </a:pPr>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31520" y="6025896"/>
            <a:ext cx="10579608" cy="429768"/>
          </a:xfrm>
        </p:spPr>
        <p:txBody>
          <a:bodyPr vert="horz" lIns="91440" tIns="45720" rIns="91440" bIns="45720" rtlCol="0">
            <a:normAutofit/>
          </a:bodyPr>
          <a:lstStyle>
            <a:lvl1pPr marL="0" indent="0">
              <a:buNone/>
              <a:defRPr lang="en-US" sz="1600" cap="all" spc="400" baseline="0">
                <a:solidFill>
                  <a:schemeClr val="tx1"/>
                </a:solidFill>
                <a:latin typeface="+mj-lt"/>
              </a:defRPr>
            </a:lvl1pPr>
          </a:lstStyle>
          <a:p>
            <a:pPr lvl="0"/>
            <a:r>
              <a:rPr lang="en-US"/>
              <a:t>Click to edit Master subtitle style</a:t>
            </a:r>
          </a:p>
        </p:txBody>
      </p:sp>
      <p:sp>
        <p:nvSpPr>
          <p:cNvPr id="17" name="Picture Placeholder 16">
            <a:extLst>
              <a:ext uri="{FF2B5EF4-FFF2-40B4-BE49-F238E27FC236}">
                <a16:creationId xmlns:a16="http://schemas.microsoft.com/office/drawing/2014/main" id="{CC20621E-D3A1-DE2F-A48A-0A5F27957211}"/>
              </a:ext>
            </a:extLst>
          </p:cNvPr>
          <p:cNvSpPr>
            <a:spLocks noGrp="1"/>
          </p:cNvSpPr>
          <p:nvPr>
            <p:ph type="pic" sz="quarter" idx="13" hasCustomPrompt="1"/>
          </p:nvPr>
        </p:nvSpPr>
        <p:spPr>
          <a:xfrm>
            <a:off x="0" y="0"/>
            <a:ext cx="12192000" cy="4572000"/>
          </a:xfrm>
          <a:blipFill dpi="0" rotWithShape="1">
            <a:blip r:embed="rId2">
              <a:alphaModFix amt="70000"/>
            </a:blip>
            <a:srcRect/>
            <a:stretch>
              <a:fillRect/>
            </a:stretch>
          </a:blipFill>
        </p:spPr>
        <p:txBody>
          <a:bodyPr/>
          <a:lstStyle>
            <a:lvl1pPr marL="0" indent="0">
              <a:buNone/>
              <a:defRPr/>
            </a:lvl1pPr>
          </a:lstStyle>
          <a:p>
            <a:r>
              <a:rPr lang="en-US"/>
              <a:t> </a:t>
            </a:r>
          </a:p>
        </p:txBody>
      </p:sp>
      <p:sp>
        <p:nvSpPr>
          <p:cNvPr id="19" name="Footer Placeholder 18">
            <a:extLst>
              <a:ext uri="{FF2B5EF4-FFF2-40B4-BE49-F238E27FC236}">
                <a16:creationId xmlns:a16="http://schemas.microsoft.com/office/drawing/2014/main" id="{382602B3-F8C3-D957-5C3F-DF1749FA8532}"/>
              </a:ext>
            </a:extLst>
          </p:cNvPr>
          <p:cNvSpPr>
            <a:spLocks noGrp="1"/>
          </p:cNvSpPr>
          <p:nvPr>
            <p:ph type="ftr" sz="quarter" idx="15"/>
          </p:nvPr>
        </p:nvSpPr>
        <p:spPr>
          <a:xfrm>
            <a:off x="731520" y="6455664"/>
            <a:ext cx="3557016" cy="365760"/>
          </a:xfrm>
        </p:spPr>
        <p:txBody>
          <a:bodyPr/>
          <a:lstStyle>
            <a:lvl1pPr>
              <a:defRPr>
                <a:solidFill>
                  <a:schemeClr val="tx1"/>
                </a:solidFill>
                <a:effectLst/>
              </a:defRPr>
            </a:lvl1pPr>
          </a:lstStyle>
          <a:p>
            <a:r>
              <a:rPr lang="en-US"/>
              <a:t>Sample Footer Text</a:t>
            </a:r>
          </a:p>
        </p:txBody>
      </p:sp>
      <p:sp>
        <p:nvSpPr>
          <p:cNvPr id="18" name="Date Placeholder 17">
            <a:extLst>
              <a:ext uri="{FF2B5EF4-FFF2-40B4-BE49-F238E27FC236}">
                <a16:creationId xmlns:a16="http://schemas.microsoft.com/office/drawing/2014/main" id="{A0E38CC7-EEB9-1AD7-7B03-603746FE3FF6}"/>
              </a:ext>
            </a:extLst>
          </p:cNvPr>
          <p:cNvSpPr>
            <a:spLocks noGrp="1"/>
          </p:cNvSpPr>
          <p:nvPr>
            <p:ph type="dt" sz="half" idx="14"/>
          </p:nvPr>
        </p:nvSpPr>
        <p:spPr/>
        <p:txBody>
          <a:bodyPr/>
          <a:lstStyle>
            <a:lvl1pPr>
              <a:defRPr>
                <a:solidFill>
                  <a:schemeClr val="tx1"/>
                </a:solidFill>
              </a:defRPr>
            </a:lvl1pPr>
          </a:lstStyle>
          <a:p>
            <a:fld id="{3D4AF38C-0923-462D-8E8F-DFB1FB3CD655}" type="datetime2">
              <a:rPr lang="en-US" smtClean="0"/>
              <a:t>Thursday, March 12, 2026</a:t>
            </a:fld>
            <a:endParaRPr lang="en-US"/>
          </a:p>
        </p:txBody>
      </p:sp>
      <p:sp>
        <p:nvSpPr>
          <p:cNvPr id="20" name="Slide Number Placeholder 19">
            <a:extLst>
              <a:ext uri="{FF2B5EF4-FFF2-40B4-BE49-F238E27FC236}">
                <a16:creationId xmlns:a16="http://schemas.microsoft.com/office/drawing/2014/main" id="{B153FF4E-D18A-13B0-6B0A-CF7AF0A5232B}"/>
              </a:ext>
            </a:extLst>
          </p:cNvPr>
          <p:cNvSpPr>
            <a:spLocks noGrp="1"/>
          </p:cNvSpPr>
          <p:nvPr>
            <p:ph type="sldNum" sz="quarter" idx="16"/>
          </p:nvPr>
        </p:nvSpPr>
        <p:spPr/>
        <p:txBody>
          <a:bodyPr/>
          <a:lstStyle>
            <a:lvl1pPr>
              <a:defRPr>
                <a:solidFill>
                  <a:schemeClr val="tx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306270062"/>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174FB3-ACF6-4A9B-9D1F-91EEB8A6966E}" type="datetime2">
              <a:rPr lang="en-US" smtClean="0"/>
              <a:t>Thursday, March 12, 2026</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a:xfrm>
            <a:off x="10558300" y="5956137"/>
            <a:ext cx="1052508" cy="365125"/>
          </a:xfrm>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2342530024"/>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39174FB3-ACF6-4A9B-9D1F-91EEB8A6966E}" type="datetime2">
              <a:rPr lang="en-US" smtClean="0"/>
              <a:t>Thursday, March 12, 2026</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r>
              <a:rPr lang="en-US"/>
              <a:t>Sample Footer Text</a:t>
            </a: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2323541090"/>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9174FB3-ACF6-4A9B-9D1F-91EEB8A6966E}" type="datetime2">
              <a:rPr lang="en-US" smtClean="0"/>
              <a:t>Thursday, March 12, 2026</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425916843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9174FB3-ACF6-4A9B-9D1F-91EEB8A6966E}" type="datetime2">
              <a:rPr lang="en-US" smtClean="0"/>
              <a:t>Thursday, March 12, 2026</a:t>
            </a:fld>
            <a:endParaRPr lang="en-US"/>
          </a:p>
        </p:txBody>
      </p:sp>
      <p:sp>
        <p:nvSpPr>
          <p:cNvPr id="8" name="Footer Placeholder 7"/>
          <p:cNvSpPr>
            <a:spLocks noGrp="1"/>
          </p:cNvSpPr>
          <p:nvPr>
            <p:ph type="ftr" sz="quarter" idx="11"/>
          </p:nvPr>
        </p:nvSpPr>
        <p:spPr/>
        <p:txBody>
          <a:bodyPr/>
          <a:lstStyle/>
          <a:p>
            <a:r>
              <a:rPr lang="en-US"/>
              <a:t>Sample Footer Text</a:t>
            </a:r>
          </a:p>
        </p:txBody>
      </p:sp>
      <p:sp>
        <p:nvSpPr>
          <p:cNvPr id="9" name="Slide Number Placeholder 8"/>
          <p:cNvSpPr>
            <a:spLocks noGrp="1"/>
          </p:cNvSpPr>
          <p:nvPr>
            <p:ph type="sldNum" sz="quarter" idx="12"/>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2513448506"/>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82AE4565-505C-457E-BFE9-7CA5ED3C51C4}" type="datetime2">
              <a:rPr lang="en-US" smtClean="0"/>
              <a:t>Thursday, March 12, 2026</a:t>
            </a:fld>
            <a:endParaRPr lang="en-US"/>
          </a:p>
        </p:txBody>
      </p:sp>
      <p:sp>
        <p:nvSpPr>
          <p:cNvPr id="4" name="Footer Placeholder 3"/>
          <p:cNvSpPr>
            <a:spLocks noGrp="1"/>
          </p:cNvSpPr>
          <p:nvPr>
            <p:ph type="ftr" sz="quarter" idx="11"/>
          </p:nvPr>
        </p:nvSpPr>
        <p:spPr/>
        <p:txBody>
          <a:bodyPr/>
          <a:lstStyle/>
          <a:p>
            <a:r>
              <a:rPr lang="en-US"/>
              <a:t>Sample Footer Text</a:t>
            </a:r>
          </a:p>
        </p:txBody>
      </p:sp>
      <p:sp>
        <p:nvSpPr>
          <p:cNvPr id="5" name="Slide Number Placeholder 4"/>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591324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174FB3-ACF6-4A9B-9D1F-91EEB8A6966E}" type="datetime2">
              <a:rPr lang="en-US" smtClean="0"/>
              <a:t>Thursday, March 12, 2026</a:t>
            </a:fld>
            <a:endParaRPr lang="en-US"/>
          </a:p>
        </p:txBody>
      </p:sp>
      <p:sp>
        <p:nvSpPr>
          <p:cNvPr id="3" name="Footer Placeholder 2"/>
          <p:cNvSpPr>
            <a:spLocks noGrp="1"/>
          </p:cNvSpPr>
          <p:nvPr>
            <p:ph type="ftr" sz="quarter" idx="11"/>
          </p:nvPr>
        </p:nvSpPr>
        <p:spPr/>
        <p:txBody>
          <a:bodyPr/>
          <a:lstStyle/>
          <a:p>
            <a:r>
              <a:rPr lang="en-US"/>
              <a:t>Sample Footer Text</a:t>
            </a:r>
          </a:p>
        </p:txBody>
      </p:sp>
      <p:sp>
        <p:nvSpPr>
          <p:cNvPr id="4" name="Slide Number Placeholder 3"/>
          <p:cNvSpPr>
            <a:spLocks noGrp="1"/>
          </p:cNvSpPr>
          <p:nvPr>
            <p:ph type="sldNum" sz="quarter" idx="12"/>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692481990"/>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4B8D072B-0F30-4743-AD00-90BD7F92FC91}" type="datetime2">
              <a:rPr lang="en-US" smtClean="0"/>
              <a:t>Thursday, March 12, 2026</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r>
              <a:rPr lang="en-US"/>
              <a:t>Sample Footer Text</a:t>
            </a:r>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CC057153-B650-4DEB-B370-79DDCFDCE934}" type="slidenum">
              <a:rPr lang="en-US" smtClean="0"/>
              <a:t>‹#›</a:t>
            </a:fld>
            <a:endParaRPr lang="en-US"/>
          </a:p>
        </p:txBody>
      </p:sp>
    </p:spTree>
    <p:extLst>
      <p:ext uri="{BB962C8B-B14F-4D97-AF65-F5344CB8AC3E}">
        <p14:creationId xmlns:p14="http://schemas.microsoft.com/office/powerpoint/2010/main" val="215115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9174FB3-ACF6-4A9B-9D1F-91EEB8A6966E}" type="datetime2">
              <a:rPr lang="en-US" smtClean="0"/>
              <a:t>Thursday, March 12, 2026</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314546060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39174FB3-ACF6-4A9B-9D1F-91EEB8A6966E}" type="datetime2">
              <a:rPr lang="en-US" smtClean="0"/>
              <a:t>Thursday, March 12, 2026</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r>
              <a:rPr lang="en-US"/>
              <a:t>Sample Footer Text</a:t>
            </a:r>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CC057153-B650-4DEB-B370-79DDCFDCE934}" type="slidenum">
              <a:rPr lang="en-US" smtClean="0"/>
              <a:pPr/>
              <a:t>‹#›</a:t>
            </a:fld>
            <a:endParaRPr lang="en-US"/>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063199893"/>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 id="2147483920" r:id="rId12"/>
    <p:sldLayoutId id="2147483922" r:id="rId13"/>
    <p:sldLayoutId id="2147483923" r:id="rId14"/>
  </p:sldLayoutIdLst>
  <p:hf sldNum="0"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hyperlink" Target="https://www.unionbetweenchristians.com/2024/06/catholic-diocese-of-san-jose-nueva.html"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hyperlink" Target="https://bible.usccb.org/bible/matthew/20#48020028-1"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hyperlink" Target="https://stocktondiocese.org/photoalbums/catholic-social-teaching-training-2024"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hyperlink" Target="https://www.usccb.org/prayer-and-worship/the-mass/general-instruction-of-the-roman-missal"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s://www.usccb.org/es/prayer-and-worship/the-mass/general-instruction-of-the-roman-missal"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17.png"/><Relationship Id="rId11" Type="http://schemas.openxmlformats.org/officeDocument/2006/relationships/image" Target="../media/image22.jpeg"/><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 Id="rId1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5" name="Picture 4" descr="A large room with many people in it&#10;&#10;AI-generated content may be incorrect.">
            <a:extLst>
              <a:ext uri="{FF2B5EF4-FFF2-40B4-BE49-F238E27FC236}">
                <a16:creationId xmlns:a16="http://schemas.microsoft.com/office/drawing/2014/main" id="{064DBD04-9ADE-E84C-51A0-F82008C99DD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783" r="14121" b="1"/>
          <a:stretch>
            <a:fillRect/>
          </a:stretch>
        </p:blipFill>
        <p:spPr>
          <a:xfrm>
            <a:off x="446533" y="723899"/>
            <a:ext cx="6202841" cy="5666666"/>
          </a:xfrm>
          <a:prstGeom prst="rect">
            <a:avLst/>
          </a:prstGeom>
        </p:spPr>
      </p:pic>
      <p:sp>
        <p:nvSpPr>
          <p:cNvPr id="2" name="Title 1">
            <a:extLst>
              <a:ext uri="{FF2B5EF4-FFF2-40B4-BE49-F238E27FC236}">
                <a16:creationId xmlns:a16="http://schemas.microsoft.com/office/drawing/2014/main" id="{2EF27206-7902-4F97-EA41-20E283169BFE}"/>
              </a:ext>
            </a:extLst>
          </p:cNvPr>
          <p:cNvSpPr>
            <a:spLocks noGrp="1"/>
          </p:cNvSpPr>
          <p:nvPr>
            <p:ph type="ctrTitle"/>
          </p:nvPr>
        </p:nvSpPr>
        <p:spPr>
          <a:xfrm>
            <a:off x="7261934" y="930954"/>
            <a:ext cx="4483533" cy="3232725"/>
          </a:xfrm>
        </p:spPr>
        <p:txBody>
          <a:bodyPr vert="horz" lIns="91440" tIns="45720" rIns="91440" bIns="45720" rtlCol="0" anchor="b">
            <a:noAutofit/>
          </a:bodyPr>
          <a:lstStyle/>
          <a:p>
            <a:pPr>
              <a:lnSpc>
                <a:spcPct val="90000"/>
              </a:lnSpc>
            </a:pPr>
            <a:r>
              <a:rPr lang="en-US" dirty="0">
                <a:solidFill>
                  <a:srgbClr val="FFFFFF"/>
                </a:solidFill>
              </a:rPr>
              <a:t>Liturgical Renewal hospitality MINISTRY WORKSHOP</a:t>
            </a:r>
            <a:br>
              <a:rPr lang="en-US" dirty="0"/>
            </a:br>
            <a:endParaRPr lang="en-US" dirty="0">
              <a:solidFill>
                <a:srgbClr val="FFFFFF"/>
              </a:solidFill>
            </a:endParaRPr>
          </a:p>
        </p:txBody>
      </p:sp>
      <p:sp>
        <p:nvSpPr>
          <p:cNvPr id="3" name="Subtitle 2">
            <a:extLst>
              <a:ext uri="{FF2B5EF4-FFF2-40B4-BE49-F238E27FC236}">
                <a16:creationId xmlns:a16="http://schemas.microsoft.com/office/drawing/2014/main" id="{910C6B01-3B03-F0ED-1023-CEB4665C127A}"/>
              </a:ext>
            </a:extLst>
          </p:cNvPr>
          <p:cNvSpPr>
            <a:spLocks noGrp="1"/>
          </p:cNvSpPr>
          <p:nvPr>
            <p:ph type="subTitle" idx="1"/>
          </p:nvPr>
        </p:nvSpPr>
        <p:spPr>
          <a:xfrm>
            <a:off x="7261934" y="4163679"/>
            <a:ext cx="4115917" cy="1733655"/>
          </a:xfrm>
        </p:spPr>
        <p:txBody>
          <a:bodyPr vert="horz" lIns="91440" tIns="45720" rIns="91440" bIns="45720" rtlCol="0" anchor="t">
            <a:normAutofit/>
          </a:bodyPr>
          <a:lstStyle/>
          <a:p>
            <a:r>
              <a:rPr lang="en-US" sz="2800" i="1">
                <a:solidFill>
                  <a:schemeClr val="accent5"/>
                </a:solidFill>
                <a:latin typeface="+mn-lt"/>
              </a:rPr>
              <a:t>Renewed at the Table of the Lord</a:t>
            </a:r>
            <a:endParaRPr lang="en-US" sz="2800">
              <a:solidFill>
                <a:schemeClr val="accent5"/>
              </a:solidFill>
              <a:latin typeface="+mn-lt"/>
            </a:endParaRPr>
          </a:p>
        </p:txBody>
      </p:sp>
      <p:sp>
        <p:nvSpPr>
          <p:cNvPr id="4" name="TextBox 3">
            <a:extLst>
              <a:ext uri="{FF2B5EF4-FFF2-40B4-BE49-F238E27FC236}">
                <a16:creationId xmlns:a16="http://schemas.microsoft.com/office/drawing/2014/main" id="{4CBF41CD-3DBD-76D6-DC53-9E3F19C59193}"/>
              </a:ext>
            </a:extLst>
          </p:cNvPr>
          <p:cNvSpPr txBox="1"/>
          <p:nvPr/>
        </p:nvSpPr>
        <p:spPr>
          <a:xfrm>
            <a:off x="7620000" y="5486400"/>
            <a:ext cx="3176337" cy="369332"/>
          </a:xfrm>
          <a:prstGeom prst="rect">
            <a:avLst/>
          </a:prstGeom>
          <a:noFill/>
        </p:spPr>
        <p:txBody>
          <a:bodyPr wrap="square" lIns="91440" tIns="45720" rIns="91440" bIns="45720" rtlCol="0" anchor="t">
            <a:spAutoFit/>
          </a:bodyPr>
          <a:lstStyle/>
          <a:p>
            <a:r>
              <a:rPr lang="en-US"/>
              <a:t>March</a:t>
            </a:r>
            <a:r>
              <a:rPr lang="en-US" dirty="0"/>
              <a:t> 2026</a:t>
            </a:r>
          </a:p>
        </p:txBody>
      </p:sp>
    </p:spTree>
    <p:extLst>
      <p:ext uri="{BB962C8B-B14F-4D97-AF65-F5344CB8AC3E}">
        <p14:creationId xmlns:p14="http://schemas.microsoft.com/office/powerpoint/2010/main" val="74599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par>
                                <p:cTn id="11" presetID="10" presetClass="entr" presetSubtype="0" fill="hold" grpId="1" nodeType="withEffect">
                                  <p:stCondLst>
                                    <p:cond delay="250"/>
                                  </p:stCondLst>
                                  <p:iterate>
                                    <p:tmPct val="10000"/>
                                  </p:iterate>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9606A-060B-7929-B140-5B05515161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314BD1-6D00-91C0-0BF6-3B1699BF0C3B}"/>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dirty="0"/>
              <a:t>ACTIVITY</a:t>
            </a:r>
          </a:p>
        </p:txBody>
      </p:sp>
      <p:sp>
        <p:nvSpPr>
          <p:cNvPr id="5" name="Rectangle 4">
            <a:extLst>
              <a:ext uri="{FF2B5EF4-FFF2-40B4-BE49-F238E27FC236}">
                <a16:creationId xmlns:a16="http://schemas.microsoft.com/office/drawing/2014/main" id="{10BC0E3E-14B4-9CE8-9C09-1EC4B86C4C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1A398D34-54A1-82ED-5F70-DEE7BF235C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D8605F35-DFC4-89AB-2BE0-CEC4CC804A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C4CD3052-28D3-5A54-6F73-2AA654966C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Title 1">
            <a:extLst>
              <a:ext uri="{FF2B5EF4-FFF2-40B4-BE49-F238E27FC236}">
                <a16:creationId xmlns:a16="http://schemas.microsoft.com/office/drawing/2014/main" id="{A71419D1-9D48-2CC5-645F-D54588E518F6}"/>
              </a:ext>
            </a:extLst>
          </p:cNvPr>
          <p:cNvSpPr txBox="1">
            <a:spLocks/>
          </p:cNvSpPr>
          <p:nvPr/>
        </p:nvSpPr>
        <p:spPr>
          <a:xfrm>
            <a:off x="581192" y="548639"/>
            <a:ext cx="11029616" cy="904241"/>
          </a:xfrm>
          <a:prstGeom prst="rect">
            <a:avLst/>
          </a:prstGeom>
        </p:spPr>
        <p:txBody>
          <a:bodyPr vert="horz" lIns="91440" tIns="45720" rIns="91440" bIns="45720" rtlCol="0" anchor="b">
            <a:normAutofit fontScale="92500"/>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small" dirty="0"/>
              <a:t>Diocesan Guidelines For </a:t>
            </a:r>
            <a:r>
              <a:rPr lang="en-US" sz="3600" b="1" dirty="0"/>
              <a:t>Hospitality-Ushers</a:t>
            </a:r>
            <a:endParaRPr lang="en-US" sz="3600" dirty="0"/>
          </a:p>
        </p:txBody>
      </p:sp>
      <p:sp>
        <p:nvSpPr>
          <p:cNvPr id="10" name="Rectangle 9">
            <a:extLst>
              <a:ext uri="{FF2B5EF4-FFF2-40B4-BE49-F238E27FC236}">
                <a16:creationId xmlns:a16="http://schemas.microsoft.com/office/drawing/2014/main" id="{388739C1-6CF6-6B17-F9FC-CF400E1C20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2" name="Content Placeholder 3">
            <a:extLst>
              <a:ext uri="{FF2B5EF4-FFF2-40B4-BE49-F238E27FC236}">
                <a16:creationId xmlns:a16="http://schemas.microsoft.com/office/drawing/2014/main" id="{887DBAF6-6CA5-BBF4-C98C-CF7496824CB3}"/>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334978" y="1803705"/>
            <a:ext cx="11464002" cy="5054295"/>
          </a:xfrm>
          <a:solidFill>
            <a:schemeClr val="bg1"/>
          </a:solidFill>
        </p:spPr>
        <p:txBody>
          <a:bodyPr>
            <a:noAutofit/>
          </a:bodyPr>
          <a:lstStyle/>
          <a:p>
            <a:pPr marL="0" indent="0">
              <a:buNone/>
            </a:pPr>
            <a:r>
              <a:rPr lang="en-US" sz="2200" i="1" dirty="0">
                <a:solidFill>
                  <a:srgbClr val="0070C0"/>
                </a:solidFill>
              </a:rPr>
              <a:t>When I entered your house, you did not give me water for my feet, but she has bathed them with her tears and wiped them with her hair.  You did not give me a kiss, but she has not ceased kissing my feet since the time I entered. You did not anoint my head with oil, but she anointed my feet with ointment. So, I tell you, her many sins have been forgiven; hence, she has shown great love. (</a:t>
            </a:r>
            <a:r>
              <a:rPr lang="en-US" sz="2200" i="1" dirty="0">
                <a:solidFill>
                  <a:schemeClr val="bg2">
                    <a:lumMod val="50000"/>
                  </a:schemeClr>
                </a:solidFill>
              </a:rPr>
              <a:t>Luke 7: 44b-47a)</a:t>
            </a:r>
          </a:p>
          <a:p>
            <a:pPr fontAlgn="base"/>
            <a:r>
              <a:rPr lang="en-US" sz="2200" b="1" dirty="0"/>
              <a:t>Hospitality Ministers,  Ushers or Greeters</a:t>
            </a:r>
            <a:r>
              <a:rPr lang="en-US" sz="2200" dirty="0"/>
              <a:t> serve as the “first face” of the parish, ensuring all who enter feel welcomed, safe, and ready for worship. This ministry is rooted in the Christian call to welcome one another as Christ has welcomed us.   </a:t>
            </a:r>
          </a:p>
          <a:p>
            <a:pPr fontAlgn="base"/>
            <a:r>
              <a:rPr lang="en-US" sz="2200" b="1" dirty="0"/>
              <a:t>An understanding of the liturgy is vital for Hospitality Ministers</a:t>
            </a:r>
            <a:r>
              <a:rPr lang="en-US" sz="2200" dirty="0"/>
              <a:t>, particularly their role as liturgical ministers, knowing about the sections of the </a:t>
            </a:r>
            <a:r>
              <a:rPr lang="en-US" sz="2200" i="1" dirty="0"/>
              <a:t>General Instruction of the Roman Missal </a:t>
            </a:r>
            <a:r>
              <a:rPr lang="en-US" sz="2200" dirty="0"/>
              <a:t>that involve them, and how they can support the presider and other ministers as needed to ensure the smooth flow of the liturgy.  It is also vital that Hospitality Ministers have an </a:t>
            </a:r>
            <a:r>
              <a:rPr lang="en-US" sz="2200" u="sng" dirty="0"/>
              <a:t>expansive</a:t>
            </a:r>
            <a:r>
              <a:rPr lang="en-US" sz="2200" dirty="0"/>
              <a:t> understanding of what being welcoming and hospitable involves. The ministry of Hospitality is more than saying “hi” to people and taking up the collection. Hospitality Ministers get to know the people of the Parish and anticipate their needs.  </a:t>
            </a:r>
          </a:p>
        </p:txBody>
      </p:sp>
    </p:spTree>
    <p:extLst>
      <p:ext uri="{BB962C8B-B14F-4D97-AF65-F5344CB8AC3E}">
        <p14:creationId xmlns:p14="http://schemas.microsoft.com/office/powerpoint/2010/main" val="74726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AA1ACE-DEB4-C79E-7709-64FCB9E494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491CC7-BB0E-79B5-E5BF-1658FF867F3D}"/>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dirty="0"/>
              <a:t>ACTIVITY</a:t>
            </a:r>
          </a:p>
        </p:txBody>
      </p:sp>
      <p:sp>
        <p:nvSpPr>
          <p:cNvPr id="5" name="Rectangle 4">
            <a:extLst>
              <a:ext uri="{FF2B5EF4-FFF2-40B4-BE49-F238E27FC236}">
                <a16:creationId xmlns:a16="http://schemas.microsoft.com/office/drawing/2014/main" id="{3D32AADF-5106-631F-B57B-0D802FB542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40D7405A-55B3-A08C-AF75-47DD4FFFF6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A0AA6D75-5037-5E59-5263-90D0B02CCE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FBDFB8F3-8999-E663-0C31-F6F81F7E93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Title 1">
            <a:extLst>
              <a:ext uri="{FF2B5EF4-FFF2-40B4-BE49-F238E27FC236}">
                <a16:creationId xmlns:a16="http://schemas.microsoft.com/office/drawing/2014/main" id="{3DE5019B-3D53-E0BB-A163-F1084374B6CF}"/>
              </a:ext>
            </a:extLst>
          </p:cNvPr>
          <p:cNvSpPr txBox="1">
            <a:spLocks/>
          </p:cNvSpPr>
          <p:nvPr/>
        </p:nvSpPr>
        <p:spPr>
          <a:xfrm>
            <a:off x="581192" y="548640"/>
            <a:ext cx="11029616" cy="1072320"/>
          </a:xfrm>
          <a:prstGeom prst="rect">
            <a:avLst/>
          </a:prstGeom>
        </p:spPr>
        <p:txBody>
          <a:bodyPr vert="horz" lIns="91440" tIns="45720" rIns="91440" bIns="45720" rtlCol="0" anchor="b">
            <a:normAutofit fontScale="92500" lnSpcReduction="10000"/>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small" dirty="0"/>
              <a:t>Diocesan Guidelines for </a:t>
            </a:r>
            <a:br>
              <a:rPr lang="en-US" sz="3600" b="1" cap="small" dirty="0"/>
            </a:br>
            <a:r>
              <a:rPr lang="en-US" sz="3600" b="1" dirty="0"/>
              <a:t>Ushers, Hospitality Ministers</a:t>
            </a:r>
            <a:endParaRPr lang="en-US" sz="3600" dirty="0"/>
          </a:p>
        </p:txBody>
      </p:sp>
      <p:sp>
        <p:nvSpPr>
          <p:cNvPr id="10" name="Rectangle 9">
            <a:extLst>
              <a:ext uri="{FF2B5EF4-FFF2-40B4-BE49-F238E27FC236}">
                <a16:creationId xmlns:a16="http://schemas.microsoft.com/office/drawing/2014/main" id="{B5453DE5-5CFF-2277-7467-58CA4C4C7E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2" name="Content Placeholder 3">
            <a:extLst>
              <a:ext uri="{FF2B5EF4-FFF2-40B4-BE49-F238E27FC236}">
                <a16:creationId xmlns:a16="http://schemas.microsoft.com/office/drawing/2014/main" id="{21384ED8-A033-8B9D-AAF9-14FEFA288332}"/>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361489" y="1978326"/>
            <a:ext cx="11464002" cy="4422474"/>
          </a:xfrm>
          <a:solidFill>
            <a:schemeClr val="bg1"/>
          </a:solidFill>
        </p:spPr>
        <p:txBody>
          <a:bodyPr>
            <a:noAutofit/>
          </a:bodyPr>
          <a:lstStyle/>
          <a:p>
            <a:pPr marL="0" indent="0">
              <a:buNone/>
            </a:pPr>
            <a:r>
              <a:rPr lang="en-US" sz="2400" b="1" dirty="0"/>
              <a:t>Hospitality Ministers may:</a:t>
            </a:r>
          </a:p>
          <a:p>
            <a:r>
              <a:rPr lang="en-US" sz="2400" dirty="0"/>
              <a:t> Assist others and model appropriate postures and participation in worship during the Mass</a:t>
            </a:r>
          </a:p>
          <a:p>
            <a:r>
              <a:rPr lang="en-US" sz="2400" dirty="0"/>
              <a:t>Need to support those who are physically unable to stand or kneel how to reverently participate in each part of the Mass</a:t>
            </a:r>
          </a:p>
          <a:p>
            <a:r>
              <a:rPr lang="en-US" sz="2400" dirty="0"/>
              <a:t>May be involved in inviting members of the Assembly to participate in carrying the cross in procession during Lent or Advent candles during Advent. </a:t>
            </a:r>
          </a:p>
          <a:p>
            <a:r>
              <a:rPr lang="en-US" sz="2400" dirty="0"/>
              <a:t>Will need to ensure that whatever is needed for the entrance procession is available at the back of the Church. </a:t>
            </a:r>
            <a:endParaRPr lang="en-US" sz="2400" strike="sngStrike" dirty="0">
              <a:solidFill>
                <a:schemeClr val="tx1"/>
              </a:solidFill>
            </a:endParaRPr>
          </a:p>
          <a:p>
            <a:pPr marL="0" indent="0">
              <a:buNone/>
            </a:pPr>
            <a:endParaRPr lang="en-US" sz="2400" dirty="0">
              <a:solidFill>
                <a:schemeClr val="tx1"/>
              </a:solidFill>
              <a:highlight>
                <a:srgbClr val="FFFF00"/>
              </a:highlight>
            </a:endParaRPr>
          </a:p>
        </p:txBody>
      </p:sp>
    </p:spTree>
    <p:extLst>
      <p:ext uri="{BB962C8B-B14F-4D97-AF65-F5344CB8AC3E}">
        <p14:creationId xmlns:p14="http://schemas.microsoft.com/office/powerpoint/2010/main" val="2002600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F12AFB-0A20-1C43-B44C-FD702EF9DC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1A10C1-FF6F-3DE2-10AB-6EB798887E33}"/>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dirty="0"/>
              <a:t>ACTIVITY</a:t>
            </a:r>
          </a:p>
        </p:txBody>
      </p:sp>
      <p:sp>
        <p:nvSpPr>
          <p:cNvPr id="5" name="Rectangle 4">
            <a:extLst>
              <a:ext uri="{FF2B5EF4-FFF2-40B4-BE49-F238E27FC236}">
                <a16:creationId xmlns:a16="http://schemas.microsoft.com/office/drawing/2014/main" id="{E1463C14-178A-3E89-3FC9-AF4A4D7836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AA5A14E5-02C3-CCC2-2892-E721F7CE68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D727DB6E-C18E-3D81-4AB0-E8A886091F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1256E00C-83B0-B677-F251-817D49CB31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Title 1">
            <a:extLst>
              <a:ext uri="{FF2B5EF4-FFF2-40B4-BE49-F238E27FC236}">
                <a16:creationId xmlns:a16="http://schemas.microsoft.com/office/drawing/2014/main" id="{187F6720-F1AE-1717-AAEF-A1EEF2705998}"/>
              </a:ext>
            </a:extLst>
          </p:cNvPr>
          <p:cNvSpPr txBox="1">
            <a:spLocks/>
          </p:cNvSpPr>
          <p:nvPr/>
        </p:nvSpPr>
        <p:spPr>
          <a:xfrm>
            <a:off x="581192" y="548639"/>
            <a:ext cx="11029616" cy="9042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small" dirty="0"/>
              <a:t>Serving as an Usher, Hospitality Minister</a:t>
            </a:r>
            <a:endParaRPr lang="en-US" sz="3600" dirty="0"/>
          </a:p>
        </p:txBody>
      </p:sp>
      <p:sp>
        <p:nvSpPr>
          <p:cNvPr id="10" name="Rectangle 9">
            <a:extLst>
              <a:ext uri="{FF2B5EF4-FFF2-40B4-BE49-F238E27FC236}">
                <a16:creationId xmlns:a16="http://schemas.microsoft.com/office/drawing/2014/main" id="{A2B58C75-D6FD-D26A-3A34-870A9BC2BC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2" name="Content Placeholder 3">
            <a:extLst>
              <a:ext uri="{FF2B5EF4-FFF2-40B4-BE49-F238E27FC236}">
                <a16:creationId xmlns:a16="http://schemas.microsoft.com/office/drawing/2014/main" id="{07E059A2-96B3-82EC-42E8-6CF6B7579982}"/>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81767" y="1948908"/>
            <a:ext cx="11463699" cy="4593406"/>
          </a:xfrm>
          <a:solidFill>
            <a:schemeClr val="bg1"/>
          </a:solidFill>
        </p:spPr>
        <p:txBody>
          <a:bodyPr>
            <a:noAutofit/>
          </a:bodyPr>
          <a:lstStyle/>
          <a:p>
            <a:pPr marL="0" indent="0">
              <a:buNone/>
            </a:pPr>
            <a:r>
              <a:rPr lang="en-US" sz="2400" b="1" dirty="0">
                <a:solidFill>
                  <a:schemeClr val="tx1"/>
                </a:solidFill>
              </a:rPr>
              <a:t>What Ushers, Hospitality Ministers Need to Know</a:t>
            </a:r>
          </a:p>
          <a:p>
            <a:pPr fontAlgn="base"/>
            <a:r>
              <a:rPr lang="en-US" sz="2400" b="1" dirty="0"/>
              <a:t>Liturgy Knowledge:</a:t>
            </a:r>
            <a:r>
              <a:rPr lang="en-US" sz="2400" dirty="0"/>
              <a:t> An understanding of the basic parts and flow of the Mass is essential so they can assist as needed during the liturgy. </a:t>
            </a:r>
          </a:p>
          <a:p>
            <a:pPr fontAlgn="base"/>
            <a:r>
              <a:rPr lang="en-US" sz="2400" b="1" dirty="0"/>
              <a:t>Spiritual Preparation:</a:t>
            </a:r>
            <a:r>
              <a:rPr lang="en-US" sz="2400" dirty="0"/>
              <a:t> Their service must be an extension of their own prayer life.  They should be prepared spiritually to encounter Christ in those they meet and serve. </a:t>
            </a:r>
          </a:p>
          <a:p>
            <a:pPr fontAlgn="base"/>
            <a:r>
              <a:rPr lang="en-US" sz="2400" b="1" dirty="0"/>
              <a:t>Emergency Protocols:</a:t>
            </a:r>
            <a:r>
              <a:rPr lang="en-US" sz="2400" dirty="0"/>
              <a:t> They must know parish-specific safety plans, emergency contact information, such as parish phone numbers and addresses for the church and parish office, and where all medical supplies are stored. </a:t>
            </a:r>
          </a:p>
        </p:txBody>
      </p:sp>
    </p:spTree>
    <p:extLst>
      <p:ext uri="{BB962C8B-B14F-4D97-AF65-F5344CB8AC3E}">
        <p14:creationId xmlns:p14="http://schemas.microsoft.com/office/powerpoint/2010/main" val="3615592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5C9DD-2256-78C4-0EA5-F2D57CBD27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D7EB06-9A0F-C4A1-7C77-4569E36FEC86}"/>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dirty="0"/>
              <a:t>ACTIVITY</a:t>
            </a:r>
          </a:p>
        </p:txBody>
      </p:sp>
      <p:sp>
        <p:nvSpPr>
          <p:cNvPr id="5" name="Rectangle 4">
            <a:extLst>
              <a:ext uri="{FF2B5EF4-FFF2-40B4-BE49-F238E27FC236}">
                <a16:creationId xmlns:a16="http://schemas.microsoft.com/office/drawing/2014/main" id="{0ED7F4F5-8FD3-03FB-902E-AEE8C9A2B3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7B8C5978-FDD2-8FD8-B4F8-A542CA7352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D349DF40-53ED-C253-7C14-C65F684A0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AC90B912-CC28-2D72-1E99-B946AE2237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Title 1">
            <a:extLst>
              <a:ext uri="{FF2B5EF4-FFF2-40B4-BE49-F238E27FC236}">
                <a16:creationId xmlns:a16="http://schemas.microsoft.com/office/drawing/2014/main" id="{6389BD37-34B5-24A7-E124-9C7EFA2C8348}"/>
              </a:ext>
            </a:extLst>
          </p:cNvPr>
          <p:cNvSpPr txBox="1">
            <a:spLocks/>
          </p:cNvSpPr>
          <p:nvPr/>
        </p:nvSpPr>
        <p:spPr>
          <a:xfrm>
            <a:off x="581192" y="548639"/>
            <a:ext cx="11029616" cy="9042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small" dirty="0"/>
              <a:t>Serving as an Usher, Hospitality Minister</a:t>
            </a:r>
            <a:endParaRPr lang="en-US" sz="3600" dirty="0"/>
          </a:p>
        </p:txBody>
      </p:sp>
      <p:sp>
        <p:nvSpPr>
          <p:cNvPr id="10" name="Rectangle 9">
            <a:extLst>
              <a:ext uri="{FF2B5EF4-FFF2-40B4-BE49-F238E27FC236}">
                <a16:creationId xmlns:a16="http://schemas.microsoft.com/office/drawing/2014/main" id="{17D14F54-40D7-0C08-F547-57F77E5E83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2" name="Content Placeholder 3">
            <a:extLst>
              <a:ext uri="{FF2B5EF4-FFF2-40B4-BE49-F238E27FC236}">
                <a16:creationId xmlns:a16="http://schemas.microsoft.com/office/drawing/2014/main" id="{0204F254-F966-FEEE-867B-7C2FF686E071}"/>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81767" y="1948908"/>
            <a:ext cx="11463699" cy="4593406"/>
          </a:xfrm>
          <a:solidFill>
            <a:schemeClr val="bg1"/>
          </a:solidFill>
        </p:spPr>
        <p:txBody>
          <a:bodyPr>
            <a:noAutofit/>
          </a:bodyPr>
          <a:lstStyle/>
          <a:p>
            <a:pPr marL="0" indent="0">
              <a:buNone/>
            </a:pPr>
            <a:r>
              <a:rPr lang="en-US" sz="2400" b="1" dirty="0">
                <a:solidFill>
                  <a:schemeClr val="tx1"/>
                </a:solidFill>
              </a:rPr>
              <a:t>What Ushers, Hospitality Ministers Need to Know- </a:t>
            </a:r>
            <a:r>
              <a:rPr lang="en-US" sz="1600" i="1" dirty="0"/>
              <a:t>continued…</a:t>
            </a:r>
            <a:endParaRPr lang="en-US" sz="1600" b="1" dirty="0">
              <a:solidFill>
                <a:schemeClr val="tx1"/>
              </a:solidFill>
            </a:endParaRPr>
          </a:p>
          <a:p>
            <a:pPr fontAlgn="base"/>
            <a:r>
              <a:rPr lang="en-US" sz="2400" b="1" dirty="0"/>
              <a:t>Parish Information:</a:t>
            </a:r>
            <a:r>
              <a:rPr lang="en-US" sz="2400" dirty="0"/>
              <a:t> Ministers should be familiar with Mass times, the location of restrooms, and upcoming parish events to act as a resource for others. </a:t>
            </a:r>
          </a:p>
          <a:p>
            <a:pPr fontAlgn="base"/>
            <a:r>
              <a:rPr lang="en-US" sz="2400" b="1" dirty="0"/>
              <a:t>Demeanor &amp; Attire:</a:t>
            </a:r>
            <a:r>
              <a:rPr lang="en-US" sz="2400" dirty="0"/>
              <a:t> A friendly, professional attitude is key. They should dress in “Sunday Best” to be easily recognizable and to reflect the dignity of the ministry.  They may wear a name badge (with the name of the parish). </a:t>
            </a:r>
          </a:p>
          <a:p>
            <a:pPr fontAlgn="base"/>
            <a:r>
              <a:rPr lang="en-US" sz="2400" b="1" dirty="0"/>
              <a:t>Full Participation:</a:t>
            </a:r>
            <a:r>
              <a:rPr lang="en-US" sz="2400" dirty="0"/>
              <a:t> Despite their duties, they remain part of the worshipping community and are to model active participation in singing and prayer. </a:t>
            </a:r>
            <a:endParaRPr lang="en-US" sz="2400" b="1" dirty="0">
              <a:solidFill>
                <a:schemeClr val="tx1"/>
              </a:solidFill>
            </a:endParaRPr>
          </a:p>
          <a:p>
            <a:endParaRPr lang="en-US" sz="2400" dirty="0">
              <a:solidFill>
                <a:srgbClr val="0070C0"/>
              </a:solidFill>
            </a:endParaRPr>
          </a:p>
        </p:txBody>
      </p:sp>
    </p:spTree>
    <p:extLst>
      <p:ext uri="{BB962C8B-B14F-4D97-AF65-F5344CB8AC3E}">
        <p14:creationId xmlns:p14="http://schemas.microsoft.com/office/powerpoint/2010/main" val="506245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44DB5-E872-CCFE-01A1-113DF986F3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7DAEA8-171C-551E-B56E-360FB739BB1E}"/>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dirty="0"/>
              <a:t>ACTIVITY</a:t>
            </a:r>
          </a:p>
        </p:txBody>
      </p:sp>
      <p:sp>
        <p:nvSpPr>
          <p:cNvPr id="5" name="Rectangle 4">
            <a:extLst>
              <a:ext uri="{FF2B5EF4-FFF2-40B4-BE49-F238E27FC236}">
                <a16:creationId xmlns:a16="http://schemas.microsoft.com/office/drawing/2014/main" id="{172F9CAE-8F72-6B77-72B2-700F3809E7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A28F072F-1DE6-8BB0-0BE5-E22EFFB846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852F7643-656A-106B-252E-678D06D262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4C17EC8E-9626-FA6C-7458-A9F1DB939D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Title 1">
            <a:extLst>
              <a:ext uri="{FF2B5EF4-FFF2-40B4-BE49-F238E27FC236}">
                <a16:creationId xmlns:a16="http://schemas.microsoft.com/office/drawing/2014/main" id="{F852189A-C8F6-8E7F-F5FA-AFA78A6BF3D4}"/>
              </a:ext>
            </a:extLst>
          </p:cNvPr>
          <p:cNvSpPr txBox="1">
            <a:spLocks/>
          </p:cNvSpPr>
          <p:nvPr/>
        </p:nvSpPr>
        <p:spPr>
          <a:xfrm>
            <a:off x="581192" y="548639"/>
            <a:ext cx="11029616" cy="9042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small" dirty="0"/>
              <a:t>Serving as an Usher, Hospitality Minister</a:t>
            </a:r>
            <a:endParaRPr lang="en-US" sz="3600" dirty="0"/>
          </a:p>
        </p:txBody>
      </p:sp>
      <p:sp>
        <p:nvSpPr>
          <p:cNvPr id="10" name="Rectangle 9">
            <a:extLst>
              <a:ext uri="{FF2B5EF4-FFF2-40B4-BE49-F238E27FC236}">
                <a16:creationId xmlns:a16="http://schemas.microsoft.com/office/drawing/2014/main" id="{CDB648A5-850D-63DF-7F53-267E1AB05F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2" name="Content Placeholder 3">
            <a:extLst>
              <a:ext uri="{FF2B5EF4-FFF2-40B4-BE49-F238E27FC236}">
                <a16:creationId xmlns:a16="http://schemas.microsoft.com/office/drawing/2014/main" id="{97551FFF-1F8D-0B9D-280D-DAEBF68F1110}"/>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36128" y="1829671"/>
            <a:ext cx="11463699" cy="3498468"/>
          </a:xfrm>
          <a:solidFill>
            <a:schemeClr val="bg1"/>
          </a:solidFill>
        </p:spPr>
        <p:txBody>
          <a:bodyPr>
            <a:noAutofit/>
          </a:bodyPr>
          <a:lstStyle/>
          <a:p>
            <a:pPr marL="0" indent="0">
              <a:buNone/>
            </a:pPr>
            <a:r>
              <a:rPr lang="en-US" sz="2400" b="1" dirty="0">
                <a:solidFill>
                  <a:schemeClr val="tx1"/>
                </a:solidFill>
              </a:rPr>
              <a:t>Other: </a:t>
            </a:r>
          </a:p>
          <a:p>
            <a:pPr lvl="1"/>
            <a:r>
              <a:rPr lang="en-US" sz="2400" b="1" dirty="0">
                <a:solidFill>
                  <a:schemeClr val="tx1"/>
                </a:solidFill>
              </a:rPr>
              <a:t>Know the layout of your Parish’s Physical Plant</a:t>
            </a:r>
          </a:p>
          <a:p>
            <a:pPr lvl="1"/>
            <a:r>
              <a:rPr lang="en-US" sz="2400" b="1" dirty="0">
                <a:solidFill>
                  <a:schemeClr val="tx1"/>
                </a:solidFill>
              </a:rPr>
              <a:t>Know the Parking Rules</a:t>
            </a:r>
          </a:p>
          <a:p>
            <a:pPr lvl="1"/>
            <a:r>
              <a:rPr lang="en-US" sz="2400" b="1" dirty="0">
                <a:solidFill>
                  <a:schemeClr val="tx1"/>
                </a:solidFill>
              </a:rPr>
              <a:t>Know the Interior Layout of the Church (see Glossary)</a:t>
            </a:r>
          </a:p>
          <a:p>
            <a:pPr lvl="1"/>
            <a:r>
              <a:rPr lang="en-US" sz="2400" b="1" dirty="0">
                <a:solidFill>
                  <a:schemeClr val="tx1"/>
                </a:solidFill>
              </a:rPr>
              <a:t>Know your Parish Staff</a:t>
            </a:r>
          </a:p>
          <a:p>
            <a:pPr lvl="1"/>
            <a:r>
              <a:rPr lang="en-US" sz="2400" b="1" dirty="0">
                <a:solidFill>
                  <a:schemeClr val="tx1"/>
                </a:solidFill>
              </a:rPr>
              <a:t>Know Your Responsibilities in Protecting God’s Children and Vulnerable Adults Program</a:t>
            </a:r>
          </a:p>
        </p:txBody>
      </p:sp>
    </p:spTree>
    <p:extLst>
      <p:ext uri="{BB962C8B-B14F-4D97-AF65-F5344CB8AC3E}">
        <p14:creationId xmlns:p14="http://schemas.microsoft.com/office/powerpoint/2010/main" val="2404013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21C10-A23D-0AF8-595A-26D94ADB12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8EF55D-DF43-9717-0A58-FDDE967A6E0C}"/>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dirty="0"/>
              <a:t>ACTIVITY</a:t>
            </a:r>
          </a:p>
        </p:txBody>
      </p:sp>
      <p:sp>
        <p:nvSpPr>
          <p:cNvPr id="5" name="Rectangle 4">
            <a:extLst>
              <a:ext uri="{FF2B5EF4-FFF2-40B4-BE49-F238E27FC236}">
                <a16:creationId xmlns:a16="http://schemas.microsoft.com/office/drawing/2014/main" id="{0841C7A1-B315-4E56-6174-1D46654F20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66C5E9C3-6806-1C6A-DDC5-725AE95019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E6F99434-0FF0-6D26-9649-2342344618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EEB8030E-D587-9811-7F66-DC22D624A3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Title 1">
            <a:extLst>
              <a:ext uri="{FF2B5EF4-FFF2-40B4-BE49-F238E27FC236}">
                <a16:creationId xmlns:a16="http://schemas.microsoft.com/office/drawing/2014/main" id="{B3EF790C-BC0D-12B9-C176-074170088303}"/>
              </a:ext>
            </a:extLst>
          </p:cNvPr>
          <p:cNvSpPr txBox="1">
            <a:spLocks/>
          </p:cNvSpPr>
          <p:nvPr/>
        </p:nvSpPr>
        <p:spPr>
          <a:xfrm>
            <a:off x="581192" y="548639"/>
            <a:ext cx="11029616" cy="9042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small" dirty="0"/>
              <a:t>Serving as an Usher, Hospitality Minister</a:t>
            </a:r>
            <a:endParaRPr lang="en-US" sz="3600" dirty="0"/>
          </a:p>
        </p:txBody>
      </p:sp>
      <p:sp>
        <p:nvSpPr>
          <p:cNvPr id="10" name="Rectangle 9">
            <a:extLst>
              <a:ext uri="{FF2B5EF4-FFF2-40B4-BE49-F238E27FC236}">
                <a16:creationId xmlns:a16="http://schemas.microsoft.com/office/drawing/2014/main" id="{74F2408B-501F-4B07-B176-5B70BC8450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2" name="Content Placeholder 3">
            <a:extLst>
              <a:ext uri="{FF2B5EF4-FFF2-40B4-BE49-F238E27FC236}">
                <a16:creationId xmlns:a16="http://schemas.microsoft.com/office/drawing/2014/main" id="{B484F6F3-EC69-126F-F1F3-087EB2AABF4A}"/>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314960" y="1948909"/>
            <a:ext cx="11484019" cy="3361645"/>
          </a:xfrm>
          <a:solidFill>
            <a:schemeClr val="bg1"/>
          </a:solidFill>
        </p:spPr>
        <p:txBody>
          <a:bodyPr>
            <a:noAutofit/>
          </a:bodyPr>
          <a:lstStyle/>
          <a:p>
            <a:pPr marL="0" indent="0">
              <a:buNone/>
            </a:pPr>
            <a:r>
              <a:rPr lang="en-US" sz="2400" b="1" dirty="0">
                <a:solidFill>
                  <a:schemeClr val="tx1"/>
                </a:solidFill>
              </a:rPr>
              <a:t>Skills to Develop</a:t>
            </a:r>
          </a:p>
          <a:p>
            <a:pPr lvl="1"/>
            <a:r>
              <a:rPr lang="en-US" sz="2400" b="1" dirty="0">
                <a:solidFill>
                  <a:schemeClr val="tx1"/>
                </a:solidFill>
              </a:rPr>
              <a:t>Attentiveness</a:t>
            </a:r>
          </a:p>
          <a:p>
            <a:pPr lvl="1"/>
            <a:r>
              <a:rPr lang="en-US" sz="2400" b="1" dirty="0">
                <a:solidFill>
                  <a:schemeClr val="tx1"/>
                </a:solidFill>
              </a:rPr>
              <a:t>Effective Communication</a:t>
            </a:r>
          </a:p>
          <a:p>
            <a:pPr lvl="1"/>
            <a:r>
              <a:rPr lang="en-US" sz="2400" b="1" dirty="0">
                <a:solidFill>
                  <a:schemeClr val="tx1"/>
                </a:solidFill>
              </a:rPr>
              <a:t>Crowd Control</a:t>
            </a:r>
          </a:p>
          <a:p>
            <a:pPr lvl="1"/>
            <a:r>
              <a:rPr lang="en-US" sz="2400" b="1" dirty="0">
                <a:solidFill>
                  <a:schemeClr val="tx1"/>
                </a:solidFill>
              </a:rPr>
              <a:t>Dealing with Difficult People</a:t>
            </a:r>
          </a:p>
          <a:p>
            <a:endParaRPr lang="en-US" sz="2400" dirty="0">
              <a:solidFill>
                <a:srgbClr val="0070C0"/>
              </a:solidFill>
            </a:endParaRPr>
          </a:p>
        </p:txBody>
      </p:sp>
    </p:spTree>
    <p:extLst>
      <p:ext uri="{BB962C8B-B14F-4D97-AF65-F5344CB8AC3E}">
        <p14:creationId xmlns:p14="http://schemas.microsoft.com/office/powerpoint/2010/main" val="165806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9F67A-48ED-18D1-5562-954C47B2B6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831194-A75B-3D2F-0A29-58F58CFE0E21}"/>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dirty="0"/>
              <a:t>ACTIVITY</a:t>
            </a:r>
          </a:p>
        </p:txBody>
      </p:sp>
      <p:sp>
        <p:nvSpPr>
          <p:cNvPr id="5" name="Rectangle 4">
            <a:extLst>
              <a:ext uri="{FF2B5EF4-FFF2-40B4-BE49-F238E27FC236}">
                <a16:creationId xmlns:a16="http://schemas.microsoft.com/office/drawing/2014/main" id="{1187B055-2B71-013F-B760-688700D396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368DB0B8-0C76-A228-CCBD-B3C73EA0C0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B7DC5D70-CB26-26DF-7F46-255B2E9243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E60524D1-0EC4-35CF-EE0C-CEEE109E6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Title 1">
            <a:extLst>
              <a:ext uri="{FF2B5EF4-FFF2-40B4-BE49-F238E27FC236}">
                <a16:creationId xmlns:a16="http://schemas.microsoft.com/office/drawing/2014/main" id="{BA72BF32-2295-B320-6805-43B8B7542761}"/>
              </a:ext>
            </a:extLst>
          </p:cNvPr>
          <p:cNvSpPr txBox="1">
            <a:spLocks/>
          </p:cNvSpPr>
          <p:nvPr/>
        </p:nvSpPr>
        <p:spPr>
          <a:xfrm>
            <a:off x="581192" y="548639"/>
            <a:ext cx="11029616" cy="9042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small" dirty="0"/>
              <a:t>Hospitality - Ushers</a:t>
            </a:r>
            <a:endParaRPr lang="en-US" sz="3600" dirty="0"/>
          </a:p>
        </p:txBody>
      </p:sp>
      <p:sp>
        <p:nvSpPr>
          <p:cNvPr id="10" name="Rectangle 9">
            <a:extLst>
              <a:ext uri="{FF2B5EF4-FFF2-40B4-BE49-F238E27FC236}">
                <a16:creationId xmlns:a16="http://schemas.microsoft.com/office/drawing/2014/main" id="{7B6F8405-AFB1-369C-15BB-B3BEFD287F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 name="TextBox 2">
            <a:extLst>
              <a:ext uri="{FF2B5EF4-FFF2-40B4-BE49-F238E27FC236}">
                <a16:creationId xmlns:a16="http://schemas.microsoft.com/office/drawing/2014/main" id="{0E649EA5-F94E-A14A-EF10-919171D59E58}"/>
              </a:ext>
            </a:extLst>
          </p:cNvPr>
          <p:cNvSpPr txBox="1"/>
          <p:nvPr/>
        </p:nvSpPr>
        <p:spPr>
          <a:xfrm>
            <a:off x="325120" y="2092960"/>
            <a:ext cx="4064000" cy="4449354"/>
          </a:xfrm>
          <a:prstGeom prst="rect">
            <a:avLst/>
          </a:prstGeom>
          <a:solidFill>
            <a:schemeClr val="bg1"/>
          </a:solidFill>
        </p:spPr>
        <p:txBody>
          <a:bodyPr wrap="square" rtlCol="0">
            <a:spAutoFit/>
          </a:bodyPr>
          <a:lstStyle/>
          <a:p>
            <a:endParaRPr lang="en-US" dirty="0"/>
          </a:p>
        </p:txBody>
      </p:sp>
      <p:sp>
        <p:nvSpPr>
          <p:cNvPr id="12" name="Content Placeholder 3">
            <a:extLst>
              <a:ext uri="{FF2B5EF4-FFF2-40B4-BE49-F238E27FC236}">
                <a16:creationId xmlns:a16="http://schemas.microsoft.com/office/drawing/2014/main" id="{0BAA8B56-0C53-82B6-F2B6-4C0A87A3CC6D}"/>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57542" y="2564729"/>
            <a:ext cx="11309338" cy="2859817"/>
          </a:xfrm>
          <a:solidFill>
            <a:schemeClr val="bg1"/>
          </a:solidFill>
        </p:spPr>
        <p:txBody>
          <a:bodyPr>
            <a:noAutofit/>
          </a:bodyPr>
          <a:lstStyle/>
          <a:p>
            <a:pPr marL="0" indent="0">
              <a:buNone/>
            </a:pPr>
            <a:r>
              <a:rPr lang="en-US" sz="2400" b="1" dirty="0">
                <a:solidFill>
                  <a:schemeClr val="tx1"/>
                </a:solidFill>
              </a:rPr>
              <a:t>In the body of Christ there exists a wonderful variety of Ministries, which are especially evident when we gather around the altar to worship God. By virtue of our baptism in Christ some of us are called to serve as ministers of the liturgical assembly: … Ushers provide welcome and dignified order to the celebration …</a:t>
            </a:r>
          </a:p>
          <a:p>
            <a:pPr marL="0" indent="0">
              <a:buNone/>
            </a:pPr>
            <a:r>
              <a:rPr lang="en-US" sz="2400" b="1" i="1" dirty="0">
                <a:solidFill>
                  <a:schemeClr val="tx1"/>
                </a:solidFill>
              </a:rPr>
              <a:t>- Book of Blessings, 1858</a:t>
            </a:r>
          </a:p>
          <a:p>
            <a:endParaRPr lang="en-US" sz="2400" dirty="0">
              <a:solidFill>
                <a:srgbClr val="0070C0"/>
              </a:solidFill>
            </a:endParaRPr>
          </a:p>
        </p:txBody>
      </p:sp>
    </p:spTree>
    <p:extLst>
      <p:ext uri="{BB962C8B-B14F-4D97-AF65-F5344CB8AC3E}">
        <p14:creationId xmlns:p14="http://schemas.microsoft.com/office/powerpoint/2010/main" val="2297136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299BCE-2C89-E396-2148-C3053F845A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D271D8-A13B-719F-8353-FB6DF6CB8918}"/>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dirty="0"/>
              <a:t>ACTIVITY</a:t>
            </a:r>
          </a:p>
        </p:txBody>
      </p:sp>
      <p:sp>
        <p:nvSpPr>
          <p:cNvPr id="5" name="Rectangle 4">
            <a:extLst>
              <a:ext uri="{FF2B5EF4-FFF2-40B4-BE49-F238E27FC236}">
                <a16:creationId xmlns:a16="http://schemas.microsoft.com/office/drawing/2014/main" id="{10985DE9-EF82-ED8E-1064-27AFE25490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DE37E94E-B6D3-AC23-DA53-112BDBC8A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FA58AB8A-41C9-800D-487E-088AD5C8F6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D362EF67-3B2B-C974-5204-212559AD13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Title 1">
            <a:extLst>
              <a:ext uri="{FF2B5EF4-FFF2-40B4-BE49-F238E27FC236}">
                <a16:creationId xmlns:a16="http://schemas.microsoft.com/office/drawing/2014/main" id="{E8CE2177-CC44-FFC8-3387-228CC6953D90}"/>
              </a:ext>
            </a:extLst>
          </p:cNvPr>
          <p:cNvSpPr txBox="1">
            <a:spLocks/>
          </p:cNvSpPr>
          <p:nvPr/>
        </p:nvSpPr>
        <p:spPr>
          <a:xfrm>
            <a:off x="581192" y="548639"/>
            <a:ext cx="11029616" cy="9042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small" dirty="0"/>
              <a:t>Definition Of Hospitality - Ushers</a:t>
            </a:r>
            <a:endParaRPr lang="en-US" sz="3600" dirty="0"/>
          </a:p>
        </p:txBody>
      </p:sp>
      <p:sp>
        <p:nvSpPr>
          <p:cNvPr id="10" name="Rectangle 9">
            <a:extLst>
              <a:ext uri="{FF2B5EF4-FFF2-40B4-BE49-F238E27FC236}">
                <a16:creationId xmlns:a16="http://schemas.microsoft.com/office/drawing/2014/main" id="{E3695929-A8F2-0B33-7963-17320C3E1F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2" name="Content Placeholder 3">
            <a:extLst>
              <a:ext uri="{FF2B5EF4-FFF2-40B4-BE49-F238E27FC236}">
                <a16:creationId xmlns:a16="http://schemas.microsoft.com/office/drawing/2014/main" id="{085C4F0F-6D19-3DC1-A16D-29FCBAA497E8}"/>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365760" y="1803705"/>
            <a:ext cx="11433219" cy="4597095"/>
          </a:xfrm>
          <a:solidFill>
            <a:schemeClr val="bg1"/>
          </a:solidFill>
        </p:spPr>
        <p:txBody>
          <a:bodyPr>
            <a:noAutofit/>
          </a:bodyPr>
          <a:lstStyle/>
          <a:p>
            <a:r>
              <a:rPr lang="en-US" sz="2400" b="1" dirty="0">
                <a:solidFill>
                  <a:schemeClr val="tx1"/>
                </a:solidFill>
              </a:rPr>
              <a:t>Whether you see yourself as an usher, greeter or hospitality minister Your ministry is to help people participate at Mass. </a:t>
            </a:r>
          </a:p>
          <a:p>
            <a:r>
              <a:rPr lang="en-US" sz="2400" b="1" dirty="0">
                <a:solidFill>
                  <a:schemeClr val="tx1"/>
                </a:solidFill>
              </a:rPr>
              <a:t>Your responsibilities may be limited to finding seats for people and taking up the collection, or you may be a goodwill ambassador but remember… </a:t>
            </a:r>
            <a:r>
              <a:rPr lang="en-US" sz="2400" b="1" i="1" dirty="0">
                <a:solidFill>
                  <a:schemeClr val="tx1"/>
                </a:solidFill>
                <a:highlight>
                  <a:srgbClr val="FFFF00"/>
                </a:highlight>
              </a:rPr>
              <a:t>You come to church first to worship, and then to serve. In your ministry you help others worship too. </a:t>
            </a:r>
          </a:p>
          <a:p>
            <a:r>
              <a:rPr lang="en-US" sz="2400" b="1" dirty="0">
                <a:solidFill>
                  <a:schemeClr val="tx1"/>
                </a:solidFill>
              </a:rPr>
              <a:t>The more you understand how the parts of the Mass fit together, the better you will pray at church and the better you will serve those who meet you there. </a:t>
            </a:r>
          </a:p>
          <a:p>
            <a:endParaRPr lang="en-US" sz="1600" dirty="0">
              <a:solidFill>
                <a:srgbClr val="0070C0"/>
              </a:solidFill>
            </a:endParaRPr>
          </a:p>
        </p:txBody>
      </p:sp>
    </p:spTree>
    <p:extLst>
      <p:ext uri="{BB962C8B-B14F-4D97-AF65-F5344CB8AC3E}">
        <p14:creationId xmlns:p14="http://schemas.microsoft.com/office/powerpoint/2010/main" val="2332714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A379B-6464-1F91-D7AD-FC58E137D8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CD7C1C-3971-D90C-E150-6308269D0FF5}"/>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dirty="0"/>
              <a:t>ACTIVITY</a:t>
            </a:r>
          </a:p>
        </p:txBody>
      </p:sp>
      <p:sp>
        <p:nvSpPr>
          <p:cNvPr id="5" name="Rectangle 4">
            <a:extLst>
              <a:ext uri="{FF2B5EF4-FFF2-40B4-BE49-F238E27FC236}">
                <a16:creationId xmlns:a16="http://schemas.microsoft.com/office/drawing/2014/main" id="{01825238-22E0-C179-968B-96E9C44A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6EF95DDA-0D10-89FC-2506-3498546909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CFD0E43F-A5DF-B4F7-DBC8-9847E3A22B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CFECED25-859A-C9F0-CEBD-E5E21959B7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Title 1">
            <a:extLst>
              <a:ext uri="{FF2B5EF4-FFF2-40B4-BE49-F238E27FC236}">
                <a16:creationId xmlns:a16="http://schemas.microsoft.com/office/drawing/2014/main" id="{B30456F8-C97A-6179-F3CF-619EC3D73FC8}"/>
              </a:ext>
            </a:extLst>
          </p:cNvPr>
          <p:cNvSpPr txBox="1">
            <a:spLocks/>
          </p:cNvSpPr>
          <p:nvPr/>
        </p:nvSpPr>
        <p:spPr>
          <a:xfrm>
            <a:off x="581192" y="808683"/>
            <a:ext cx="3879048" cy="729967"/>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small" dirty="0"/>
              <a:t>Dress Code </a:t>
            </a:r>
          </a:p>
        </p:txBody>
      </p:sp>
      <p:sp>
        <p:nvSpPr>
          <p:cNvPr id="11" name="Title 1">
            <a:extLst>
              <a:ext uri="{FF2B5EF4-FFF2-40B4-BE49-F238E27FC236}">
                <a16:creationId xmlns:a16="http://schemas.microsoft.com/office/drawing/2014/main" id="{73E04447-37FC-971A-B775-41A73FF3F5DA}"/>
              </a:ext>
            </a:extLst>
          </p:cNvPr>
          <p:cNvSpPr txBox="1">
            <a:spLocks/>
          </p:cNvSpPr>
          <p:nvPr/>
        </p:nvSpPr>
        <p:spPr>
          <a:xfrm>
            <a:off x="6576374" y="808683"/>
            <a:ext cx="4964096" cy="721913"/>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small" dirty="0"/>
              <a:t>Roles </a:t>
            </a:r>
          </a:p>
        </p:txBody>
      </p:sp>
      <p:sp>
        <p:nvSpPr>
          <p:cNvPr id="18" name="TextBox 17">
            <a:extLst>
              <a:ext uri="{FF2B5EF4-FFF2-40B4-BE49-F238E27FC236}">
                <a16:creationId xmlns:a16="http://schemas.microsoft.com/office/drawing/2014/main" id="{C44C4292-FE64-8348-43C6-955200A7A44F}"/>
              </a:ext>
            </a:extLst>
          </p:cNvPr>
          <p:cNvSpPr txBox="1"/>
          <p:nvPr/>
        </p:nvSpPr>
        <p:spPr>
          <a:xfrm>
            <a:off x="7062952" y="2259724"/>
            <a:ext cx="4682514" cy="3062377"/>
          </a:xfrm>
          <a:prstGeom prst="rect">
            <a:avLst/>
          </a:prstGeom>
          <a:noFill/>
        </p:spPr>
        <p:txBody>
          <a:bodyPr wrap="square" rtlCol="0">
            <a:spAutoFit/>
          </a:bodyPr>
          <a:lstStyle/>
          <a:p>
            <a:pPr marL="342900" marR="264160" lvl="0" indent="-342900" algn="just">
              <a:spcAft>
                <a:spcPts val="600"/>
              </a:spcAft>
              <a:buFont typeface="Symbol" panose="05050102010706020507" pitchFamily="18" charset="2"/>
              <a:buChar char=""/>
              <a:tabLst>
                <a:tab pos="228600" algn="l"/>
                <a:tab pos="249555" algn="l"/>
              </a:tabLst>
            </a:pPr>
            <a:r>
              <a:rPr lang="en-US" sz="2800" dirty="0">
                <a:latin typeface="Arial" panose="020B0604020202020204" pitchFamily="34" charset="0"/>
                <a:ea typeface="Symbol" panose="05050102010706020507" pitchFamily="18" charset="2"/>
                <a:cs typeface="Symbol" panose="05050102010706020507" pitchFamily="18" charset="2"/>
              </a:rPr>
              <a:t>Cross-Bearer</a:t>
            </a:r>
            <a:r>
              <a:rPr lang="en-US" sz="2800" spc="-20" dirty="0">
                <a:latin typeface="Arial" panose="020B0604020202020204" pitchFamily="34" charset="0"/>
                <a:ea typeface="Symbol" panose="05050102010706020507" pitchFamily="18" charset="2"/>
                <a:cs typeface="Symbol" panose="05050102010706020507" pitchFamily="18" charset="2"/>
              </a:rPr>
              <a:t> </a:t>
            </a:r>
            <a:endParaRPr lang="en-US" sz="2400" dirty="0">
              <a:latin typeface="Arial" panose="020B0604020202020204" pitchFamily="34" charset="0"/>
              <a:ea typeface="Symbol" panose="05050102010706020507" pitchFamily="18" charset="2"/>
              <a:cs typeface="Symbol" panose="05050102010706020507" pitchFamily="18" charset="2"/>
            </a:endParaRPr>
          </a:p>
          <a:p>
            <a:pPr marL="342900" marR="264160" lvl="0" indent="-342900" algn="just">
              <a:spcAft>
                <a:spcPts val="600"/>
              </a:spcAft>
              <a:buFont typeface="Symbol" panose="05050102010706020507" pitchFamily="18" charset="2"/>
              <a:buChar char=""/>
              <a:tabLst>
                <a:tab pos="228600" algn="l"/>
                <a:tab pos="249555" algn="l"/>
              </a:tabLst>
            </a:pPr>
            <a:r>
              <a:rPr lang="en-US" sz="2800" dirty="0">
                <a:latin typeface="Arial" panose="020B0604020202020204" pitchFamily="34" charset="0"/>
                <a:ea typeface="Symbol" panose="05050102010706020507" pitchFamily="18" charset="2"/>
                <a:cs typeface="Symbol" panose="05050102010706020507" pitchFamily="18" charset="2"/>
              </a:rPr>
              <a:t>Book-Bearer</a:t>
            </a:r>
            <a:r>
              <a:rPr lang="en-US" sz="2800" spc="-15" dirty="0">
                <a:latin typeface="Arial" panose="020B0604020202020204" pitchFamily="34" charset="0"/>
                <a:ea typeface="Symbol" panose="05050102010706020507" pitchFamily="18" charset="2"/>
                <a:cs typeface="Symbol" panose="05050102010706020507" pitchFamily="18" charset="2"/>
              </a:rPr>
              <a:t> </a:t>
            </a:r>
            <a:r>
              <a:rPr lang="en-US" sz="2800" dirty="0">
                <a:latin typeface="Arial" panose="020B0604020202020204" pitchFamily="34" charset="0"/>
                <a:ea typeface="Symbol" panose="05050102010706020507" pitchFamily="18" charset="2"/>
                <a:cs typeface="Symbol" panose="05050102010706020507" pitchFamily="18" charset="2"/>
              </a:rPr>
              <a:t> </a:t>
            </a:r>
            <a:endParaRPr lang="en-US" sz="2400" dirty="0">
              <a:latin typeface="Arial" panose="020B0604020202020204" pitchFamily="34" charset="0"/>
              <a:ea typeface="Symbol" panose="05050102010706020507" pitchFamily="18" charset="2"/>
              <a:cs typeface="Symbol" panose="05050102010706020507" pitchFamily="18" charset="2"/>
            </a:endParaRPr>
          </a:p>
          <a:p>
            <a:pPr marL="342900" marR="457835" lvl="0" indent="-342900" algn="just">
              <a:spcAft>
                <a:spcPts val="600"/>
              </a:spcAft>
              <a:buFont typeface="Symbol" panose="05050102010706020507" pitchFamily="18" charset="2"/>
              <a:buChar char=""/>
              <a:tabLst>
                <a:tab pos="228600" algn="l"/>
                <a:tab pos="249555" algn="l"/>
              </a:tabLst>
            </a:pPr>
            <a:r>
              <a:rPr lang="en-US" sz="2800" dirty="0">
                <a:latin typeface="Arial" panose="020B0604020202020204" pitchFamily="34" charset="0"/>
                <a:ea typeface="Symbol" panose="05050102010706020507" pitchFamily="18" charset="2"/>
                <a:cs typeface="Symbol" panose="05050102010706020507" pitchFamily="18" charset="2"/>
              </a:rPr>
              <a:t>Candle-Bearer</a:t>
            </a:r>
            <a:endParaRPr lang="en-US" sz="2400" dirty="0">
              <a:latin typeface="Arial" panose="020B0604020202020204" pitchFamily="34" charset="0"/>
              <a:ea typeface="Symbol" panose="05050102010706020507" pitchFamily="18" charset="2"/>
              <a:cs typeface="Symbol" panose="05050102010706020507" pitchFamily="18" charset="2"/>
            </a:endParaRPr>
          </a:p>
          <a:p>
            <a:pPr marL="342900" marR="457835" lvl="0" indent="-342900" algn="just">
              <a:spcAft>
                <a:spcPts val="600"/>
              </a:spcAft>
              <a:buFont typeface="Symbol" panose="05050102010706020507" pitchFamily="18" charset="2"/>
              <a:buChar char=""/>
              <a:tabLst>
                <a:tab pos="228600" algn="l"/>
                <a:tab pos="249555" algn="l"/>
              </a:tabLst>
            </a:pPr>
            <a:r>
              <a:rPr lang="en-US" sz="2800" dirty="0">
                <a:latin typeface="Arial" panose="020B0604020202020204" pitchFamily="34" charset="0"/>
                <a:ea typeface="Symbol" panose="05050102010706020507" pitchFamily="18" charset="2"/>
                <a:cs typeface="Symbol" panose="05050102010706020507" pitchFamily="18" charset="2"/>
              </a:rPr>
              <a:t>Bells </a:t>
            </a:r>
            <a:endParaRPr lang="en-US" sz="2400" dirty="0">
              <a:latin typeface="Arial" panose="020B0604020202020204" pitchFamily="34" charset="0"/>
              <a:ea typeface="Symbol" panose="05050102010706020507" pitchFamily="18" charset="2"/>
              <a:cs typeface="Symbol" panose="05050102010706020507" pitchFamily="18" charset="2"/>
            </a:endParaRPr>
          </a:p>
          <a:p>
            <a:pPr marL="342900" marR="476250" lvl="0" indent="-342900" algn="just">
              <a:spcAft>
                <a:spcPts val="600"/>
              </a:spcAft>
              <a:buFont typeface="Symbol" panose="05050102010706020507" pitchFamily="18" charset="2"/>
              <a:buChar char=""/>
              <a:tabLst>
                <a:tab pos="228600" algn="l"/>
                <a:tab pos="248285" algn="l"/>
              </a:tabLst>
            </a:pPr>
            <a:r>
              <a:rPr lang="en-US" sz="2800" dirty="0" err="1">
                <a:latin typeface="Arial" panose="020B0604020202020204" pitchFamily="34" charset="0"/>
                <a:ea typeface="Symbol" panose="05050102010706020507" pitchFamily="18" charset="2"/>
                <a:cs typeface="Symbol" panose="05050102010706020507" pitchFamily="18" charset="2"/>
              </a:rPr>
              <a:t>Prepre</a:t>
            </a:r>
            <a:r>
              <a:rPr lang="en-US" sz="2800" dirty="0">
                <a:latin typeface="Arial" panose="020B0604020202020204" pitchFamily="34" charset="0"/>
                <a:ea typeface="Symbol" panose="05050102010706020507" pitchFamily="18" charset="2"/>
                <a:cs typeface="Symbol" panose="05050102010706020507" pitchFamily="18" charset="2"/>
              </a:rPr>
              <a:t> the Altar</a:t>
            </a:r>
            <a:endParaRPr lang="en-US" sz="2400" dirty="0">
              <a:latin typeface="Arial" panose="020B0604020202020204" pitchFamily="34" charset="0"/>
              <a:ea typeface="Symbol" panose="05050102010706020507" pitchFamily="18" charset="2"/>
              <a:cs typeface="Symbol" panose="05050102010706020507" pitchFamily="18" charset="2"/>
            </a:endParaRPr>
          </a:p>
          <a:p>
            <a:pPr marL="342900" marR="476250" lvl="0" indent="-342900" algn="just">
              <a:spcAft>
                <a:spcPts val="600"/>
              </a:spcAft>
              <a:buFont typeface="Symbol" panose="05050102010706020507" pitchFamily="18" charset="2"/>
              <a:buChar char=""/>
              <a:tabLst>
                <a:tab pos="228600" algn="l"/>
                <a:tab pos="248285" algn="l"/>
              </a:tabLst>
            </a:pPr>
            <a:r>
              <a:rPr lang="en-US" sz="2800" dirty="0" err="1">
                <a:latin typeface="Arial" panose="020B0604020202020204" pitchFamily="34" charset="0"/>
                <a:ea typeface="Symbol" panose="05050102010706020507" pitchFamily="18" charset="2"/>
                <a:cs typeface="Symbol" panose="05050102010706020507" pitchFamily="18" charset="2"/>
              </a:rPr>
              <a:t>Incensor</a:t>
            </a:r>
            <a:r>
              <a:rPr lang="en-US" sz="2800" dirty="0">
                <a:latin typeface="Arial" panose="020B0604020202020204" pitchFamily="34" charset="0"/>
                <a:ea typeface="Symbol" panose="05050102010706020507" pitchFamily="18" charset="2"/>
                <a:cs typeface="Symbol" panose="05050102010706020507" pitchFamily="18" charset="2"/>
              </a:rPr>
              <a:t> (Thurible)</a:t>
            </a:r>
            <a:endParaRPr lang="en-US" dirty="0"/>
          </a:p>
        </p:txBody>
      </p:sp>
      <p:sp>
        <p:nvSpPr>
          <p:cNvPr id="20" name="Rectangle 19">
            <a:extLst>
              <a:ext uri="{FF2B5EF4-FFF2-40B4-BE49-F238E27FC236}">
                <a16:creationId xmlns:a16="http://schemas.microsoft.com/office/drawing/2014/main" id="{352E07BE-3FB1-C330-D01E-EFC5326692B6}"/>
              </a:ext>
            </a:extLst>
          </p:cNvPr>
          <p:cNvSpPr/>
          <p:nvPr/>
        </p:nvSpPr>
        <p:spPr>
          <a:xfrm>
            <a:off x="6321669" y="2190771"/>
            <a:ext cx="5653453" cy="360203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342900" marR="264160" lvl="0" indent="-342900" algn="just">
              <a:spcAft>
                <a:spcPts val="600"/>
              </a:spcAft>
              <a:buFont typeface="Symbol" panose="05050102010706020507" pitchFamily="18" charset="2"/>
              <a:buChar char=""/>
              <a:tabLst>
                <a:tab pos="228600" algn="l"/>
                <a:tab pos="249555" algn="l"/>
              </a:tabLst>
            </a:pPr>
            <a:r>
              <a:rPr lang="en-US" sz="2800" b="1" dirty="0">
                <a:solidFill>
                  <a:schemeClr val="tx1"/>
                </a:solidFill>
                <a:latin typeface="+mj-lt"/>
                <a:ea typeface="Symbol" panose="05050102010706020507" pitchFamily="18" charset="2"/>
                <a:cs typeface="Symbol" panose="05050102010706020507" pitchFamily="18" charset="2"/>
              </a:rPr>
              <a:t>Welcoming &amp; Greeting</a:t>
            </a:r>
          </a:p>
          <a:p>
            <a:pPr marL="342900" marR="264160" lvl="0" indent="-342900" algn="just">
              <a:spcAft>
                <a:spcPts val="600"/>
              </a:spcAft>
              <a:buFont typeface="Symbol" panose="05050102010706020507" pitchFamily="18" charset="2"/>
              <a:buChar char=""/>
              <a:tabLst>
                <a:tab pos="228600" algn="l"/>
                <a:tab pos="249555" algn="l"/>
              </a:tabLst>
            </a:pPr>
            <a:r>
              <a:rPr lang="en-US" sz="2800" b="1" dirty="0">
                <a:solidFill>
                  <a:schemeClr val="tx1"/>
                </a:solidFill>
                <a:latin typeface="+mj-lt"/>
                <a:ea typeface="Symbol" panose="05050102010706020507" pitchFamily="18" charset="2"/>
                <a:cs typeface="Symbol" panose="05050102010706020507" pitchFamily="18" charset="2"/>
              </a:rPr>
              <a:t>Seating Assistance</a:t>
            </a:r>
          </a:p>
          <a:p>
            <a:pPr marL="342900" marR="457835" lvl="0" indent="-342900" algn="just">
              <a:spcAft>
                <a:spcPts val="600"/>
              </a:spcAft>
              <a:buFont typeface="Symbol" panose="05050102010706020507" pitchFamily="18" charset="2"/>
              <a:buChar char=""/>
              <a:tabLst>
                <a:tab pos="228600" algn="l"/>
                <a:tab pos="249555" algn="l"/>
              </a:tabLst>
            </a:pPr>
            <a:r>
              <a:rPr lang="en-US" sz="2800" b="1" dirty="0">
                <a:solidFill>
                  <a:schemeClr val="tx1"/>
                </a:solidFill>
                <a:latin typeface="+mj-lt"/>
                <a:ea typeface="Symbol" panose="05050102010706020507" pitchFamily="18" charset="2"/>
                <a:cs typeface="Symbol" panose="05050102010706020507" pitchFamily="18" charset="2"/>
              </a:rPr>
              <a:t>Emergency Management</a:t>
            </a:r>
          </a:p>
          <a:p>
            <a:pPr marL="342900" marR="476250" lvl="0" indent="-342900">
              <a:spcAft>
                <a:spcPts val="600"/>
              </a:spcAft>
              <a:buFont typeface="Symbol" panose="05050102010706020507" pitchFamily="18" charset="2"/>
              <a:buChar char=""/>
              <a:tabLst>
                <a:tab pos="228600" algn="l"/>
                <a:tab pos="248285" algn="l"/>
              </a:tabLst>
            </a:pPr>
            <a:r>
              <a:rPr lang="en-US" sz="2800" b="1" dirty="0">
                <a:solidFill>
                  <a:schemeClr val="tx1"/>
                </a:solidFill>
                <a:latin typeface="+mj-lt"/>
                <a:ea typeface="Symbol" panose="05050102010706020507" pitchFamily="18" charset="2"/>
                <a:cs typeface="Symbol" panose="05050102010706020507" pitchFamily="18" charset="2"/>
              </a:rPr>
              <a:t>Encourage Active Participation in the Liturgy</a:t>
            </a:r>
            <a:endParaRPr lang="en-US" sz="2800" b="1" dirty="0">
              <a:solidFill>
                <a:schemeClr val="tx1"/>
              </a:solidFill>
              <a:latin typeface="+mj-lt"/>
            </a:endParaRPr>
          </a:p>
        </p:txBody>
      </p:sp>
      <p:sp>
        <p:nvSpPr>
          <p:cNvPr id="19" name="Rectangle 18">
            <a:extLst>
              <a:ext uri="{FF2B5EF4-FFF2-40B4-BE49-F238E27FC236}">
                <a16:creationId xmlns:a16="http://schemas.microsoft.com/office/drawing/2014/main" id="{892F0124-755B-BF62-48D7-AFFC5AF2E282}"/>
              </a:ext>
            </a:extLst>
          </p:cNvPr>
          <p:cNvSpPr/>
          <p:nvPr/>
        </p:nvSpPr>
        <p:spPr>
          <a:xfrm>
            <a:off x="581192" y="2180695"/>
            <a:ext cx="5001923" cy="357694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285750" lvl="0" indent="-285750">
              <a:buFont typeface="Arial" panose="020B0604020202020204" pitchFamily="34" charset="0"/>
              <a:buChar char="•"/>
            </a:pPr>
            <a:r>
              <a:rPr lang="en-US" sz="2800" b="1" dirty="0">
                <a:solidFill>
                  <a:schemeClr val="tx1"/>
                </a:solidFill>
              </a:rPr>
              <a:t>Dress in clean, neat and appropriate</a:t>
            </a:r>
          </a:p>
          <a:p>
            <a:pPr marL="285750" lvl="0" indent="-285750">
              <a:buFont typeface="Arial" panose="020B0604020202020204" pitchFamily="34" charset="0"/>
              <a:buChar char="•"/>
            </a:pPr>
            <a:r>
              <a:rPr lang="en-US" sz="2800" b="1" dirty="0">
                <a:solidFill>
                  <a:schemeClr val="tx1"/>
                </a:solidFill>
              </a:rPr>
              <a:t>Shows respect for yourself and for your role in the liturgical life of the Church</a:t>
            </a:r>
          </a:p>
          <a:p>
            <a:pPr marL="285750" lvl="0" indent="-285750">
              <a:buFont typeface="Arial" panose="020B0604020202020204" pitchFamily="34" charset="0"/>
              <a:buChar char="•"/>
            </a:pPr>
            <a:r>
              <a:rPr lang="en-US" sz="2800" b="1" dirty="0">
                <a:solidFill>
                  <a:schemeClr val="tx1"/>
                </a:solidFill>
              </a:rPr>
              <a:t>Parish Dress code</a:t>
            </a:r>
          </a:p>
          <a:p>
            <a:pPr marL="285750" lvl="0" indent="-285750">
              <a:buFont typeface="Arial" panose="020B0604020202020204" pitchFamily="34" charset="0"/>
              <a:buChar char="•"/>
            </a:pPr>
            <a:endParaRPr lang="en-US" sz="2800" b="1" dirty="0">
              <a:solidFill>
                <a:schemeClr val="tx1"/>
              </a:solidFill>
            </a:endParaRPr>
          </a:p>
        </p:txBody>
      </p:sp>
    </p:spTree>
    <p:extLst>
      <p:ext uri="{BB962C8B-B14F-4D97-AF65-F5344CB8AC3E}">
        <p14:creationId xmlns:p14="http://schemas.microsoft.com/office/powerpoint/2010/main" val="20677763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6E022-8BF5-91C4-CC6B-9D4961FBB8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0E8389-E4C1-5318-AB0C-6D91F2AF61D9}"/>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dirty="0"/>
              <a:t>ACTIVITY</a:t>
            </a:r>
          </a:p>
        </p:txBody>
      </p:sp>
      <p:sp>
        <p:nvSpPr>
          <p:cNvPr id="5" name="Rectangle 4">
            <a:extLst>
              <a:ext uri="{FF2B5EF4-FFF2-40B4-BE49-F238E27FC236}">
                <a16:creationId xmlns:a16="http://schemas.microsoft.com/office/drawing/2014/main" id="{42A1BC47-1A05-C453-808B-EF11583ACA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1A7C272D-D9B2-C0ED-6D9B-01BE6AB2F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47396483-6466-7954-A63C-58377D122E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C3D64EB2-04DA-775B-C30F-6A1159FDF0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Title 1">
            <a:extLst>
              <a:ext uri="{FF2B5EF4-FFF2-40B4-BE49-F238E27FC236}">
                <a16:creationId xmlns:a16="http://schemas.microsoft.com/office/drawing/2014/main" id="{0148DAF0-2304-A9C8-C685-2E07AA3E79F6}"/>
              </a:ext>
            </a:extLst>
          </p:cNvPr>
          <p:cNvSpPr txBox="1">
            <a:spLocks/>
          </p:cNvSpPr>
          <p:nvPr/>
        </p:nvSpPr>
        <p:spPr>
          <a:xfrm>
            <a:off x="581192" y="548639"/>
            <a:ext cx="11029616" cy="9042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small" dirty="0"/>
              <a:t>Hospitality – Usher Responsibilities</a:t>
            </a:r>
            <a:endParaRPr lang="en-US" sz="3600" dirty="0"/>
          </a:p>
        </p:txBody>
      </p:sp>
      <p:sp>
        <p:nvSpPr>
          <p:cNvPr id="10" name="Rectangle 9">
            <a:extLst>
              <a:ext uri="{FF2B5EF4-FFF2-40B4-BE49-F238E27FC236}">
                <a16:creationId xmlns:a16="http://schemas.microsoft.com/office/drawing/2014/main" id="{CB0E7205-1DEF-DD1F-7072-0506C79AAD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 name="TextBox 3">
            <a:extLst>
              <a:ext uri="{FF2B5EF4-FFF2-40B4-BE49-F238E27FC236}">
                <a16:creationId xmlns:a16="http://schemas.microsoft.com/office/drawing/2014/main" id="{0DDCCC49-5214-F69D-E77E-C9652CD7F113}"/>
              </a:ext>
            </a:extLst>
          </p:cNvPr>
          <p:cNvSpPr txBox="1"/>
          <p:nvPr/>
        </p:nvSpPr>
        <p:spPr>
          <a:xfrm>
            <a:off x="274320" y="2062480"/>
            <a:ext cx="4267200" cy="4368289"/>
          </a:xfrm>
          <a:prstGeom prst="rect">
            <a:avLst/>
          </a:prstGeom>
          <a:solidFill>
            <a:schemeClr val="bg1"/>
          </a:solidFill>
        </p:spPr>
        <p:txBody>
          <a:bodyPr wrap="square" rtlCol="0">
            <a:spAutoFit/>
          </a:bodyPr>
          <a:lstStyle/>
          <a:p>
            <a:endParaRPr lang="en-US" dirty="0"/>
          </a:p>
        </p:txBody>
      </p:sp>
      <p:sp>
        <p:nvSpPr>
          <p:cNvPr id="11" name="TextBox 10">
            <a:extLst>
              <a:ext uri="{FF2B5EF4-FFF2-40B4-BE49-F238E27FC236}">
                <a16:creationId xmlns:a16="http://schemas.microsoft.com/office/drawing/2014/main" id="{DF6B10D0-E1E6-4F32-BEE7-B38841ACCF01}"/>
              </a:ext>
            </a:extLst>
          </p:cNvPr>
          <p:cNvSpPr txBox="1"/>
          <p:nvPr/>
        </p:nvSpPr>
        <p:spPr>
          <a:xfrm>
            <a:off x="440286" y="1974731"/>
            <a:ext cx="11305180" cy="4247317"/>
          </a:xfrm>
          <a:prstGeom prst="rect">
            <a:avLst/>
          </a:prstGeom>
          <a:noFill/>
        </p:spPr>
        <p:txBody>
          <a:bodyPr wrap="square" rtlCol="0">
            <a:spAutoFit/>
          </a:bodyPr>
          <a:lstStyle/>
          <a:p>
            <a:pPr lvl="0"/>
            <a:r>
              <a:rPr lang="en-US" sz="2800" b="1" dirty="0"/>
              <a:t>Before the Liturgy</a:t>
            </a:r>
          </a:p>
          <a:p>
            <a:pPr marL="285750" lvl="0" indent="-285750">
              <a:buFont typeface="Arial" panose="020B0604020202020204" pitchFamily="34" charset="0"/>
              <a:buChar char="•"/>
            </a:pPr>
            <a:r>
              <a:rPr lang="en-US" sz="2800" b="1" dirty="0"/>
              <a:t>Arrival Time</a:t>
            </a:r>
          </a:p>
          <a:p>
            <a:pPr marL="285750" lvl="0" indent="-285750">
              <a:buFont typeface="Arial" panose="020B0604020202020204" pitchFamily="34" charset="0"/>
              <a:buChar char="•"/>
            </a:pPr>
            <a:r>
              <a:rPr lang="en-US" sz="2800" b="1" dirty="0"/>
              <a:t>Appearance – Dress Code</a:t>
            </a:r>
          </a:p>
          <a:p>
            <a:pPr marL="285750" lvl="0" indent="-285750">
              <a:buFont typeface="Arial" panose="020B0604020202020204" pitchFamily="34" charset="0"/>
              <a:buChar char="•"/>
            </a:pPr>
            <a:r>
              <a:rPr lang="en-US" sz="2800" b="1" dirty="0"/>
              <a:t>Appearance of the Entryways, Gathering Space,  and Worship Space</a:t>
            </a:r>
          </a:p>
          <a:p>
            <a:pPr marL="285750" lvl="0" indent="-285750">
              <a:buFont typeface="Arial" panose="020B0604020202020204" pitchFamily="34" charset="0"/>
              <a:buChar char="•"/>
            </a:pPr>
            <a:r>
              <a:rPr lang="en-US" sz="2800" b="1" dirty="0"/>
              <a:t>Indoor Areas</a:t>
            </a:r>
          </a:p>
          <a:p>
            <a:pPr marL="285750" lvl="0" indent="-285750">
              <a:buFont typeface="Arial" panose="020B0604020202020204" pitchFamily="34" charset="0"/>
              <a:buChar char="•"/>
            </a:pPr>
            <a:r>
              <a:rPr lang="en-US" sz="2800" b="1" dirty="0"/>
              <a:t>Restrooms</a:t>
            </a:r>
          </a:p>
          <a:p>
            <a:pPr marL="285750" lvl="0" indent="-285750">
              <a:buFont typeface="Arial" panose="020B0604020202020204" pitchFamily="34" charset="0"/>
              <a:buChar char="•"/>
            </a:pPr>
            <a:r>
              <a:rPr lang="en-US" sz="2800" b="1" dirty="0"/>
              <a:t>Reserved Seating</a:t>
            </a:r>
          </a:p>
          <a:p>
            <a:pPr marL="285750" lvl="0" indent="-285750">
              <a:buFont typeface="Arial" panose="020B0604020202020204" pitchFamily="34" charset="0"/>
              <a:buChar char="•"/>
            </a:pPr>
            <a:r>
              <a:rPr lang="en-US" sz="2800" b="1" dirty="0"/>
              <a:t>Temperature</a:t>
            </a:r>
          </a:p>
          <a:p>
            <a:endParaRPr lang="en-US" dirty="0"/>
          </a:p>
        </p:txBody>
      </p:sp>
    </p:spTree>
    <p:extLst>
      <p:ext uri="{BB962C8B-B14F-4D97-AF65-F5344CB8AC3E}">
        <p14:creationId xmlns:p14="http://schemas.microsoft.com/office/powerpoint/2010/main" val="3506627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AAD89-D8EE-58DE-4BAA-04436323EA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2FD2D8-0DB2-A99B-25D0-86483673340D}"/>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dirty="0"/>
              <a:t>ACTIVITY</a:t>
            </a:r>
          </a:p>
        </p:txBody>
      </p:sp>
      <p:sp>
        <p:nvSpPr>
          <p:cNvPr id="5" name="Rectangle 4">
            <a:extLst>
              <a:ext uri="{FF2B5EF4-FFF2-40B4-BE49-F238E27FC236}">
                <a16:creationId xmlns:a16="http://schemas.microsoft.com/office/drawing/2014/main" id="{8BA7426B-3FD2-E3FE-C2E7-649AA81AB7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4A9379B0-0EEA-C9A0-2BC3-11B51A4156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2D1FD05C-165F-F304-DFF0-224025BFF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11022559-41B8-218C-28C3-92FA8416B5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Title 1">
            <a:extLst>
              <a:ext uri="{FF2B5EF4-FFF2-40B4-BE49-F238E27FC236}">
                <a16:creationId xmlns:a16="http://schemas.microsoft.com/office/drawing/2014/main" id="{3A61AFE7-04C1-1A0D-382D-964349F6C829}"/>
              </a:ext>
            </a:extLst>
          </p:cNvPr>
          <p:cNvSpPr txBox="1">
            <a:spLocks/>
          </p:cNvSpPr>
          <p:nvPr/>
        </p:nvSpPr>
        <p:spPr>
          <a:xfrm>
            <a:off x="581192" y="548639"/>
            <a:ext cx="11029616" cy="9042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small" dirty="0"/>
              <a:t>Opening Prayer</a:t>
            </a:r>
            <a:endParaRPr lang="en-US" sz="3600" dirty="0"/>
          </a:p>
        </p:txBody>
      </p:sp>
      <p:sp>
        <p:nvSpPr>
          <p:cNvPr id="10" name="Rectangle 9">
            <a:extLst>
              <a:ext uri="{FF2B5EF4-FFF2-40B4-BE49-F238E27FC236}">
                <a16:creationId xmlns:a16="http://schemas.microsoft.com/office/drawing/2014/main" id="{0A61F996-7D9E-E4D2-2D57-DF5A080D86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192" y="2301306"/>
            <a:ext cx="5792062" cy="3348058"/>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4" name="TextBox 13">
            <a:extLst>
              <a:ext uri="{FF2B5EF4-FFF2-40B4-BE49-F238E27FC236}">
                <a16:creationId xmlns:a16="http://schemas.microsoft.com/office/drawing/2014/main" id="{951666B4-A340-2BF1-362E-C10F3D55C386}"/>
              </a:ext>
            </a:extLst>
          </p:cNvPr>
          <p:cNvSpPr txBox="1"/>
          <p:nvPr/>
        </p:nvSpPr>
        <p:spPr>
          <a:xfrm>
            <a:off x="6987258" y="1997379"/>
            <a:ext cx="4023360" cy="461665"/>
          </a:xfrm>
          <a:prstGeom prst="rect">
            <a:avLst/>
          </a:prstGeom>
          <a:solidFill>
            <a:schemeClr val="bg1"/>
          </a:solidFill>
        </p:spPr>
        <p:txBody>
          <a:bodyPr wrap="square" rtlCol="0">
            <a:spAutoFit/>
          </a:bodyPr>
          <a:lstStyle/>
          <a:p>
            <a:r>
              <a:rPr lang="en-US" sz="2400" b="1" dirty="0"/>
              <a:t>Scripture: </a:t>
            </a:r>
            <a:r>
              <a:rPr lang="en-US" sz="2400" dirty="0"/>
              <a:t>Matthew 20: 25-28</a:t>
            </a:r>
          </a:p>
        </p:txBody>
      </p:sp>
      <p:pic>
        <p:nvPicPr>
          <p:cNvPr id="1033" name="Picture 9" descr="STAY CONNECTED - St Stephen's Cathedral, Brisbane"/>
          <p:cNvPicPr>
            <a:picLocks noChangeAspect="1" noChangeArrowheads="1"/>
          </p:cNvPicPr>
          <p:nvPr/>
        </p:nvPicPr>
        <p:blipFill>
          <a:blip r:embed="rId3">
            <a:extLst>
              <a:ext uri="{28A0092B-C50C-407E-A947-70E740481C1C}">
                <a14:useLocalDpi xmlns:a14="http://schemas.microsoft.com/office/drawing/2010/main" val="0"/>
              </a:ext>
            </a:extLst>
          </a:blip>
          <a:srcRect t="22922"/>
          <a:stretch>
            <a:fillRect/>
          </a:stretch>
        </p:blipFill>
        <p:spPr bwMode="auto">
          <a:xfrm>
            <a:off x="581192" y="2904564"/>
            <a:ext cx="4748438" cy="2744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4" name="TextBox 3">
            <a:extLst>
              <a:ext uri="{FF2B5EF4-FFF2-40B4-BE49-F238E27FC236}">
                <a16:creationId xmlns:a16="http://schemas.microsoft.com/office/drawing/2014/main" id="{2C79CBCF-0236-2940-A5C1-9D8E65C75441}"/>
              </a:ext>
            </a:extLst>
          </p:cNvPr>
          <p:cNvSpPr txBox="1"/>
          <p:nvPr/>
        </p:nvSpPr>
        <p:spPr>
          <a:xfrm>
            <a:off x="5579765" y="2625047"/>
            <a:ext cx="6096000" cy="4154984"/>
          </a:xfrm>
          <a:prstGeom prst="rect">
            <a:avLst/>
          </a:prstGeom>
          <a:solidFill>
            <a:schemeClr val="bg1"/>
          </a:solidFill>
        </p:spPr>
        <p:txBody>
          <a:bodyPr wrap="square">
            <a:spAutoFit/>
          </a:bodyPr>
          <a:lstStyle/>
          <a:p>
            <a:pPr algn="l" fontAlgn="base"/>
            <a:r>
              <a:rPr lang="en-US" sz="2400" b="0" i="0" dirty="0">
                <a:solidFill>
                  <a:srgbClr val="363936"/>
                </a:solidFill>
                <a:effectLst/>
                <a:latin typeface="Lato" panose="020F0502020204030204" pitchFamily="34" charset="0"/>
              </a:rPr>
              <a:t>But Jesus summoned them and said, “You know that the rulers of the Gentiles lord it over them, and the great ones make their authority over them felt.</a:t>
            </a:r>
          </a:p>
          <a:p>
            <a:pPr algn="l" fontAlgn="base"/>
            <a:r>
              <a:rPr lang="en-US" sz="2400" b="0" i="0" dirty="0">
                <a:solidFill>
                  <a:srgbClr val="363936"/>
                </a:solidFill>
                <a:effectLst/>
                <a:latin typeface="Lato" panose="020F0502020204030203" pitchFamily="34" charset="0"/>
              </a:rPr>
              <a:t>But it shall not be so among you. Rather, whoever wishes to be great among you shall be your servant; whoever wishes to be first among you shall be your slave.</a:t>
            </a:r>
          </a:p>
          <a:p>
            <a:pPr algn="l" fontAlgn="base"/>
            <a:r>
              <a:rPr lang="en-US" sz="2400" b="0" i="0" dirty="0">
                <a:solidFill>
                  <a:srgbClr val="363936"/>
                </a:solidFill>
                <a:effectLst/>
                <a:latin typeface="Lato" panose="020F0502020204030203" pitchFamily="34" charset="0"/>
              </a:rPr>
              <a:t>Just so, the Son of Man did not come to be served but to serve and to give his life as a ransom</a:t>
            </a:r>
            <a:r>
              <a:rPr lang="en-US" sz="2400" b="0" i="0" u="none" strike="noStrike" baseline="30000" dirty="0">
                <a:solidFill>
                  <a:srgbClr val="236192"/>
                </a:solidFill>
                <a:effectLst/>
                <a:latin typeface="inherit"/>
                <a:hlinkClick r:id="rId4"/>
              </a:rPr>
              <a:t>*</a:t>
            </a:r>
            <a:r>
              <a:rPr lang="en-US" sz="2400" b="0" i="0" dirty="0">
                <a:solidFill>
                  <a:srgbClr val="363936"/>
                </a:solidFill>
                <a:effectLst/>
                <a:latin typeface="Lato" panose="020F0502020204030203" pitchFamily="34" charset="0"/>
              </a:rPr>
              <a:t> for many.”</a:t>
            </a:r>
          </a:p>
        </p:txBody>
      </p:sp>
    </p:spTree>
    <p:extLst>
      <p:ext uri="{BB962C8B-B14F-4D97-AF65-F5344CB8AC3E}">
        <p14:creationId xmlns:p14="http://schemas.microsoft.com/office/powerpoint/2010/main" val="32857645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6A3296-A90A-780B-2335-8F009DAC63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5598D4-2D2A-41A3-7089-70551E5CF3CB}"/>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dirty="0"/>
              <a:t>ACTIVITY</a:t>
            </a:r>
          </a:p>
        </p:txBody>
      </p:sp>
      <p:sp>
        <p:nvSpPr>
          <p:cNvPr id="5" name="Rectangle 4">
            <a:extLst>
              <a:ext uri="{FF2B5EF4-FFF2-40B4-BE49-F238E27FC236}">
                <a16:creationId xmlns:a16="http://schemas.microsoft.com/office/drawing/2014/main" id="{75C7A797-F091-A342-9528-B89A9F546D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42D423BA-94B2-91A1-9E5C-2145C44D7E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C3537DA0-A1B5-E162-A708-7A3B7E09BA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A4FC562C-E762-68D5-FC16-CC15288E47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Title 1">
            <a:extLst>
              <a:ext uri="{FF2B5EF4-FFF2-40B4-BE49-F238E27FC236}">
                <a16:creationId xmlns:a16="http://schemas.microsoft.com/office/drawing/2014/main" id="{10964FE7-04B2-9550-6CCA-D5AD00AB4D09}"/>
              </a:ext>
            </a:extLst>
          </p:cNvPr>
          <p:cNvSpPr txBox="1">
            <a:spLocks/>
          </p:cNvSpPr>
          <p:nvPr/>
        </p:nvSpPr>
        <p:spPr>
          <a:xfrm>
            <a:off x="581192" y="548639"/>
            <a:ext cx="11029616" cy="9042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small" dirty="0"/>
              <a:t>Hospitality – Usher Responsibilities</a:t>
            </a:r>
            <a:endParaRPr lang="en-US" sz="3600" dirty="0"/>
          </a:p>
        </p:txBody>
      </p:sp>
      <p:sp>
        <p:nvSpPr>
          <p:cNvPr id="10" name="Rectangle 9">
            <a:extLst>
              <a:ext uri="{FF2B5EF4-FFF2-40B4-BE49-F238E27FC236}">
                <a16:creationId xmlns:a16="http://schemas.microsoft.com/office/drawing/2014/main" id="{69FA284B-CA7A-54E6-655E-A432A8971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 name="TextBox 3">
            <a:extLst>
              <a:ext uri="{FF2B5EF4-FFF2-40B4-BE49-F238E27FC236}">
                <a16:creationId xmlns:a16="http://schemas.microsoft.com/office/drawing/2014/main" id="{5620BA95-6515-9CB3-B068-56E6D7382EA3}"/>
              </a:ext>
            </a:extLst>
          </p:cNvPr>
          <p:cNvSpPr txBox="1"/>
          <p:nvPr/>
        </p:nvSpPr>
        <p:spPr>
          <a:xfrm>
            <a:off x="274320" y="2062480"/>
            <a:ext cx="4267200" cy="4368289"/>
          </a:xfrm>
          <a:prstGeom prst="rect">
            <a:avLst/>
          </a:prstGeom>
          <a:solidFill>
            <a:schemeClr val="bg1"/>
          </a:solidFill>
        </p:spPr>
        <p:txBody>
          <a:bodyPr wrap="square" rtlCol="0">
            <a:spAutoFit/>
          </a:bodyPr>
          <a:lstStyle/>
          <a:p>
            <a:endParaRPr lang="en-US" dirty="0"/>
          </a:p>
        </p:txBody>
      </p:sp>
      <p:sp>
        <p:nvSpPr>
          <p:cNvPr id="11" name="TextBox 10">
            <a:extLst>
              <a:ext uri="{FF2B5EF4-FFF2-40B4-BE49-F238E27FC236}">
                <a16:creationId xmlns:a16="http://schemas.microsoft.com/office/drawing/2014/main" id="{8DB44863-77C0-CFF0-357C-1D0958BF9C6B}"/>
              </a:ext>
            </a:extLst>
          </p:cNvPr>
          <p:cNvSpPr txBox="1"/>
          <p:nvPr/>
        </p:nvSpPr>
        <p:spPr>
          <a:xfrm>
            <a:off x="440286" y="1974731"/>
            <a:ext cx="11305180" cy="4770537"/>
          </a:xfrm>
          <a:prstGeom prst="rect">
            <a:avLst/>
          </a:prstGeom>
          <a:noFill/>
        </p:spPr>
        <p:txBody>
          <a:bodyPr wrap="square" rtlCol="0">
            <a:spAutoFit/>
          </a:bodyPr>
          <a:lstStyle/>
          <a:p>
            <a:pPr lvl="0"/>
            <a:r>
              <a:rPr lang="en-US" sz="2800" b="1" dirty="0"/>
              <a:t>As the Assembly Gathers - </a:t>
            </a:r>
            <a:r>
              <a:rPr lang="en-US" sz="2200" i="1" dirty="0"/>
              <a:t>invite people into our spiritual home and care for them while they are present</a:t>
            </a:r>
            <a:endParaRPr lang="en-US" sz="2200" b="1" i="1" dirty="0"/>
          </a:p>
          <a:p>
            <a:pPr marL="285750" lvl="0" indent="-285750">
              <a:buFont typeface="Arial" panose="020B0604020202020204" pitchFamily="34" charset="0"/>
              <a:buChar char="•"/>
            </a:pPr>
            <a:r>
              <a:rPr lang="en-US" sz="2800" b="1" dirty="0"/>
              <a:t>Know your Station – </a:t>
            </a:r>
            <a:r>
              <a:rPr lang="en-US" sz="2000" i="1" dirty="0"/>
              <a:t>indoor vs. outdoor</a:t>
            </a:r>
            <a:endParaRPr lang="en-US" sz="2800" i="1" dirty="0"/>
          </a:p>
          <a:p>
            <a:pPr marL="285750" lvl="0" indent="-285750">
              <a:buFont typeface="Arial" panose="020B0604020202020204" pitchFamily="34" charset="0"/>
              <a:buChar char="•"/>
            </a:pPr>
            <a:r>
              <a:rPr lang="en-US" sz="2800" b="1" dirty="0"/>
              <a:t>Welcoming the People</a:t>
            </a:r>
          </a:p>
          <a:p>
            <a:pPr marL="742950" lvl="1" indent="-285750" fontAlgn="base">
              <a:buFont typeface="Arial" panose="020B0604020202020204" pitchFamily="34" charset="0"/>
              <a:buChar char="•"/>
            </a:pPr>
            <a:r>
              <a:rPr lang="en-US" sz="2200" dirty="0"/>
              <a:t>Supplies  needed for the elderly, disabled, and newcomers to worship safely in our community</a:t>
            </a:r>
          </a:p>
          <a:p>
            <a:pPr marL="742950" lvl="1" indent="-285750" fontAlgn="base">
              <a:buFont typeface="Arial" panose="020B0604020202020204" pitchFamily="34" charset="0"/>
              <a:buChar char="•"/>
            </a:pPr>
            <a:r>
              <a:rPr lang="en-US" sz="2200" dirty="0"/>
              <a:t>Assist elderly or disabled using the restroom. Having a supply of Depends and disposable cover-ups will help them preserve their dignity. </a:t>
            </a:r>
          </a:p>
          <a:p>
            <a:pPr marL="742950" lvl="1" indent="-285750" fontAlgn="base">
              <a:buFont typeface="Arial" panose="020B0604020202020204" pitchFamily="34" charset="0"/>
              <a:buChar char="•"/>
            </a:pPr>
            <a:r>
              <a:rPr lang="en-US" sz="2200" dirty="0"/>
              <a:t>People may become ill or faint during Mass. Bottled water and a disposable blanket to keep them warm will help keep them comfortable until emergency services arrive. </a:t>
            </a:r>
          </a:p>
          <a:p>
            <a:pPr marL="742950" lvl="1" indent="-285750" fontAlgn="base">
              <a:buFont typeface="Arial" panose="020B0604020202020204" pitchFamily="34" charset="0"/>
              <a:buChar char="•"/>
            </a:pPr>
            <a:r>
              <a:rPr lang="en-US" sz="2200" dirty="0"/>
              <a:t>A nursing mom may need a discrete place to feed her child.  Having spare baby blankets available in case of a need would be a kindness that would make her feel more comfortable. </a:t>
            </a:r>
          </a:p>
        </p:txBody>
      </p:sp>
    </p:spTree>
    <p:extLst>
      <p:ext uri="{BB962C8B-B14F-4D97-AF65-F5344CB8AC3E}">
        <p14:creationId xmlns:p14="http://schemas.microsoft.com/office/powerpoint/2010/main" val="28237569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407A33-2350-6487-02AC-C781F69A0A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AB085B-5412-019C-6C1A-A30EA1C0DCC3}"/>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dirty="0"/>
              <a:t>ACTIVITY</a:t>
            </a:r>
          </a:p>
        </p:txBody>
      </p:sp>
      <p:sp>
        <p:nvSpPr>
          <p:cNvPr id="5" name="Rectangle 4">
            <a:extLst>
              <a:ext uri="{FF2B5EF4-FFF2-40B4-BE49-F238E27FC236}">
                <a16:creationId xmlns:a16="http://schemas.microsoft.com/office/drawing/2014/main" id="{D90CCF75-5FDA-779B-3609-D979C5F2C5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5DEABCAA-0B3F-9E8E-1791-205C2E112B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DB16015F-9887-B669-4C62-34E98698B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3D1DA992-4C55-0158-89A5-BB297F2560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Title 1">
            <a:extLst>
              <a:ext uri="{FF2B5EF4-FFF2-40B4-BE49-F238E27FC236}">
                <a16:creationId xmlns:a16="http://schemas.microsoft.com/office/drawing/2014/main" id="{D30B6DE0-12D5-7BEA-0DD1-FEDBCB06529F}"/>
              </a:ext>
            </a:extLst>
          </p:cNvPr>
          <p:cNvSpPr txBox="1">
            <a:spLocks/>
          </p:cNvSpPr>
          <p:nvPr/>
        </p:nvSpPr>
        <p:spPr>
          <a:xfrm>
            <a:off x="581192" y="548639"/>
            <a:ext cx="11029616" cy="9042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small" dirty="0"/>
              <a:t>Hospitality – Usher Responsibilities</a:t>
            </a:r>
            <a:endParaRPr lang="en-US" sz="3600" dirty="0"/>
          </a:p>
        </p:txBody>
      </p:sp>
      <p:sp>
        <p:nvSpPr>
          <p:cNvPr id="10" name="Rectangle 9">
            <a:extLst>
              <a:ext uri="{FF2B5EF4-FFF2-40B4-BE49-F238E27FC236}">
                <a16:creationId xmlns:a16="http://schemas.microsoft.com/office/drawing/2014/main" id="{C13316F0-7AB0-E9AF-E4FC-28F8CE7273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 name="TextBox 3">
            <a:extLst>
              <a:ext uri="{FF2B5EF4-FFF2-40B4-BE49-F238E27FC236}">
                <a16:creationId xmlns:a16="http://schemas.microsoft.com/office/drawing/2014/main" id="{C7B50E31-E048-42CD-8960-F47B6AFE6E5C}"/>
              </a:ext>
            </a:extLst>
          </p:cNvPr>
          <p:cNvSpPr txBox="1"/>
          <p:nvPr/>
        </p:nvSpPr>
        <p:spPr>
          <a:xfrm>
            <a:off x="274320" y="2062480"/>
            <a:ext cx="4267200" cy="4368289"/>
          </a:xfrm>
          <a:prstGeom prst="rect">
            <a:avLst/>
          </a:prstGeom>
          <a:solidFill>
            <a:schemeClr val="bg1"/>
          </a:solidFill>
        </p:spPr>
        <p:txBody>
          <a:bodyPr wrap="square" rtlCol="0">
            <a:spAutoFit/>
          </a:bodyPr>
          <a:lstStyle/>
          <a:p>
            <a:endParaRPr lang="en-US" dirty="0"/>
          </a:p>
        </p:txBody>
      </p:sp>
      <p:sp>
        <p:nvSpPr>
          <p:cNvPr id="11" name="TextBox 10">
            <a:extLst>
              <a:ext uri="{FF2B5EF4-FFF2-40B4-BE49-F238E27FC236}">
                <a16:creationId xmlns:a16="http://schemas.microsoft.com/office/drawing/2014/main" id="{FC14BF78-17B8-AF86-911D-ADBD4CB2FD23}"/>
              </a:ext>
            </a:extLst>
          </p:cNvPr>
          <p:cNvSpPr txBox="1"/>
          <p:nvPr/>
        </p:nvSpPr>
        <p:spPr>
          <a:xfrm>
            <a:off x="440286" y="1974731"/>
            <a:ext cx="11305180" cy="4062651"/>
          </a:xfrm>
          <a:prstGeom prst="rect">
            <a:avLst/>
          </a:prstGeom>
          <a:noFill/>
        </p:spPr>
        <p:txBody>
          <a:bodyPr wrap="square" rtlCol="0">
            <a:spAutoFit/>
          </a:bodyPr>
          <a:lstStyle/>
          <a:p>
            <a:pPr lvl="0"/>
            <a:r>
              <a:rPr lang="en-US" sz="2800" b="1" dirty="0"/>
              <a:t>As the Assembly Gathers – </a:t>
            </a:r>
            <a:r>
              <a:rPr lang="en-US" i="1" dirty="0"/>
              <a:t>continued…</a:t>
            </a:r>
          </a:p>
          <a:p>
            <a:pPr lvl="0"/>
            <a:endParaRPr lang="en-US" sz="1600" b="1" i="1" dirty="0"/>
          </a:p>
          <a:p>
            <a:pPr marL="742950" lvl="1" indent="-285750">
              <a:buFont typeface="Arial" panose="020B0604020202020204" pitchFamily="34" charset="0"/>
              <a:buChar char="•"/>
            </a:pPr>
            <a:r>
              <a:rPr lang="en-US" sz="2800" b="1" dirty="0"/>
              <a:t>Answer Questions to those that are new and existing parishioners</a:t>
            </a:r>
          </a:p>
          <a:p>
            <a:pPr marL="742950" lvl="1" indent="-285750">
              <a:buFont typeface="Arial" panose="020B0604020202020204" pitchFamily="34" charset="0"/>
              <a:buChar char="•"/>
            </a:pPr>
            <a:r>
              <a:rPr lang="en-US" sz="2800" b="1" dirty="0"/>
              <a:t>Distribute Worship Aids or other Items Needed for Full Participation in the Liturgy</a:t>
            </a:r>
          </a:p>
          <a:p>
            <a:pPr marL="742950" lvl="1" indent="-285750">
              <a:buFont typeface="Arial" panose="020B0604020202020204" pitchFamily="34" charset="0"/>
              <a:buChar char="•"/>
            </a:pPr>
            <a:r>
              <a:rPr lang="en-US" sz="2800" b="1" dirty="0"/>
              <a:t>Consider the needs of people with disabilities</a:t>
            </a:r>
          </a:p>
          <a:p>
            <a:pPr marL="742950" lvl="1" indent="-285750">
              <a:buFont typeface="Arial" panose="020B0604020202020204" pitchFamily="34" charset="0"/>
              <a:buChar char="•"/>
            </a:pPr>
            <a:r>
              <a:rPr lang="en-US" sz="2800" b="1" dirty="0"/>
              <a:t>Safety protocols</a:t>
            </a:r>
          </a:p>
          <a:p>
            <a:pPr marL="285750" lvl="0" indent="-285750">
              <a:buFont typeface="Arial" panose="020B0604020202020204" pitchFamily="34" charset="0"/>
              <a:buChar char="•"/>
            </a:pPr>
            <a:endParaRPr lang="en-US" sz="2800" b="1" dirty="0"/>
          </a:p>
          <a:p>
            <a:endParaRPr lang="en-US" dirty="0"/>
          </a:p>
        </p:txBody>
      </p:sp>
    </p:spTree>
    <p:extLst>
      <p:ext uri="{BB962C8B-B14F-4D97-AF65-F5344CB8AC3E}">
        <p14:creationId xmlns:p14="http://schemas.microsoft.com/office/powerpoint/2010/main" val="37396096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BCA04-7287-780F-02A9-99FD5CDEB1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6031EE-0E50-57E3-E9E7-CDADC7347DF8}"/>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dirty="0"/>
              <a:t>ACTIVITY</a:t>
            </a:r>
          </a:p>
        </p:txBody>
      </p:sp>
      <p:sp>
        <p:nvSpPr>
          <p:cNvPr id="5" name="Rectangle 4">
            <a:extLst>
              <a:ext uri="{FF2B5EF4-FFF2-40B4-BE49-F238E27FC236}">
                <a16:creationId xmlns:a16="http://schemas.microsoft.com/office/drawing/2014/main" id="{5EA20578-9276-8786-6F27-19CD8322C2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7D4080CE-9A7C-8CB8-4F5E-92C26451E7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3E93D0BF-E3D5-D72C-6527-47F4016BC5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25DCA4F5-3135-EF23-90F4-5A5233C6A6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Title 1">
            <a:extLst>
              <a:ext uri="{FF2B5EF4-FFF2-40B4-BE49-F238E27FC236}">
                <a16:creationId xmlns:a16="http://schemas.microsoft.com/office/drawing/2014/main" id="{D0B991C2-9C4E-7670-8A22-6A238CC7A746}"/>
              </a:ext>
            </a:extLst>
          </p:cNvPr>
          <p:cNvSpPr txBox="1">
            <a:spLocks/>
          </p:cNvSpPr>
          <p:nvPr/>
        </p:nvSpPr>
        <p:spPr>
          <a:xfrm>
            <a:off x="581192" y="548639"/>
            <a:ext cx="11029616" cy="9042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small" dirty="0"/>
              <a:t>Hospitality – Usher Responsibilities</a:t>
            </a:r>
            <a:endParaRPr lang="en-US" sz="3600" dirty="0"/>
          </a:p>
        </p:txBody>
      </p:sp>
      <p:sp>
        <p:nvSpPr>
          <p:cNvPr id="10" name="Rectangle 9">
            <a:extLst>
              <a:ext uri="{FF2B5EF4-FFF2-40B4-BE49-F238E27FC236}">
                <a16:creationId xmlns:a16="http://schemas.microsoft.com/office/drawing/2014/main" id="{EB8340B2-2238-1B2C-6492-E3BF2BA5B1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 name="TextBox 3">
            <a:extLst>
              <a:ext uri="{FF2B5EF4-FFF2-40B4-BE49-F238E27FC236}">
                <a16:creationId xmlns:a16="http://schemas.microsoft.com/office/drawing/2014/main" id="{3E4F51CC-053B-0B1B-0641-2761343C9E72}"/>
              </a:ext>
            </a:extLst>
          </p:cNvPr>
          <p:cNvSpPr txBox="1"/>
          <p:nvPr/>
        </p:nvSpPr>
        <p:spPr>
          <a:xfrm>
            <a:off x="274320" y="2062480"/>
            <a:ext cx="4267200" cy="4368289"/>
          </a:xfrm>
          <a:prstGeom prst="rect">
            <a:avLst/>
          </a:prstGeom>
          <a:solidFill>
            <a:schemeClr val="bg1"/>
          </a:solidFill>
        </p:spPr>
        <p:txBody>
          <a:bodyPr wrap="square" rtlCol="0">
            <a:spAutoFit/>
          </a:bodyPr>
          <a:lstStyle/>
          <a:p>
            <a:endParaRPr lang="en-US" dirty="0"/>
          </a:p>
        </p:txBody>
      </p:sp>
      <p:sp>
        <p:nvSpPr>
          <p:cNvPr id="11" name="TextBox 10">
            <a:extLst>
              <a:ext uri="{FF2B5EF4-FFF2-40B4-BE49-F238E27FC236}">
                <a16:creationId xmlns:a16="http://schemas.microsoft.com/office/drawing/2014/main" id="{34F1F00C-8FE6-3A1B-1B71-9EB8FE1563DC}"/>
              </a:ext>
            </a:extLst>
          </p:cNvPr>
          <p:cNvSpPr txBox="1"/>
          <p:nvPr/>
        </p:nvSpPr>
        <p:spPr>
          <a:xfrm>
            <a:off x="440286" y="1974731"/>
            <a:ext cx="11305180" cy="3693319"/>
          </a:xfrm>
          <a:prstGeom prst="rect">
            <a:avLst/>
          </a:prstGeom>
          <a:noFill/>
        </p:spPr>
        <p:txBody>
          <a:bodyPr wrap="square" rtlCol="0">
            <a:spAutoFit/>
          </a:bodyPr>
          <a:lstStyle/>
          <a:p>
            <a:pPr lvl="0"/>
            <a:r>
              <a:rPr lang="en-US" sz="2800" b="1" dirty="0"/>
              <a:t>As the Assembly Gathers</a:t>
            </a:r>
          </a:p>
          <a:p>
            <a:pPr lvl="0"/>
            <a:endParaRPr lang="en-US" sz="2000" b="1" dirty="0"/>
          </a:p>
          <a:p>
            <a:pPr marL="285750" lvl="0" indent="-285750">
              <a:buFont typeface="Arial" panose="020B0604020202020204" pitchFamily="34" charset="0"/>
              <a:buChar char="•"/>
            </a:pPr>
            <a:r>
              <a:rPr lang="en-US" sz="2800" b="1" dirty="0"/>
              <a:t>Seat People</a:t>
            </a:r>
          </a:p>
          <a:p>
            <a:pPr marL="285750" lvl="0" indent="-285750">
              <a:buFont typeface="Arial" panose="020B0604020202020204" pitchFamily="34" charset="0"/>
              <a:buChar char="•"/>
            </a:pPr>
            <a:r>
              <a:rPr lang="en-US" sz="2800" b="1" dirty="0"/>
              <a:t>Latecomers</a:t>
            </a:r>
          </a:p>
          <a:p>
            <a:pPr marL="285750" lvl="0" indent="-285750">
              <a:buFont typeface="Arial" panose="020B0604020202020204" pitchFamily="34" charset="0"/>
              <a:buChar char="•"/>
            </a:pPr>
            <a:r>
              <a:rPr lang="en-US" sz="2800" b="1" dirty="0"/>
              <a:t>Overflow Seating </a:t>
            </a:r>
          </a:p>
          <a:p>
            <a:pPr marL="285750" indent="-285750">
              <a:buFont typeface="Arial" panose="020B0604020202020204" pitchFamily="34" charset="0"/>
              <a:buChar char="•"/>
            </a:pPr>
            <a:r>
              <a:rPr lang="en-US" sz="2800" b="1" dirty="0"/>
              <a:t>Help members of the community to actively engage in the liturgy. Inviting people to carry the Gifts of Bread and Wine</a:t>
            </a:r>
          </a:p>
          <a:p>
            <a:pPr marL="285750" lvl="0" indent="-285750">
              <a:buFont typeface="Arial" panose="020B0604020202020204" pitchFamily="34" charset="0"/>
              <a:buChar char="•"/>
            </a:pPr>
            <a:endParaRPr lang="en-US" sz="2800" b="1" dirty="0"/>
          </a:p>
          <a:p>
            <a:endParaRPr lang="en-US" dirty="0"/>
          </a:p>
        </p:txBody>
      </p:sp>
    </p:spTree>
    <p:extLst>
      <p:ext uri="{BB962C8B-B14F-4D97-AF65-F5344CB8AC3E}">
        <p14:creationId xmlns:p14="http://schemas.microsoft.com/office/powerpoint/2010/main" val="22313497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30ECF-B8F2-D902-BB26-79A4895EEE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493BBA-6D68-6197-92AB-5D90D1D82835}"/>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dirty="0"/>
              <a:t>ACTIVITY</a:t>
            </a:r>
          </a:p>
        </p:txBody>
      </p:sp>
      <p:sp>
        <p:nvSpPr>
          <p:cNvPr id="5" name="Rectangle 4">
            <a:extLst>
              <a:ext uri="{FF2B5EF4-FFF2-40B4-BE49-F238E27FC236}">
                <a16:creationId xmlns:a16="http://schemas.microsoft.com/office/drawing/2014/main" id="{DDCD0DB2-0BA4-2E4D-1DE2-B7043ACB3A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2A018176-0A39-0AC8-B1BE-3F377171A7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8E79A2EB-45C3-AE62-C026-61B10C2FC6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27566278-0A79-55BE-086E-D72743A4ED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Title 1">
            <a:extLst>
              <a:ext uri="{FF2B5EF4-FFF2-40B4-BE49-F238E27FC236}">
                <a16:creationId xmlns:a16="http://schemas.microsoft.com/office/drawing/2014/main" id="{9ECD6E57-9E0F-B403-D20A-D7CE3C30C515}"/>
              </a:ext>
            </a:extLst>
          </p:cNvPr>
          <p:cNvSpPr txBox="1">
            <a:spLocks/>
          </p:cNvSpPr>
          <p:nvPr/>
        </p:nvSpPr>
        <p:spPr>
          <a:xfrm>
            <a:off x="581192" y="548639"/>
            <a:ext cx="11029616" cy="9042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small" dirty="0"/>
              <a:t>Hospitality – Usher Responsibilities</a:t>
            </a:r>
            <a:endParaRPr lang="en-US" sz="3600" dirty="0"/>
          </a:p>
        </p:txBody>
      </p:sp>
      <p:sp>
        <p:nvSpPr>
          <p:cNvPr id="10" name="Rectangle 9">
            <a:extLst>
              <a:ext uri="{FF2B5EF4-FFF2-40B4-BE49-F238E27FC236}">
                <a16:creationId xmlns:a16="http://schemas.microsoft.com/office/drawing/2014/main" id="{862D5631-E4FD-F7B8-6CDC-F43A80BCA8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 name="TextBox 3">
            <a:extLst>
              <a:ext uri="{FF2B5EF4-FFF2-40B4-BE49-F238E27FC236}">
                <a16:creationId xmlns:a16="http://schemas.microsoft.com/office/drawing/2014/main" id="{822B01CC-FD82-0CAF-C9AB-E174E7025A56}"/>
              </a:ext>
            </a:extLst>
          </p:cNvPr>
          <p:cNvSpPr txBox="1"/>
          <p:nvPr/>
        </p:nvSpPr>
        <p:spPr>
          <a:xfrm>
            <a:off x="274320" y="2062480"/>
            <a:ext cx="4267200" cy="4368289"/>
          </a:xfrm>
          <a:prstGeom prst="rect">
            <a:avLst/>
          </a:prstGeom>
          <a:solidFill>
            <a:schemeClr val="bg1"/>
          </a:solidFill>
        </p:spPr>
        <p:txBody>
          <a:bodyPr wrap="square" rtlCol="0">
            <a:spAutoFit/>
          </a:bodyPr>
          <a:lstStyle/>
          <a:p>
            <a:endParaRPr lang="en-US" dirty="0"/>
          </a:p>
        </p:txBody>
      </p:sp>
      <p:sp>
        <p:nvSpPr>
          <p:cNvPr id="11" name="TextBox 10">
            <a:extLst>
              <a:ext uri="{FF2B5EF4-FFF2-40B4-BE49-F238E27FC236}">
                <a16:creationId xmlns:a16="http://schemas.microsoft.com/office/drawing/2014/main" id="{DD925AFC-29A3-A6CB-7D5A-825E3448A00E}"/>
              </a:ext>
            </a:extLst>
          </p:cNvPr>
          <p:cNvSpPr txBox="1"/>
          <p:nvPr/>
        </p:nvSpPr>
        <p:spPr>
          <a:xfrm>
            <a:off x="440286" y="1974731"/>
            <a:ext cx="11305180" cy="4678204"/>
          </a:xfrm>
          <a:prstGeom prst="rect">
            <a:avLst/>
          </a:prstGeom>
          <a:noFill/>
        </p:spPr>
        <p:txBody>
          <a:bodyPr wrap="square" rtlCol="0">
            <a:spAutoFit/>
          </a:bodyPr>
          <a:lstStyle/>
          <a:p>
            <a:pPr lvl="0"/>
            <a:r>
              <a:rPr lang="en-US" sz="2800" b="1" dirty="0"/>
              <a:t>Special Circumstances</a:t>
            </a:r>
          </a:p>
          <a:p>
            <a:pPr marL="285750" lvl="0" indent="-285750">
              <a:buFont typeface="Arial" panose="020B0604020202020204" pitchFamily="34" charset="0"/>
              <a:buChar char="•"/>
            </a:pPr>
            <a:r>
              <a:rPr lang="en-US" sz="2800" b="1" dirty="0"/>
              <a:t>Dealing with Disruptions</a:t>
            </a:r>
          </a:p>
          <a:p>
            <a:pPr marL="285750" lvl="0" indent="-285750">
              <a:buFont typeface="Arial" panose="020B0604020202020204" pitchFamily="34" charset="0"/>
              <a:buChar char="•"/>
            </a:pPr>
            <a:r>
              <a:rPr lang="en-US" sz="2800" b="1" dirty="0"/>
              <a:t>Be Compassionate when Disruptions Occur</a:t>
            </a:r>
          </a:p>
          <a:p>
            <a:pPr marL="742950" lvl="1" indent="-285750">
              <a:buFont typeface="Arial" panose="020B0604020202020204" pitchFamily="34" charset="0"/>
              <a:buChar char="•"/>
            </a:pPr>
            <a:r>
              <a:rPr lang="en-US" sz="2800" b="1" dirty="0"/>
              <a:t>Crying Children</a:t>
            </a:r>
          </a:p>
          <a:p>
            <a:pPr marL="742950" lvl="1" indent="-285750">
              <a:buFont typeface="Arial" panose="020B0604020202020204" pitchFamily="34" charset="0"/>
              <a:buChar char="•"/>
            </a:pPr>
            <a:r>
              <a:rPr lang="en-US" sz="2800" b="1" dirty="0"/>
              <a:t>Disruptive Adults</a:t>
            </a:r>
          </a:p>
          <a:p>
            <a:pPr marL="742950" lvl="1" indent="-285750">
              <a:buFont typeface="Arial" panose="020B0604020202020204" pitchFamily="34" charset="0"/>
              <a:buChar char="•"/>
            </a:pPr>
            <a:endParaRPr lang="en-US" sz="2800" b="1" dirty="0"/>
          </a:p>
          <a:p>
            <a:r>
              <a:rPr lang="en-US" sz="2800" b="1" dirty="0"/>
              <a:t>Responding in Emergencies</a:t>
            </a:r>
          </a:p>
          <a:p>
            <a:pPr marL="457200" indent="-457200">
              <a:buFont typeface="Arial" panose="020B0604020202020204" pitchFamily="34" charset="0"/>
              <a:buChar char="•"/>
            </a:pPr>
            <a:r>
              <a:rPr lang="en-US" sz="2800" b="1" dirty="0"/>
              <a:t>Medical Emergencies</a:t>
            </a:r>
          </a:p>
          <a:p>
            <a:pPr marL="457200" indent="-457200">
              <a:buFont typeface="Arial" panose="020B0604020202020204" pitchFamily="34" charset="0"/>
              <a:buChar char="•"/>
            </a:pPr>
            <a:r>
              <a:rPr lang="en-US" sz="2800" b="1" dirty="0"/>
              <a:t>Natural Disasters, Fire</a:t>
            </a:r>
          </a:p>
          <a:p>
            <a:pPr marL="457200" indent="-457200">
              <a:buFont typeface="Arial" panose="020B0604020202020204" pitchFamily="34" charset="0"/>
              <a:buChar char="•"/>
            </a:pPr>
            <a:r>
              <a:rPr lang="en-US" sz="2800" b="1" dirty="0"/>
              <a:t>Violence</a:t>
            </a:r>
          </a:p>
          <a:p>
            <a:endParaRPr lang="en-US" dirty="0"/>
          </a:p>
        </p:txBody>
      </p:sp>
    </p:spTree>
    <p:extLst>
      <p:ext uri="{BB962C8B-B14F-4D97-AF65-F5344CB8AC3E}">
        <p14:creationId xmlns:p14="http://schemas.microsoft.com/office/powerpoint/2010/main" val="8440776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66D08039-6C4E-4870-9E3D-6218263DE9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4" name="Rectangle 33">
            <a:extLst>
              <a:ext uri="{FF2B5EF4-FFF2-40B4-BE49-F238E27FC236}">
                <a16:creationId xmlns:a16="http://schemas.microsoft.com/office/drawing/2014/main" id="{9FB31D2E-CBC8-4C4A-917F-DCB48EAEB0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6" name="Rectangle 35">
            <a:extLst>
              <a:ext uri="{FF2B5EF4-FFF2-40B4-BE49-F238E27FC236}">
                <a16:creationId xmlns:a16="http://schemas.microsoft.com/office/drawing/2014/main" id="{FCCF4F09-0D96-42BE-AE16-84AB4E0B56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8" name="Rectangle 37">
            <a:extLst>
              <a:ext uri="{FF2B5EF4-FFF2-40B4-BE49-F238E27FC236}">
                <a16:creationId xmlns:a16="http://schemas.microsoft.com/office/drawing/2014/main" id="{B486DE22-0EC4-474A-8665-766DC5D4C1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useBgFill="1">
        <p:nvSpPr>
          <p:cNvPr id="40" name="Rectangle 39">
            <a:extLst>
              <a:ext uri="{FF2B5EF4-FFF2-40B4-BE49-F238E27FC236}">
                <a16:creationId xmlns:a16="http://schemas.microsoft.com/office/drawing/2014/main" id="{772D9AF9-1878-48F7-BFBB-7A9F9EC2A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nvGrpSpPr>
          <p:cNvPr id="42" name="Group 41">
            <a:extLst>
              <a:ext uri="{FF2B5EF4-FFF2-40B4-BE49-F238E27FC236}">
                <a16:creationId xmlns:a16="http://schemas.microsoft.com/office/drawing/2014/main" id="{6A8DC581-38A9-48BA-BF56-4EA65051ADF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43" name="Rectangle 42">
              <a:extLst>
                <a:ext uri="{FF2B5EF4-FFF2-40B4-BE49-F238E27FC236}">
                  <a16:creationId xmlns:a16="http://schemas.microsoft.com/office/drawing/2014/main" id="{71B28BE8-0929-4508-9B82-8F449A54C3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4" name="Rectangle 43">
              <a:extLst>
                <a:ext uri="{FF2B5EF4-FFF2-40B4-BE49-F238E27FC236}">
                  <a16:creationId xmlns:a16="http://schemas.microsoft.com/office/drawing/2014/main" id="{CF490BBF-91F0-4E85-85C3-ACD8C3670C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5" name="Rectangle 44">
              <a:extLst>
                <a:ext uri="{FF2B5EF4-FFF2-40B4-BE49-F238E27FC236}">
                  <a16:creationId xmlns:a16="http://schemas.microsoft.com/office/drawing/2014/main" id="{27718832-A00F-46A2-8683-D06A8C1D85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sp>
        <p:nvSpPr>
          <p:cNvPr id="9" name="Title 1">
            <a:extLst>
              <a:ext uri="{FF2B5EF4-FFF2-40B4-BE49-F238E27FC236}">
                <a16:creationId xmlns:a16="http://schemas.microsoft.com/office/drawing/2014/main" id="{DD65A6D1-07D4-0AB8-E446-75DA1E046FB1}"/>
              </a:ext>
            </a:extLst>
          </p:cNvPr>
          <p:cNvSpPr>
            <a:spLocks noGrp="1"/>
          </p:cNvSpPr>
          <p:nvPr>
            <p:ph type="title"/>
          </p:nvPr>
        </p:nvSpPr>
        <p:spPr>
          <a:xfrm>
            <a:off x="446534" y="617964"/>
            <a:ext cx="11164275" cy="1013800"/>
          </a:xfrm>
          <a:solidFill>
            <a:srgbClr val="356557"/>
          </a:solidFill>
        </p:spPr>
        <p:txBody>
          <a:bodyPr vert="horz" lIns="91440" tIns="45720" rIns="91440" bIns="45720" rtlCol="0" anchor="b">
            <a:normAutofit/>
          </a:bodyPr>
          <a:lstStyle/>
          <a:p>
            <a:pPr algn="ctr"/>
            <a:r>
              <a:rPr lang="en-US" sz="3200" b="1" cap="small" dirty="0"/>
              <a:t>Small Group Discussion</a:t>
            </a:r>
            <a:endParaRPr lang="en-US" sz="3200" dirty="0"/>
          </a:p>
        </p:txBody>
      </p:sp>
      <p:sp>
        <p:nvSpPr>
          <p:cNvPr id="10" name="TextBox 9">
            <a:extLst>
              <a:ext uri="{FF2B5EF4-FFF2-40B4-BE49-F238E27FC236}">
                <a16:creationId xmlns:a16="http://schemas.microsoft.com/office/drawing/2014/main" id="{885F467C-96C0-FB1E-81FE-C18ACE9AF6CB}"/>
              </a:ext>
            </a:extLst>
          </p:cNvPr>
          <p:cNvSpPr txBox="1"/>
          <p:nvPr/>
        </p:nvSpPr>
        <p:spPr>
          <a:xfrm>
            <a:off x="513911" y="2241550"/>
            <a:ext cx="6764489" cy="2523768"/>
          </a:xfrm>
          <a:prstGeom prst="rect">
            <a:avLst/>
          </a:prstGeom>
          <a:noFill/>
        </p:spPr>
        <p:txBody>
          <a:bodyPr wrap="square" rtlCol="0">
            <a:spAutoFit/>
          </a:bodyPr>
          <a:lstStyle/>
          <a:p>
            <a:pPr marL="457200" lvl="0" indent="-457200">
              <a:buFont typeface="+mj-lt"/>
              <a:buAutoNum type="arabicPeriod"/>
            </a:pPr>
            <a:r>
              <a:rPr lang="en-US" sz="2800" b="1" dirty="0"/>
              <a:t>In what way do you see hospitality ministry as</a:t>
            </a:r>
            <a:r>
              <a:rPr lang="en-US" sz="2400" dirty="0"/>
              <a:t> </a:t>
            </a:r>
            <a:r>
              <a:rPr lang="en-US" sz="2800" b="1" dirty="0"/>
              <a:t>important?</a:t>
            </a:r>
          </a:p>
          <a:p>
            <a:pPr marL="457200" lvl="0" indent="-457200">
              <a:buFont typeface="+mj-lt"/>
              <a:buAutoNum type="arabicPeriod"/>
            </a:pPr>
            <a:endParaRPr lang="en-US" sz="2800" b="1" dirty="0"/>
          </a:p>
          <a:p>
            <a:pPr marL="457200" lvl="0" indent="-457200">
              <a:buFont typeface="+mj-lt"/>
              <a:buAutoNum type="arabicPeriod"/>
            </a:pPr>
            <a:r>
              <a:rPr lang="en-US" sz="2800" b="1" dirty="0"/>
              <a:t>How can you become the best usher or greeter you can be?</a:t>
            </a:r>
          </a:p>
          <a:p>
            <a:endParaRPr lang="en-US" dirty="0"/>
          </a:p>
        </p:txBody>
      </p:sp>
      <p:pic>
        <p:nvPicPr>
          <p:cNvPr id="12" name="Picture 11">
            <a:extLst>
              <a:ext uri="{FF2B5EF4-FFF2-40B4-BE49-F238E27FC236}">
                <a16:creationId xmlns:a16="http://schemas.microsoft.com/office/drawing/2014/main" id="{914C5554-796F-BAA2-37F3-828C062F5C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2965" y="2070100"/>
            <a:ext cx="4447844" cy="3673522"/>
          </a:xfrm>
          <a:prstGeom prst="rect">
            <a:avLst/>
          </a:prstGeom>
        </p:spPr>
      </p:pic>
    </p:spTree>
    <p:extLst>
      <p:ext uri="{BB962C8B-B14F-4D97-AF65-F5344CB8AC3E}">
        <p14:creationId xmlns:p14="http://schemas.microsoft.com/office/powerpoint/2010/main" val="2281826758"/>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795043-FB4A-3219-3867-14FB9475E5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C4B031-A3B7-1730-0203-2971A8CC57AA}"/>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dirty="0"/>
              <a:t>ACTIVITY</a:t>
            </a:r>
          </a:p>
        </p:txBody>
      </p:sp>
      <p:sp>
        <p:nvSpPr>
          <p:cNvPr id="5" name="Rectangle 4">
            <a:extLst>
              <a:ext uri="{FF2B5EF4-FFF2-40B4-BE49-F238E27FC236}">
                <a16:creationId xmlns:a16="http://schemas.microsoft.com/office/drawing/2014/main" id="{61DEB51F-A250-A9E4-EBB2-3EDC438E65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289357E1-2D91-9AAE-E6BE-914CD0D34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41F1A4CB-BE30-777F-0B7B-98B50CBFD0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5DC0BDA6-9FBF-2835-FD02-B3990C10B7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Title 1">
            <a:extLst>
              <a:ext uri="{FF2B5EF4-FFF2-40B4-BE49-F238E27FC236}">
                <a16:creationId xmlns:a16="http://schemas.microsoft.com/office/drawing/2014/main" id="{D250A99E-127F-9B11-B128-0F7F722AB4C9}"/>
              </a:ext>
            </a:extLst>
          </p:cNvPr>
          <p:cNvSpPr txBox="1">
            <a:spLocks/>
          </p:cNvSpPr>
          <p:nvPr/>
        </p:nvSpPr>
        <p:spPr>
          <a:xfrm>
            <a:off x="581192" y="548639"/>
            <a:ext cx="11029616" cy="9042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small" dirty="0"/>
              <a:t>Reflection</a:t>
            </a:r>
            <a:endParaRPr lang="en-US" sz="3600" dirty="0"/>
          </a:p>
        </p:txBody>
      </p:sp>
      <p:sp>
        <p:nvSpPr>
          <p:cNvPr id="10" name="Rectangle 9">
            <a:extLst>
              <a:ext uri="{FF2B5EF4-FFF2-40B4-BE49-F238E27FC236}">
                <a16:creationId xmlns:a16="http://schemas.microsoft.com/office/drawing/2014/main" id="{A6143904-C96F-9023-DA3D-13DEC9E129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 name="TextBox 3">
            <a:extLst>
              <a:ext uri="{FF2B5EF4-FFF2-40B4-BE49-F238E27FC236}">
                <a16:creationId xmlns:a16="http://schemas.microsoft.com/office/drawing/2014/main" id="{C92DB1CE-2125-7867-D678-5C23E6C96C4C}"/>
              </a:ext>
            </a:extLst>
          </p:cNvPr>
          <p:cNvSpPr txBox="1"/>
          <p:nvPr/>
        </p:nvSpPr>
        <p:spPr>
          <a:xfrm>
            <a:off x="274320" y="2062480"/>
            <a:ext cx="4267200" cy="4368289"/>
          </a:xfrm>
          <a:prstGeom prst="rect">
            <a:avLst/>
          </a:prstGeom>
          <a:solidFill>
            <a:schemeClr val="bg1"/>
          </a:solidFill>
        </p:spPr>
        <p:txBody>
          <a:bodyPr wrap="square" rtlCol="0">
            <a:spAutoFit/>
          </a:bodyPr>
          <a:lstStyle/>
          <a:p>
            <a:endParaRPr lang="en-US" dirty="0"/>
          </a:p>
        </p:txBody>
      </p:sp>
      <p:sp>
        <p:nvSpPr>
          <p:cNvPr id="11" name="TextBox 10">
            <a:extLst>
              <a:ext uri="{FF2B5EF4-FFF2-40B4-BE49-F238E27FC236}">
                <a16:creationId xmlns:a16="http://schemas.microsoft.com/office/drawing/2014/main" id="{371D4E84-BD1A-E488-02CA-EEF65656F914}"/>
              </a:ext>
            </a:extLst>
          </p:cNvPr>
          <p:cNvSpPr txBox="1"/>
          <p:nvPr/>
        </p:nvSpPr>
        <p:spPr>
          <a:xfrm>
            <a:off x="5053965" y="2414096"/>
            <a:ext cx="6691501" cy="1661993"/>
          </a:xfrm>
          <a:prstGeom prst="rect">
            <a:avLst/>
          </a:prstGeom>
          <a:noFill/>
        </p:spPr>
        <p:txBody>
          <a:bodyPr wrap="square" rtlCol="0">
            <a:spAutoFit/>
          </a:bodyPr>
          <a:lstStyle/>
          <a:p>
            <a:r>
              <a:rPr lang="en-US" sz="2800" b="1" dirty="0"/>
              <a:t>Write down one thing you learned and one action that you will take to support spirit-filled liturgies. </a:t>
            </a:r>
          </a:p>
          <a:p>
            <a:endParaRPr lang="en-US" dirty="0"/>
          </a:p>
        </p:txBody>
      </p:sp>
      <p:pic>
        <p:nvPicPr>
          <p:cNvPr id="3" name="Picture 2">
            <a:extLst>
              <a:ext uri="{FF2B5EF4-FFF2-40B4-BE49-F238E27FC236}">
                <a16:creationId xmlns:a16="http://schemas.microsoft.com/office/drawing/2014/main" id="{54B56909-F432-4012-DC1F-62F3C8805AA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1294" t="31123" r="10553" b="3"/>
          <a:stretch>
            <a:fillRect/>
          </a:stretch>
        </p:blipFill>
        <p:spPr>
          <a:xfrm>
            <a:off x="698559" y="2457828"/>
            <a:ext cx="4099184" cy="3117208"/>
          </a:xfrm>
          <a:prstGeom prst="rect">
            <a:avLst/>
          </a:prstGeom>
        </p:spPr>
      </p:pic>
    </p:spTree>
    <p:extLst>
      <p:ext uri="{BB962C8B-B14F-4D97-AF65-F5344CB8AC3E}">
        <p14:creationId xmlns:p14="http://schemas.microsoft.com/office/powerpoint/2010/main" val="34669384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88BAEA-5E09-061A-18BC-832C67B6B6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1D7457-CCEA-087A-2D31-92FA67EFBB02}"/>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dirty="0"/>
              <a:t>ACTIVITY</a:t>
            </a:r>
          </a:p>
        </p:txBody>
      </p:sp>
      <p:sp>
        <p:nvSpPr>
          <p:cNvPr id="5" name="Rectangle 4">
            <a:extLst>
              <a:ext uri="{FF2B5EF4-FFF2-40B4-BE49-F238E27FC236}">
                <a16:creationId xmlns:a16="http://schemas.microsoft.com/office/drawing/2014/main" id="{49ABAE4C-7A7A-15D6-2BFE-6DA508F9BB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50C62C4C-B23E-B8A4-9356-C19E75E197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F75E8FAC-385C-2D88-74ED-CDCF684FB3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51DA38FD-2B61-6C5D-E393-661F1AC97C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Title 1">
            <a:extLst>
              <a:ext uri="{FF2B5EF4-FFF2-40B4-BE49-F238E27FC236}">
                <a16:creationId xmlns:a16="http://schemas.microsoft.com/office/drawing/2014/main" id="{BDF7F724-86A1-5C15-6E1A-EB37F39C72C9}"/>
              </a:ext>
            </a:extLst>
          </p:cNvPr>
          <p:cNvSpPr txBox="1">
            <a:spLocks/>
          </p:cNvSpPr>
          <p:nvPr/>
        </p:nvSpPr>
        <p:spPr>
          <a:xfrm>
            <a:off x="581192" y="548639"/>
            <a:ext cx="11029616" cy="9042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small" dirty="0"/>
              <a:t>Altar Server’s Prayer</a:t>
            </a:r>
            <a:endParaRPr lang="en-US" sz="3600" dirty="0"/>
          </a:p>
        </p:txBody>
      </p:sp>
      <p:sp>
        <p:nvSpPr>
          <p:cNvPr id="10" name="Rectangle 9">
            <a:extLst>
              <a:ext uri="{FF2B5EF4-FFF2-40B4-BE49-F238E27FC236}">
                <a16:creationId xmlns:a16="http://schemas.microsoft.com/office/drawing/2014/main" id="{78DE2341-E2DE-700B-ACEA-0F0CBCF91A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1" name="TextBox 10">
            <a:extLst>
              <a:ext uri="{FF2B5EF4-FFF2-40B4-BE49-F238E27FC236}">
                <a16:creationId xmlns:a16="http://schemas.microsoft.com/office/drawing/2014/main" id="{5E9C960F-F928-4E73-E4B1-0D91C5EB2536}"/>
              </a:ext>
            </a:extLst>
          </p:cNvPr>
          <p:cNvSpPr txBox="1"/>
          <p:nvPr/>
        </p:nvSpPr>
        <p:spPr>
          <a:xfrm>
            <a:off x="3288323" y="1964353"/>
            <a:ext cx="8461301" cy="4893647"/>
          </a:xfrm>
          <a:prstGeom prst="rect">
            <a:avLst/>
          </a:prstGeom>
          <a:solidFill>
            <a:schemeClr val="bg1"/>
          </a:solidFill>
          <a:ln w="12700">
            <a:solidFill>
              <a:schemeClr val="accent6">
                <a:lumMod val="50000"/>
              </a:schemeClr>
            </a:solidFill>
          </a:ln>
        </p:spPr>
        <p:txBody>
          <a:bodyPr wrap="square">
            <a:spAutoFit/>
          </a:bodyPr>
          <a:lstStyle/>
          <a:p>
            <a:pPr algn="ctr"/>
            <a:r>
              <a:rPr lang="en-US" sz="2400" b="1" dirty="0"/>
              <a:t>Loving Father, Creator of the Universe,</a:t>
            </a:r>
          </a:p>
          <a:p>
            <a:pPr algn="ctr"/>
            <a:r>
              <a:rPr lang="en-US" sz="2400" b="1" dirty="0"/>
              <a:t>You call Your people to worship,</a:t>
            </a:r>
          </a:p>
          <a:p>
            <a:pPr algn="ctr"/>
            <a:r>
              <a:rPr lang="en-US" sz="2400" b="1" dirty="0"/>
              <a:t>to be with You and with one another at Mass.</a:t>
            </a:r>
          </a:p>
          <a:p>
            <a:pPr algn="ctr"/>
            <a:r>
              <a:rPr lang="en-US" sz="2400" b="1" dirty="0"/>
              <a:t>I thank You for having called me</a:t>
            </a:r>
          </a:p>
          <a:p>
            <a:pPr algn="ctr"/>
            <a:r>
              <a:rPr lang="en-US" sz="2400" b="1" dirty="0"/>
              <a:t>to assist others in their prayer to You.</a:t>
            </a:r>
          </a:p>
          <a:p>
            <a:pPr algn="ctr"/>
            <a:r>
              <a:rPr lang="en-US" sz="2400" b="1" dirty="0"/>
              <a:t>May I be worthy of the trust placed in me</a:t>
            </a:r>
          </a:p>
          <a:p>
            <a:pPr algn="ctr"/>
            <a:r>
              <a:rPr lang="en-US" sz="2400" b="1" dirty="0"/>
              <a:t>and through my example and service,</a:t>
            </a:r>
          </a:p>
          <a:p>
            <a:pPr algn="ctr"/>
            <a:r>
              <a:rPr lang="en-US" sz="2400" b="1" dirty="0"/>
              <a:t>bring others closer to You.</a:t>
            </a:r>
          </a:p>
          <a:p>
            <a:pPr algn="ctr"/>
            <a:r>
              <a:rPr lang="en-US" sz="2400" b="1" dirty="0"/>
              <a:t>I ask this in the Name of our Lord Jesus Christ,</a:t>
            </a:r>
          </a:p>
          <a:p>
            <a:pPr algn="ctr"/>
            <a:r>
              <a:rPr lang="en-US" sz="2400" b="1" dirty="0"/>
              <a:t>Who is Lord for ever and ever.  AMEN.</a:t>
            </a:r>
          </a:p>
          <a:p>
            <a:r>
              <a:rPr lang="en-US" dirty="0"/>
              <a:t> </a:t>
            </a:r>
          </a:p>
          <a:p>
            <a:r>
              <a:rPr lang="en-US" b="1" i="1" dirty="0"/>
              <a:t>St. John Berchmans</a:t>
            </a:r>
            <a:r>
              <a:rPr lang="en-US" i="1" dirty="0"/>
              <a:t>, patron of Altar Servers</a:t>
            </a:r>
            <a:r>
              <a:rPr lang="en-US" dirty="0"/>
              <a:t>, pray for me as I now undertake my ministry of serving at the Lord’s altar.</a:t>
            </a:r>
          </a:p>
          <a:p>
            <a:endParaRPr lang="en-US" dirty="0"/>
          </a:p>
        </p:txBody>
      </p:sp>
      <p:sp>
        <p:nvSpPr>
          <p:cNvPr id="15" name="Slide Number Placeholder 3">
            <a:extLst>
              <a:ext uri="{FF2B5EF4-FFF2-40B4-BE49-F238E27FC236}">
                <a16:creationId xmlns:a16="http://schemas.microsoft.com/office/drawing/2014/main" id="{91BAF5F3-1573-6B11-447F-6B9F64F6B651}"/>
              </a:ext>
            </a:extLst>
          </p:cNvPr>
          <p:cNvSpPr>
            <a:spLocks noGrp="1"/>
          </p:cNvSpPr>
          <p:nvPr>
            <p:ph type="sldNum" sz="quarter" idx="12"/>
          </p:nvPr>
        </p:nvSpPr>
        <p:spPr>
          <a:xfrm>
            <a:off x="4634102" y="7655117"/>
            <a:ext cx="5124867" cy="396988"/>
          </a:xfrm>
        </p:spPr>
        <p:txBody>
          <a:bodyPr/>
          <a:lstStyle/>
          <a:p>
            <a:r>
              <a:rPr lang="en-US" b="1" dirty="0"/>
              <a:t>Ad </a:t>
            </a:r>
            <a:r>
              <a:rPr lang="en-US" b="1" dirty="0" err="1"/>
              <a:t>Majorem</a:t>
            </a:r>
            <a:r>
              <a:rPr lang="en-US" b="1" dirty="0"/>
              <a:t> Dei </a:t>
            </a:r>
            <a:r>
              <a:rPr lang="en-US" b="1" dirty="0" err="1"/>
              <a:t>Gloriam</a:t>
            </a:r>
            <a:r>
              <a:rPr lang="en-US" b="1" dirty="0"/>
              <a:t> (“For the Greater Glory of God”)         - </a:t>
            </a:r>
            <a:fld id="{F98737DE-D279-4096-9AEB-FCC2E2B57921}" type="slidenum">
              <a:rPr lang="en-US" smtClean="0"/>
              <a:t>26</a:t>
            </a:fld>
            <a:r>
              <a:rPr lang="en-US" dirty="0"/>
              <a:t> -</a:t>
            </a:r>
          </a:p>
        </p:txBody>
      </p:sp>
      <p:sp>
        <p:nvSpPr>
          <p:cNvPr id="16" name="TextBox 15">
            <a:extLst>
              <a:ext uri="{FF2B5EF4-FFF2-40B4-BE49-F238E27FC236}">
                <a16:creationId xmlns:a16="http://schemas.microsoft.com/office/drawing/2014/main" id="{9D9F2BC8-CBF6-80C0-52F5-5652815E11C2}"/>
              </a:ext>
            </a:extLst>
          </p:cNvPr>
          <p:cNvSpPr txBox="1"/>
          <p:nvPr/>
        </p:nvSpPr>
        <p:spPr>
          <a:xfrm>
            <a:off x="345440" y="2072640"/>
            <a:ext cx="2942883" cy="4247317"/>
          </a:xfrm>
          <a:prstGeom prst="rect">
            <a:avLst/>
          </a:prstGeom>
          <a:solidFill>
            <a:schemeClr val="bg1"/>
          </a:solidFill>
        </p:spPr>
        <p:txBody>
          <a:bodyPr wrap="square" rtlCol="0">
            <a:spAutoFit/>
          </a:bodyPr>
          <a:lstStyle/>
          <a:p>
            <a:endParaRPr lang="en-US" dirty="0"/>
          </a:p>
        </p:txBody>
      </p:sp>
      <p:pic>
        <p:nvPicPr>
          <p:cNvPr id="14" name="Picture 13">
            <a:extLst>
              <a:ext uri="{FF2B5EF4-FFF2-40B4-BE49-F238E27FC236}">
                <a16:creationId xmlns:a16="http://schemas.microsoft.com/office/drawing/2014/main" id="{DE42AD53-C7DA-92E2-FA52-D1EDB381815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4211" y="2406202"/>
            <a:ext cx="2254421" cy="3709606"/>
          </a:xfrm>
          <a:prstGeom prst="rect">
            <a:avLst/>
          </a:prstGeom>
          <a:noFill/>
        </p:spPr>
      </p:pic>
    </p:spTree>
    <p:extLst>
      <p:ext uri="{BB962C8B-B14F-4D97-AF65-F5344CB8AC3E}">
        <p14:creationId xmlns:p14="http://schemas.microsoft.com/office/powerpoint/2010/main" val="26435124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7F3D5-6BC8-ED2B-8071-FBF5FDB68496}"/>
              </a:ext>
            </a:extLst>
          </p:cNvPr>
          <p:cNvSpPr>
            <a:spLocks noGrp="1"/>
          </p:cNvSpPr>
          <p:nvPr>
            <p:ph type="ctrTitle"/>
          </p:nvPr>
        </p:nvSpPr>
        <p:spPr/>
        <p:txBody>
          <a:bodyPr/>
          <a:lstStyle/>
          <a:p>
            <a:r>
              <a:rPr lang="en-US" dirty="0"/>
              <a:t>ADDITIONAL INFORMATION</a:t>
            </a:r>
          </a:p>
        </p:txBody>
      </p:sp>
      <p:sp>
        <p:nvSpPr>
          <p:cNvPr id="4" name="Picture Placeholder 3">
            <a:extLst>
              <a:ext uri="{FF2B5EF4-FFF2-40B4-BE49-F238E27FC236}">
                <a16:creationId xmlns:a16="http://schemas.microsoft.com/office/drawing/2014/main" id="{8086B304-1B29-6C83-95B4-12DF3A31139B}"/>
              </a:ext>
            </a:extLst>
          </p:cNvPr>
          <p:cNvSpPr>
            <a:spLocks noGrp="1"/>
          </p:cNvSpPr>
          <p:nvPr>
            <p:ph type="pic" sz="quarter" idx="13"/>
          </p:nvPr>
        </p:nvSpPr>
        <p:spPr/>
        <p:txBody>
          <a:bodyPr/>
          <a:lstStyle/>
          <a:p>
            <a:endParaRPr lang="en-US"/>
          </a:p>
        </p:txBody>
      </p:sp>
    </p:spTree>
    <p:extLst>
      <p:ext uri="{BB962C8B-B14F-4D97-AF65-F5344CB8AC3E}">
        <p14:creationId xmlns:p14="http://schemas.microsoft.com/office/powerpoint/2010/main" val="24210417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5C1AF-72C6-14F9-2B53-93DCF33B03FB}"/>
              </a:ext>
            </a:extLst>
          </p:cNvPr>
          <p:cNvSpPr>
            <a:spLocks noGrp="1"/>
          </p:cNvSpPr>
          <p:nvPr>
            <p:ph type="title"/>
          </p:nvPr>
        </p:nvSpPr>
        <p:spPr/>
        <p:txBody>
          <a:bodyPr/>
          <a:lstStyle/>
          <a:p>
            <a:r>
              <a:rPr lang="en-US" dirty="0"/>
              <a:t>Reference materials</a:t>
            </a:r>
          </a:p>
        </p:txBody>
      </p:sp>
      <p:sp>
        <p:nvSpPr>
          <p:cNvPr id="3" name="Content Placeholder 2">
            <a:extLst>
              <a:ext uri="{FF2B5EF4-FFF2-40B4-BE49-F238E27FC236}">
                <a16:creationId xmlns:a16="http://schemas.microsoft.com/office/drawing/2014/main" id="{D25055B3-687F-9A02-FE21-A831D7391089}"/>
              </a:ext>
            </a:extLst>
          </p:cNvPr>
          <p:cNvSpPr>
            <a:spLocks noGrp="1"/>
          </p:cNvSpPr>
          <p:nvPr>
            <p:ph idx="1"/>
          </p:nvPr>
        </p:nvSpPr>
        <p:spPr>
          <a:xfrm>
            <a:off x="581192" y="2031206"/>
            <a:ext cx="11029615" cy="4350933"/>
          </a:xfrm>
        </p:spPr>
        <p:txBody>
          <a:bodyPr>
            <a:normAutofit/>
          </a:bodyPr>
          <a:lstStyle/>
          <a:p>
            <a:r>
              <a:rPr lang="en-US" sz="2400" dirty="0"/>
              <a:t>GENERAL INSTRUCTION OF THE ROMAN MISSAL</a:t>
            </a:r>
          </a:p>
          <a:p>
            <a:pPr lvl="1"/>
            <a:r>
              <a:rPr lang="en-US" sz="2200" dirty="0"/>
              <a:t>Published as part of the 3</a:t>
            </a:r>
            <a:r>
              <a:rPr lang="en-US" sz="2200" baseline="30000" dirty="0"/>
              <a:t>rd</a:t>
            </a:r>
            <a:r>
              <a:rPr lang="en-US" sz="2200" dirty="0"/>
              <a:t> Edition of the Roman Missal (2010)</a:t>
            </a:r>
          </a:p>
          <a:p>
            <a:pPr lvl="1"/>
            <a:r>
              <a:rPr lang="en-US" sz="2200" dirty="0"/>
              <a:t>Booklet published by LTP (Liturgy Training Publications)</a:t>
            </a:r>
          </a:p>
          <a:p>
            <a:pPr lvl="1"/>
            <a:r>
              <a:rPr lang="en-US" sz="2200" dirty="0"/>
              <a:t>USCCB website URL: </a:t>
            </a:r>
          </a:p>
          <a:p>
            <a:pPr lvl="2"/>
            <a:r>
              <a:rPr lang="en-US" sz="1800" dirty="0"/>
              <a:t>English:  </a:t>
            </a:r>
            <a:r>
              <a:rPr lang="en-US" sz="1800" dirty="0">
                <a:hlinkClick r:id="rId3"/>
              </a:rPr>
              <a:t>https://www.usccb.org/prayer-and-worship/the-mass/general-instruction-of-the-roman-missal</a:t>
            </a:r>
            <a:endParaRPr lang="en-US" sz="1800" dirty="0"/>
          </a:p>
          <a:p>
            <a:pPr lvl="2"/>
            <a:r>
              <a:rPr lang="en-US" sz="1800" dirty="0"/>
              <a:t>Spanish: </a:t>
            </a:r>
            <a:r>
              <a:rPr lang="en-US" sz="1800" dirty="0" err="1"/>
              <a:t>Institucion</a:t>
            </a:r>
            <a:r>
              <a:rPr lang="en-US" sz="1800" dirty="0"/>
              <a:t> General del </a:t>
            </a:r>
            <a:r>
              <a:rPr lang="en-US" sz="1800" dirty="0" err="1"/>
              <a:t>Misal</a:t>
            </a:r>
            <a:r>
              <a:rPr lang="en-US" sz="1800" dirty="0"/>
              <a:t> Romano </a:t>
            </a:r>
            <a:r>
              <a:rPr lang="en-US" sz="1800" dirty="0">
                <a:hlinkClick r:id="rId4"/>
              </a:rPr>
              <a:t>https://www.usccb.org/es/prayer-and-worship/the-mass/general-instruction-of-the-roman-missal</a:t>
            </a:r>
            <a:endParaRPr lang="en-US" sz="1800" dirty="0"/>
          </a:p>
          <a:p>
            <a:r>
              <a:rPr lang="en-US" sz="2400" u="sng" dirty="0">
                <a:solidFill>
                  <a:schemeClr val="tx1"/>
                </a:solidFill>
              </a:rPr>
              <a:t>Guide for Ushers and Greeters</a:t>
            </a:r>
            <a:r>
              <a:rPr lang="en-US" sz="2400" dirty="0">
                <a:solidFill>
                  <a:schemeClr val="tx1"/>
                </a:solidFill>
              </a:rPr>
              <a:t>, by Karie Ferrell and Paul Turner</a:t>
            </a:r>
          </a:p>
          <a:p>
            <a:pPr lvl="1"/>
            <a:r>
              <a:rPr lang="en-US" sz="1800" dirty="0"/>
              <a:t>Booklet published by LTP (Liturgy Training Publications), 2008</a:t>
            </a:r>
          </a:p>
          <a:p>
            <a:pPr lvl="1"/>
            <a:r>
              <a:rPr lang="en-US" sz="2000" dirty="0"/>
              <a:t>Part of the The Liturgical Ministry Series</a:t>
            </a:r>
          </a:p>
        </p:txBody>
      </p:sp>
    </p:spTree>
    <p:extLst>
      <p:ext uri="{BB962C8B-B14F-4D97-AF65-F5344CB8AC3E}">
        <p14:creationId xmlns:p14="http://schemas.microsoft.com/office/powerpoint/2010/main" val="509937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FE8499-C1DE-7924-743F-2621777CD0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3115DC-9F78-4606-D2EC-56BF2307C86A}"/>
              </a:ext>
            </a:extLst>
          </p:cNvPr>
          <p:cNvSpPr>
            <a:spLocks noGrp="1"/>
          </p:cNvSpPr>
          <p:nvPr>
            <p:ph type="title"/>
          </p:nvPr>
        </p:nvSpPr>
        <p:spPr/>
        <p:txBody>
          <a:bodyPr/>
          <a:lstStyle/>
          <a:p>
            <a:r>
              <a:rPr lang="en-US" dirty="0"/>
              <a:t>The Church Building - Glossary</a:t>
            </a:r>
          </a:p>
        </p:txBody>
      </p:sp>
      <p:sp>
        <p:nvSpPr>
          <p:cNvPr id="3" name="Content Placeholder 2">
            <a:extLst>
              <a:ext uri="{FF2B5EF4-FFF2-40B4-BE49-F238E27FC236}">
                <a16:creationId xmlns:a16="http://schemas.microsoft.com/office/drawing/2014/main" id="{D60BAD06-55FC-AE5A-022C-062EBF7D968B}"/>
              </a:ext>
            </a:extLst>
          </p:cNvPr>
          <p:cNvSpPr>
            <a:spLocks noGrp="1"/>
          </p:cNvSpPr>
          <p:nvPr>
            <p:ph idx="1"/>
          </p:nvPr>
        </p:nvSpPr>
        <p:spPr>
          <a:xfrm>
            <a:off x="268942" y="1715956"/>
            <a:ext cx="11341866" cy="4967232"/>
          </a:xfrm>
        </p:spPr>
        <p:txBody>
          <a:bodyPr>
            <a:noAutofit/>
          </a:bodyPr>
          <a:lstStyle/>
          <a:p>
            <a:pPr marL="342900" indent="-342900">
              <a:buFont typeface="+mj-lt"/>
              <a:buAutoNum type="arabicPeriod"/>
            </a:pPr>
            <a:r>
              <a:rPr lang="en-US" sz="2400" b="1" dirty="0"/>
              <a:t>The Nave- </a:t>
            </a:r>
            <a:r>
              <a:rPr lang="en-US" sz="2400" dirty="0"/>
              <a:t>The people who come for worship take their places in the nave. It is the place where they assemble.</a:t>
            </a:r>
            <a:endParaRPr lang="en-US" sz="2400" b="1" dirty="0"/>
          </a:p>
          <a:p>
            <a:pPr marL="342900" indent="-342900">
              <a:buFont typeface="+mj-lt"/>
              <a:buAutoNum type="arabicPeriod"/>
            </a:pPr>
            <a:r>
              <a:rPr lang="en-US" sz="2400" b="1" dirty="0"/>
              <a:t>The Sanctuary- </a:t>
            </a:r>
            <a:r>
              <a:rPr lang="en-US" sz="2400" dirty="0"/>
              <a:t>an elevated areas separated from the nave by its elevation or its ornamentation </a:t>
            </a:r>
            <a:r>
              <a:rPr lang="en-US" sz="2400" baseline="30000" dirty="0"/>
              <a:t>a</a:t>
            </a:r>
            <a:r>
              <a:rPr lang="en-US" sz="2400" dirty="0"/>
              <a:t>. It holds the primary furnishings needed for Mass: the altar, the ambo and the chair.</a:t>
            </a:r>
          </a:p>
          <a:p>
            <a:pPr marL="342900" indent="-342900">
              <a:buFont typeface="+mj-lt"/>
              <a:buAutoNum type="arabicPeriod"/>
            </a:pPr>
            <a:r>
              <a:rPr lang="en-US" sz="2400" b="1" dirty="0"/>
              <a:t>The Altar - </a:t>
            </a:r>
            <a:r>
              <a:rPr lang="en-US" sz="2400" dirty="0"/>
              <a:t>resembles a table and should be the center of attention </a:t>
            </a:r>
            <a:r>
              <a:rPr lang="en-US" sz="2400" baseline="30000" dirty="0"/>
              <a:t>b</a:t>
            </a:r>
            <a:endParaRPr lang="en-US" sz="2400" dirty="0"/>
          </a:p>
          <a:p>
            <a:pPr marL="342900" indent="-342900">
              <a:buFont typeface="+mj-lt"/>
              <a:buAutoNum type="arabicPeriod"/>
            </a:pPr>
            <a:r>
              <a:rPr lang="en-US" sz="2400" b="1" dirty="0"/>
              <a:t>The Ambo </a:t>
            </a:r>
            <a:r>
              <a:rPr lang="en-US" sz="2400" dirty="0"/>
              <a:t>– The Word of God is proclaimed from the ambo, which resembles a lectern or pulpit  </a:t>
            </a:r>
            <a:r>
              <a:rPr lang="en-US" sz="2400" baseline="30000" dirty="0"/>
              <a:t>c</a:t>
            </a:r>
            <a:r>
              <a:rPr lang="en-US" sz="2400" dirty="0"/>
              <a:t>. It should be large enough to accommodate the Book of Gospels. The responsorial psalm and the prayer of the faithful are sung or read from the ambo.</a:t>
            </a:r>
          </a:p>
        </p:txBody>
      </p:sp>
      <p:sp>
        <p:nvSpPr>
          <p:cNvPr id="4" name="TextBox 3">
            <a:extLst>
              <a:ext uri="{FF2B5EF4-FFF2-40B4-BE49-F238E27FC236}">
                <a16:creationId xmlns:a16="http://schemas.microsoft.com/office/drawing/2014/main" id="{6BFACBBA-7C64-4F33-7377-270DB30C6755}"/>
              </a:ext>
            </a:extLst>
          </p:cNvPr>
          <p:cNvSpPr txBox="1"/>
          <p:nvPr/>
        </p:nvSpPr>
        <p:spPr>
          <a:xfrm>
            <a:off x="9238129" y="6488668"/>
            <a:ext cx="3227294" cy="369332"/>
          </a:xfrm>
          <a:prstGeom prst="rect">
            <a:avLst/>
          </a:prstGeom>
          <a:noFill/>
        </p:spPr>
        <p:txBody>
          <a:bodyPr wrap="square" rtlCol="0">
            <a:spAutoFit/>
          </a:bodyPr>
          <a:lstStyle/>
          <a:p>
            <a:r>
              <a:rPr lang="en-US" dirty="0">
                <a:solidFill>
                  <a:srgbClr val="0070C0"/>
                </a:solidFill>
              </a:rPr>
              <a:t>GIRM: a-295; b-296; c-309  </a:t>
            </a:r>
          </a:p>
        </p:txBody>
      </p:sp>
    </p:spTree>
    <p:extLst>
      <p:ext uri="{BB962C8B-B14F-4D97-AF65-F5344CB8AC3E}">
        <p14:creationId xmlns:p14="http://schemas.microsoft.com/office/powerpoint/2010/main" val="1854822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D2BC6-4922-D94B-71F3-EC9AFF91E4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A48520-51F0-4433-6934-4FB404F85B09}"/>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dirty="0"/>
              <a:t>ACTIVITY</a:t>
            </a:r>
          </a:p>
        </p:txBody>
      </p:sp>
      <p:sp>
        <p:nvSpPr>
          <p:cNvPr id="5" name="Rectangle 4">
            <a:extLst>
              <a:ext uri="{FF2B5EF4-FFF2-40B4-BE49-F238E27FC236}">
                <a16:creationId xmlns:a16="http://schemas.microsoft.com/office/drawing/2014/main" id="{052A6A63-A3DD-F803-59F8-052F9BEB76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81E05FF3-B7D6-71C7-53CE-5B08DE0851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ED404761-E2B4-9542-FF27-5D08507C89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74B86755-A0F8-317B-FEE5-919A7FBE7F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Title 1">
            <a:extLst>
              <a:ext uri="{FF2B5EF4-FFF2-40B4-BE49-F238E27FC236}">
                <a16:creationId xmlns:a16="http://schemas.microsoft.com/office/drawing/2014/main" id="{467F158B-1A2C-3341-F3C3-F5EAF7ACD69E}"/>
              </a:ext>
            </a:extLst>
          </p:cNvPr>
          <p:cNvSpPr txBox="1">
            <a:spLocks/>
          </p:cNvSpPr>
          <p:nvPr/>
        </p:nvSpPr>
        <p:spPr>
          <a:xfrm>
            <a:off x="581192" y="548639"/>
            <a:ext cx="11029616" cy="9042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cap="small" dirty="0"/>
              <a:t>Activity</a:t>
            </a:r>
            <a:endParaRPr lang="en-US" sz="4400" dirty="0"/>
          </a:p>
        </p:txBody>
      </p:sp>
      <p:sp>
        <p:nvSpPr>
          <p:cNvPr id="10" name="Rectangle 9">
            <a:extLst>
              <a:ext uri="{FF2B5EF4-FFF2-40B4-BE49-F238E27FC236}">
                <a16:creationId xmlns:a16="http://schemas.microsoft.com/office/drawing/2014/main" id="{C6347557-F1E6-AEC4-93A1-C0DAEDFCC3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2" name="Content Placeholder 3">
            <a:extLst>
              <a:ext uri="{FF2B5EF4-FFF2-40B4-BE49-F238E27FC236}">
                <a16:creationId xmlns:a16="http://schemas.microsoft.com/office/drawing/2014/main" id="{3FF631A3-6776-F4F1-7ACC-3DEF850053CF}"/>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679440" y="2649950"/>
            <a:ext cx="6197601" cy="2868524"/>
          </a:xfrm>
          <a:solidFill>
            <a:schemeClr val="bg1"/>
          </a:solidFill>
        </p:spPr>
        <p:txBody>
          <a:bodyPr>
            <a:noAutofit/>
          </a:bodyPr>
          <a:lstStyle/>
          <a:p>
            <a:pPr marL="0" indent="0">
              <a:buNone/>
            </a:pPr>
            <a:r>
              <a:rPr lang="en-US" sz="3600" b="1" dirty="0">
                <a:solidFill>
                  <a:schemeClr val="tx1"/>
                </a:solidFill>
              </a:rPr>
              <a:t>Share one word or phrase that describes how you feel when you walk into church for Mass? </a:t>
            </a:r>
          </a:p>
          <a:p>
            <a:endParaRPr lang="en-US" sz="1600" dirty="0">
              <a:solidFill>
                <a:srgbClr val="0070C0"/>
              </a:solidFill>
            </a:endParaRPr>
          </a:p>
        </p:txBody>
      </p:sp>
      <p:sp>
        <p:nvSpPr>
          <p:cNvPr id="3" name="TextBox 2">
            <a:extLst>
              <a:ext uri="{FF2B5EF4-FFF2-40B4-BE49-F238E27FC236}">
                <a16:creationId xmlns:a16="http://schemas.microsoft.com/office/drawing/2014/main" id="{BBB76309-2B05-5BE4-68D9-BB92D88207F2}"/>
              </a:ext>
            </a:extLst>
          </p:cNvPr>
          <p:cNvSpPr txBox="1"/>
          <p:nvPr/>
        </p:nvSpPr>
        <p:spPr>
          <a:xfrm>
            <a:off x="304800" y="2092960"/>
            <a:ext cx="4023360" cy="4307840"/>
          </a:xfrm>
          <a:prstGeom prst="rect">
            <a:avLst/>
          </a:prstGeom>
          <a:solidFill>
            <a:schemeClr val="bg1"/>
          </a:solidFill>
        </p:spPr>
        <p:txBody>
          <a:bodyPr wrap="square" rtlCol="0">
            <a:spAutoFit/>
          </a:bodyPr>
          <a:lstStyle/>
          <a:p>
            <a:endParaRPr lang="en-US" dirty="0"/>
          </a:p>
        </p:txBody>
      </p:sp>
      <p:pic>
        <p:nvPicPr>
          <p:cNvPr id="1026" name="Picture 2">
            <a:extLst>
              <a:ext uri="{FF2B5EF4-FFF2-40B4-BE49-F238E27FC236}">
                <a16:creationId xmlns:a16="http://schemas.microsoft.com/office/drawing/2014/main" id="{CE568595-1559-798D-6406-79572961831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238" t="32957" r="19018"/>
          <a:stretch>
            <a:fillRect/>
          </a:stretch>
        </p:blipFill>
        <p:spPr bwMode="auto">
          <a:xfrm>
            <a:off x="655899" y="2352357"/>
            <a:ext cx="4320180" cy="312420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078058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C7D7A-C5DF-C677-EC9B-FFF1629D6483}"/>
              </a:ext>
            </a:extLst>
          </p:cNvPr>
          <p:cNvSpPr>
            <a:spLocks noGrp="1"/>
          </p:cNvSpPr>
          <p:nvPr>
            <p:ph type="title"/>
          </p:nvPr>
        </p:nvSpPr>
        <p:spPr/>
        <p:txBody>
          <a:bodyPr/>
          <a:lstStyle/>
          <a:p>
            <a:r>
              <a:rPr lang="en-US" dirty="0"/>
              <a:t>The Church Building - Glossary</a:t>
            </a:r>
          </a:p>
        </p:txBody>
      </p:sp>
      <p:sp>
        <p:nvSpPr>
          <p:cNvPr id="3" name="Content Placeholder 2">
            <a:extLst>
              <a:ext uri="{FF2B5EF4-FFF2-40B4-BE49-F238E27FC236}">
                <a16:creationId xmlns:a16="http://schemas.microsoft.com/office/drawing/2014/main" id="{166758F1-05D7-9AA0-803D-80E0749972A8}"/>
              </a:ext>
            </a:extLst>
          </p:cNvPr>
          <p:cNvSpPr>
            <a:spLocks noGrp="1"/>
          </p:cNvSpPr>
          <p:nvPr>
            <p:ph idx="1"/>
          </p:nvPr>
        </p:nvSpPr>
        <p:spPr>
          <a:xfrm>
            <a:off x="581192" y="2180496"/>
            <a:ext cx="11029615" cy="4308172"/>
          </a:xfrm>
        </p:spPr>
        <p:txBody>
          <a:bodyPr>
            <a:noAutofit/>
          </a:bodyPr>
          <a:lstStyle/>
          <a:p>
            <a:pPr marL="457200" indent="-457200">
              <a:buFont typeface="+mj-lt"/>
              <a:buAutoNum type="arabicPeriod" startAt="5"/>
            </a:pPr>
            <a:r>
              <a:rPr lang="en-US" sz="2400" b="1" dirty="0"/>
              <a:t>The Chair </a:t>
            </a:r>
            <a:r>
              <a:rPr lang="en-US" sz="2400"/>
              <a:t>– the priest who celebrates the Mass has his own place to sit </a:t>
            </a:r>
            <a:r>
              <a:rPr lang="en-US" sz="2400" baseline="30000" dirty="0"/>
              <a:t>d</a:t>
            </a:r>
            <a:r>
              <a:rPr lang="en-US" sz="2400" dirty="0"/>
              <a:t>. His chair has the same function as the head of the dining room table</a:t>
            </a:r>
          </a:p>
          <a:p>
            <a:pPr marL="457200" indent="-457200">
              <a:buFont typeface="+mj-lt"/>
              <a:buAutoNum type="arabicPeriod" startAt="5"/>
            </a:pPr>
            <a:r>
              <a:rPr lang="en-US" sz="2400" b="1" dirty="0"/>
              <a:t>Other Seating </a:t>
            </a:r>
            <a:r>
              <a:rPr lang="en-US" sz="2400" dirty="0"/>
              <a:t>– chair for the deacon next to the priest; chairs for altar servers or other ministers should be in the sanctuary but be less prominent</a:t>
            </a:r>
            <a:endParaRPr lang="en-US" sz="2400" b="1" dirty="0"/>
          </a:p>
          <a:p>
            <a:pPr marL="342900" indent="-342900">
              <a:buFont typeface="+mj-lt"/>
              <a:buAutoNum type="arabicPeriod" startAt="5"/>
            </a:pPr>
            <a:r>
              <a:rPr lang="en-US" sz="2400" b="1" dirty="0"/>
              <a:t>Cross and Candles </a:t>
            </a:r>
            <a:r>
              <a:rPr lang="en-US" sz="2400" dirty="0"/>
              <a:t>– the physical relationship between the altar and the cross indicates the meaning of the actions on the altar </a:t>
            </a:r>
            <a:r>
              <a:rPr lang="en-US" sz="2400" baseline="30000" dirty="0"/>
              <a:t>e</a:t>
            </a:r>
            <a:r>
              <a:rPr lang="en-US" sz="2400" dirty="0"/>
              <a:t>.  The candles are a sign of light, reverence and festivity </a:t>
            </a:r>
            <a:r>
              <a:rPr lang="en-US" sz="2400" baseline="30000" dirty="0"/>
              <a:t>f</a:t>
            </a:r>
            <a:r>
              <a:rPr lang="en-US" sz="2400" dirty="0"/>
              <a:t>.</a:t>
            </a:r>
          </a:p>
          <a:p>
            <a:pPr marL="342900" indent="-342900">
              <a:buFont typeface="+mj-lt"/>
              <a:buAutoNum type="arabicPeriod" startAt="5"/>
            </a:pPr>
            <a:r>
              <a:rPr lang="en-US" sz="2400" b="1" dirty="0"/>
              <a:t>Vestments and Vessels</a:t>
            </a:r>
            <a:r>
              <a:rPr lang="en-US" sz="2400" dirty="0"/>
              <a:t> – Clergy wear colors that announce the season, feast or occasion being celebrated. Vestments and vessels should be clean, beautiful and functional </a:t>
            </a:r>
            <a:r>
              <a:rPr lang="en-US" sz="2400" baseline="30000" dirty="0"/>
              <a:t>g</a:t>
            </a:r>
            <a:r>
              <a:rPr lang="en-US" sz="2400" dirty="0"/>
              <a:t>.</a:t>
            </a:r>
            <a:endParaRPr lang="en-US" sz="2400" b="1" dirty="0"/>
          </a:p>
          <a:p>
            <a:pPr marL="0" indent="0">
              <a:buNone/>
            </a:pPr>
            <a:endParaRPr lang="en-US" sz="2400" b="1" dirty="0"/>
          </a:p>
        </p:txBody>
      </p:sp>
      <p:sp>
        <p:nvSpPr>
          <p:cNvPr id="4" name="TextBox 3">
            <a:extLst>
              <a:ext uri="{FF2B5EF4-FFF2-40B4-BE49-F238E27FC236}">
                <a16:creationId xmlns:a16="http://schemas.microsoft.com/office/drawing/2014/main" id="{7E76B07B-6C20-5B55-43B4-DD9917406515}"/>
              </a:ext>
            </a:extLst>
          </p:cNvPr>
          <p:cNvSpPr txBox="1"/>
          <p:nvPr/>
        </p:nvSpPr>
        <p:spPr>
          <a:xfrm>
            <a:off x="7409329" y="6304002"/>
            <a:ext cx="4572001" cy="369332"/>
          </a:xfrm>
          <a:prstGeom prst="rect">
            <a:avLst/>
          </a:prstGeom>
          <a:noFill/>
        </p:spPr>
        <p:txBody>
          <a:bodyPr wrap="square" rtlCol="0">
            <a:spAutoFit/>
          </a:bodyPr>
          <a:lstStyle/>
          <a:p>
            <a:r>
              <a:rPr lang="en-US" dirty="0">
                <a:solidFill>
                  <a:srgbClr val="0070C0"/>
                </a:solidFill>
              </a:rPr>
              <a:t>GIRM: d-310; e-117,122, 308; f-307; g-327-347</a:t>
            </a:r>
          </a:p>
        </p:txBody>
      </p:sp>
    </p:spTree>
    <p:extLst>
      <p:ext uri="{BB962C8B-B14F-4D97-AF65-F5344CB8AC3E}">
        <p14:creationId xmlns:p14="http://schemas.microsoft.com/office/powerpoint/2010/main" val="953433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9D8FA-D249-A388-4944-DF1BA0FD07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1EC527-C4CE-4660-83E9-302A3BC71B6C}"/>
              </a:ext>
            </a:extLst>
          </p:cNvPr>
          <p:cNvSpPr>
            <a:spLocks noGrp="1"/>
          </p:cNvSpPr>
          <p:nvPr>
            <p:ph type="title"/>
          </p:nvPr>
        </p:nvSpPr>
        <p:spPr/>
        <p:txBody>
          <a:bodyPr/>
          <a:lstStyle/>
          <a:p>
            <a:r>
              <a:rPr lang="en-US" dirty="0"/>
              <a:t>The Church Building - Glossary</a:t>
            </a:r>
          </a:p>
        </p:txBody>
      </p:sp>
      <p:sp>
        <p:nvSpPr>
          <p:cNvPr id="3" name="Content Placeholder 2">
            <a:extLst>
              <a:ext uri="{FF2B5EF4-FFF2-40B4-BE49-F238E27FC236}">
                <a16:creationId xmlns:a16="http://schemas.microsoft.com/office/drawing/2014/main" id="{00554D7B-F054-C5F4-EB7B-205F74D9D06C}"/>
              </a:ext>
            </a:extLst>
          </p:cNvPr>
          <p:cNvSpPr>
            <a:spLocks noGrp="1"/>
          </p:cNvSpPr>
          <p:nvPr>
            <p:ph idx="1"/>
          </p:nvPr>
        </p:nvSpPr>
        <p:spPr>
          <a:xfrm>
            <a:off x="443752" y="2155583"/>
            <a:ext cx="11029615" cy="4333085"/>
          </a:xfrm>
        </p:spPr>
        <p:txBody>
          <a:bodyPr>
            <a:noAutofit/>
          </a:bodyPr>
          <a:lstStyle/>
          <a:p>
            <a:pPr marL="457200" indent="-457200">
              <a:buFont typeface="+mj-lt"/>
              <a:buAutoNum type="arabicPeriod" startAt="9"/>
            </a:pPr>
            <a:r>
              <a:rPr lang="en-US" sz="2400" b="1" dirty="0"/>
              <a:t>Credence Table</a:t>
            </a:r>
            <a:r>
              <a:rPr lang="en-US" sz="2400" dirty="0"/>
              <a:t> – holds the items needed for Mass and sits near a sanctuary wall.</a:t>
            </a:r>
          </a:p>
          <a:p>
            <a:pPr marL="457200" indent="-457200">
              <a:buFont typeface="+mj-lt"/>
              <a:buAutoNum type="arabicPeriod" startAt="9"/>
            </a:pPr>
            <a:r>
              <a:rPr lang="en-US" sz="2400" b="1" dirty="0"/>
              <a:t>The Tabernacle</a:t>
            </a:r>
            <a:r>
              <a:rPr lang="en-US" sz="2400" dirty="0"/>
              <a:t> – the consecrated Eucharistic bread is kept under lock and key in the tabernacle </a:t>
            </a:r>
            <a:r>
              <a:rPr lang="en-US" sz="2400" baseline="30000" dirty="0"/>
              <a:t>h</a:t>
            </a:r>
            <a:r>
              <a:rPr lang="en-US" sz="2400" dirty="0"/>
              <a:t>.</a:t>
            </a:r>
            <a:endParaRPr lang="en-US" sz="2400" b="1" dirty="0"/>
          </a:p>
          <a:p>
            <a:pPr marL="457200" indent="-457200">
              <a:buFont typeface="+mj-lt"/>
              <a:buAutoNum type="arabicPeriod" startAt="9"/>
            </a:pPr>
            <a:r>
              <a:rPr lang="en-US" sz="2400" b="1" dirty="0"/>
              <a:t>The Font</a:t>
            </a:r>
            <a:r>
              <a:rPr lang="en-US" sz="2400" dirty="0"/>
              <a:t> – it is the place for baptism and should be suitable for both immersion and pouring </a:t>
            </a:r>
            <a:endParaRPr lang="en-US" sz="2400" b="1" dirty="0"/>
          </a:p>
          <a:p>
            <a:pPr marL="457200" indent="-457200">
              <a:buFont typeface="+mj-lt"/>
              <a:buAutoNum type="arabicPeriod" startAt="9"/>
            </a:pPr>
            <a:r>
              <a:rPr lang="en-US" sz="2400" b="1" dirty="0"/>
              <a:t>The Ambry</a:t>
            </a:r>
            <a:r>
              <a:rPr lang="en-US" sz="2400" dirty="0"/>
              <a:t> – the area where the sacred oils are reserved</a:t>
            </a:r>
            <a:endParaRPr lang="en-US" sz="2400" b="1" dirty="0"/>
          </a:p>
          <a:p>
            <a:pPr marL="457200" indent="-457200">
              <a:buFont typeface="+mj-lt"/>
              <a:buAutoNum type="arabicPeriod" startAt="9"/>
            </a:pPr>
            <a:r>
              <a:rPr lang="en-US" sz="2400" b="1" dirty="0"/>
              <a:t>The Narthex</a:t>
            </a:r>
            <a:r>
              <a:rPr lang="en-US" sz="2400" dirty="0"/>
              <a:t> – the gathering area inside the main exterior doors of the church</a:t>
            </a:r>
            <a:endParaRPr lang="en-US" sz="2400" b="1" dirty="0"/>
          </a:p>
          <a:p>
            <a:pPr marL="457200" indent="-457200">
              <a:buFont typeface="+mj-lt"/>
              <a:buAutoNum type="arabicPeriod" startAt="9"/>
            </a:pPr>
            <a:r>
              <a:rPr lang="en-US" sz="2400" b="1" dirty="0"/>
              <a:t>The Sacristy</a:t>
            </a:r>
            <a:r>
              <a:rPr lang="en-US" sz="2400" dirty="0"/>
              <a:t> – area for the vesting of ministers and for the storage and cleaning of vessels </a:t>
            </a:r>
            <a:endParaRPr lang="en-US" sz="2400" b="1" dirty="0"/>
          </a:p>
        </p:txBody>
      </p:sp>
      <p:sp>
        <p:nvSpPr>
          <p:cNvPr id="4" name="TextBox 3">
            <a:extLst>
              <a:ext uri="{FF2B5EF4-FFF2-40B4-BE49-F238E27FC236}">
                <a16:creationId xmlns:a16="http://schemas.microsoft.com/office/drawing/2014/main" id="{70ADEEF8-2EBE-1826-D5C6-5ACB92A12AD0}"/>
              </a:ext>
            </a:extLst>
          </p:cNvPr>
          <p:cNvSpPr txBox="1"/>
          <p:nvPr/>
        </p:nvSpPr>
        <p:spPr>
          <a:xfrm>
            <a:off x="8633011" y="6488668"/>
            <a:ext cx="3227294" cy="369332"/>
          </a:xfrm>
          <a:prstGeom prst="rect">
            <a:avLst/>
          </a:prstGeom>
          <a:noFill/>
        </p:spPr>
        <p:txBody>
          <a:bodyPr wrap="square" rtlCol="0">
            <a:spAutoFit/>
          </a:bodyPr>
          <a:lstStyle/>
          <a:p>
            <a:r>
              <a:rPr lang="en-US" dirty="0">
                <a:solidFill>
                  <a:srgbClr val="0070C0"/>
                </a:solidFill>
              </a:rPr>
              <a:t>GIRM: h-314-315; </a:t>
            </a:r>
          </a:p>
        </p:txBody>
      </p:sp>
    </p:spTree>
    <p:extLst>
      <p:ext uri="{BB962C8B-B14F-4D97-AF65-F5344CB8AC3E}">
        <p14:creationId xmlns:p14="http://schemas.microsoft.com/office/powerpoint/2010/main" val="9248704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66D08039-6C4E-4870-9E3D-6218263DE9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52" name="Rectangle 51">
            <a:extLst>
              <a:ext uri="{FF2B5EF4-FFF2-40B4-BE49-F238E27FC236}">
                <a16:creationId xmlns:a16="http://schemas.microsoft.com/office/drawing/2014/main" id="{9FB31D2E-CBC8-4C4A-917F-DCB48EAEB0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54" name="Rectangle 53">
            <a:extLst>
              <a:ext uri="{FF2B5EF4-FFF2-40B4-BE49-F238E27FC236}">
                <a16:creationId xmlns:a16="http://schemas.microsoft.com/office/drawing/2014/main" id="{FCCF4F09-0D96-42BE-AE16-84AB4E0B56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56" name="Rectangle 55">
            <a:extLst>
              <a:ext uri="{FF2B5EF4-FFF2-40B4-BE49-F238E27FC236}">
                <a16:creationId xmlns:a16="http://schemas.microsoft.com/office/drawing/2014/main" id="{B486DE22-0EC4-474A-8665-766DC5D4C1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useBgFill="1">
        <p:nvSpPr>
          <p:cNvPr id="58" name="Rectangle 57">
            <a:extLst>
              <a:ext uri="{FF2B5EF4-FFF2-40B4-BE49-F238E27FC236}">
                <a16:creationId xmlns:a16="http://schemas.microsoft.com/office/drawing/2014/main" id="{4738AFB9-C469-4992-ADFF-2E82E8DCD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nvGrpSpPr>
          <p:cNvPr id="60" name="Group 59">
            <a:extLst>
              <a:ext uri="{FF2B5EF4-FFF2-40B4-BE49-F238E27FC236}">
                <a16:creationId xmlns:a16="http://schemas.microsoft.com/office/drawing/2014/main" id="{B4B0B915-9AC5-4E4B-84C4-8B377E6878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61" name="Rectangle 60">
              <a:extLst>
                <a:ext uri="{FF2B5EF4-FFF2-40B4-BE49-F238E27FC236}">
                  <a16:creationId xmlns:a16="http://schemas.microsoft.com/office/drawing/2014/main" id="{388827FC-FEA8-43FF-B709-9696594AA3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2" name="Rectangle 61">
              <a:extLst>
                <a:ext uri="{FF2B5EF4-FFF2-40B4-BE49-F238E27FC236}">
                  <a16:creationId xmlns:a16="http://schemas.microsoft.com/office/drawing/2014/main" id="{C82A3A24-9A7A-4135-BB21-051DB62CA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3" name="Rectangle 62">
              <a:extLst>
                <a:ext uri="{FF2B5EF4-FFF2-40B4-BE49-F238E27FC236}">
                  <a16:creationId xmlns:a16="http://schemas.microsoft.com/office/drawing/2014/main" id="{8AC290C3-45C0-4820-9036-CA1E9D9EC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pic>
        <p:nvPicPr>
          <p:cNvPr id="5" name="Picture 4">
            <a:extLst>
              <a:ext uri="{FF2B5EF4-FFF2-40B4-BE49-F238E27FC236}">
                <a16:creationId xmlns:a16="http://schemas.microsoft.com/office/drawing/2014/main" id="{F785FC81-378C-2F2E-91B7-69D162AA36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149" y="744030"/>
            <a:ext cx="2225826" cy="1444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25E9849A-DA08-342C-1A3D-59777887F42D}"/>
              </a:ext>
            </a:extLst>
          </p:cNvPr>
          <p:cNvSpPr txBox="1"/>
          <p:nvPr/>
        </p:nvSpPr>
        <p:spPr>
          <a:xfrm>
            <a:off x="7427195" y="884725"/>
            <a:ext cx="4497281" cy="5309339"/>
          </a:xfrm>
          <a:prstGeom prst="rect">
            <a:avLst/>
          </a:prstGeom>
          <a:noFill/>
        </p:spPr>
        <p:txBody>
          <a:bodyPr wrap="square" lIns="91440" tIns="45720" rIns="91440" bIns="45720" rtlCol="0" anchor="t">
            <a:spAutoFit/>
          </a:bodyPr>
          <a:lstStyle/>
          <a:p>
            <a:pPr marL="342900" indent="-342900">
              <a:lnSpc>
                <a:spcPct val="150000"/>
              </a:lnSpc>
              <a:buFont typeface="+mj-lt"/>
              <a:buAutoNum type="arabicPeriod"/>
            </a:pPr>
            <a:r>
              <a:rPr lang="en-US" b="1" dirty="0">
                <a:latin typeface="Comic Sans MS" panose="030F0702030302020204" pitchFamily="66" charset="0"/>
              </a:rPr>
              <a:t>Roman Missal</a:t>
            </a:r>
          </a:p>
          <a:p>
            <a:pPr marL="342900" indent="-342900">
              <a:lnSpc>
                <a:spcPct val="150000"/>
              </a:lnSpc>
              <a:buFont typeface="+mj-lt"/>
              <a:buAutoNum type="arabicPeriod"/>
            </a:pPr>
            <a:r>
              <a:rPr lang="en-US" b="1" dirty="0">
                <a:latin typeface="Comic Sans MS" panose="030F0702030302020204" pitchFamily="66" charset="0"/>
              </a:rPr>
              <a:t>Presider’s Chalice</a:t>
            </a:r>
          </a:p>
          <a:p>
            <a:pPr marL="342900" indent="-342900">
              <a:lnSpc>
                <a:spcPct val="150000"/>
              </a:lnSpc>
              <a:buFont typeface="+mj-lt"/>
              <a:buAutoNum type="arabicPeriod"/>
            </a:pPr>
            <a:r>
              <a:rPr lang="en-US" b="1" dirty="0">
                <a:latin typeface="Comic Sans MS" panose="030F0702030302020204" pitchFamily="66" charset="0"/>
              </a:rPr>
              <a:t>Communion Cups &amp; Bowls</a:t>
            </a:r>
          </a:p>
          <a:p>
            <a:pPr marL="342900" indent="-342900">
              <a:lnSpc>
                <a:spcPct val="150000"/>
              </a:lnSpc>
              <a:buFont typeface="+mj-lt"/>
              <a:buAutoNum type="arabicPeriod"/>
            </a:pPr>
            <a:r>
              <a:rPr lang="en-US" b="1" dirty="0">
                <a:latin typeface="Comic Sans MS" panose="030F0702030302020204" pitchFamily="66" charset="0"/>
              </a:rPr>
              <a:t>Water basin &amp; towel Water cruet</a:t>
            </a:r>
          </a:p>
          <a:p>
            <a:pPr marL="342900" indent="-342900">
              <a:lnSpc>
                <a:spcPct val="150000"/>
              </a:lnSpc>
              <a:buFont typeface="+mj-lt"/>
              <a:buAutoNum type="arabicPeriod"/>
            </a:pPr>
            <a:r>
              <a:rPr lang="en-US" b="1" dirty="0">
                <a:latin typeface="Comic Sans MS" panose="030F0702030302020204" pitchFamily="66" charset="0"/>
              </a:rPr>
              <a:t>Gospel</a:t>
            </a:r>
          </a:p>
          <a:p>
            <a:pPr marL="342900" indent="-342900">
              <a:lnSpc>
                <a:spcPct val="150000"/>
              </a:lnSpc>
              <a:buFont typeface="+mj-lt"/>
              <a:buAutoNum type="arabicPeriod"/>
            </a:pPr>
            <a:r>
              <a:rPr lang="en-US" b="1" dirty="0">
                <a:latin typeface="Comic Sans MS" panose="030F0702030302020204" pitchFamily="66" charset="0"/>
              </a:rPr>
              <a:t>Alb</a:t>
            </a:r>
          </a:p>
          <a:p>
            <a:pPr marL="342900" indent="-342900">
              <a:lnSpc>
                <a:spcPct val="150000"/>
              </a:lnSpc>
              <a:buFont typeface="+mj-lt"/>
              <a:buAutoNum type="arabicPeriod"/>
            </a:pPr>
            <a:r>
              <a:rPr lang="en-US" b="1" dirty="0">
                <a:latin typeface="Comic Sans MS" panose="030F0702030302020204" pitchFamily="66" charset="0"/>
              </a:rPr>
              <a:t>Presider’s Binder</a:t>
            </a:r>
          </a:p>
          <a:p>
            <a:pPr marL="342900" indent="-342900">
              <a:lnSpc>
                <a:spcPct val="150000"/>
              </a:lnSpc>
              <a:buFont typeface="+mj-lt"/>
              <a:buAutoNum type="arabicPeriod"/>
            </a:pPr>
            <a:r>
              <a:rPr lang="en-US" b="1" dirty="0">
                <a:latin typeface="Comic Sans MS" panose="030F0702030302020204" pitchFamily="66" charset="0"/>
              </a:rPr>
              <a:t>Ambo</a:t>
            </a:r>
          </a:p>
          <a:p>
            <a:pPr marL="342900" indent="-342900">
              <a:lnSpc>
                <a:spcPct val="150000"/>
              </a:lnSpc>
              <a:buFont typeface="+mj-lt"/>
              <a:buAutoNum type="arabicPeriod"/>
            </a:pPr>
            <a:r>
              <a:rPr lang="en-US" b="1" dirty="0">
                <a:latin typeface="Comic Sans MS" panose="030F0702030302020204" pitchFamily="66" charset="0"/>
              </a:rPr>
              <a:t>Cincture</a:t>
            </a:r>
          </a:p>
          <a:p>
            <a:pPr marL="342900" indent="-342900">
              <a:lnSpc>
                <a:spcPct val="150000"/>
              </a:lnSpc>
              <a:buFont typeface="+mj-lt"/>
              <a:buAutoNum type="arabicPeriod"/>
            </a:pPr>
            <a:r>
              <a:rPr lang="en-US" b="1" dirty="0">
                <a:latin typeface="Comic Sans MS" panose="030F0702030302020204" pitchFamily="66" charset="0"/>
              </a:rPr>
              <a:t>Glass bowl &amp; Aspergillum        (for holy water)</a:t>
            </a:r>
          </a:p>
          <a:p>
            <a:pPr marL="342900" indent="-342900">
              <a:buFont typeface="+mj-lt"/>
              <a:buAutoNum type="arabicPeriod"/>
            </a:pPr>
            <a:r>
              <a:rPr lang="en-US" b="1">
                <a:latin typeface="Comic Sans MS"/>
              </a:rPr>
              <a:t>Corporal</a:t>
            </a:r>
            <a:endParaRPr lang="en-US">
              <a:latin typeface="Comic Sans MS"/>
            </a:endParaRPr>
          </a:p>
          <a:p>
            <a:pPr marL="342900" indent="-342900">
              <a:lnSpc>
                <a:spcPct val="150000"/>
              </a:lnSpc>
              <a:buAutoNum type="arabicPeriod"/>
            </a:pPr>
            <a:r>
              <a:rPr lang="en-US" b="1">
                <a:latin typeface="Comic Sans MS"/>
              </a:rPr>
              <a:t>Purificator</a:t>
            </a:r>
            <a:endParaRPr lang="en-US">
              <a:latin typeface="Comic Sans MS"/>
            </a:endParaRPr>
          </a:p>
        </p:txBody>
      </p:sp>
      <p:pic>
        <p:nvPicPr>
          <p:cNvPr id="8" name="Picture 3">
            <a:extLst>
              <a:ext uri="{FF2B5EF4-FFF2-40B4-BE49-F238E27FC236}">
                <a16:creationId xmlns:a16="http://schemas.microsoft.com/office/drawing/2014/main" id="{C9A9F61B-2D2A-902F-C1CC-62C658572D5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87372" y="692942"/>
            <a:ext cx="1556364" cy="1479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a:extLst>
              <a:ext uri="{FF2B5EF4-FFF2-40B4-BE49-F238E27FC236}">
                <a16:creationId xmlns:a16="http://schemas.microsoft.com/office/drawing/2014/main" id="{472F0FEF-EC5A-A047-D83F-630D252777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0714" y="698519"/>
            <a:ext cx="2103466" cy="1492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5">
            <a:extLst>
              <a:ext uri="{FF2B5EF4-FFF2-40B4-BE49-F238E27FC236}">
                <a16:creationId xmlns:a16="http://schemas.microsoft.com/office/drawing/2014/main" id="{0AC4CDF8-A63E-6BDE-7EF6-1668EC96E5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4405" y="2309201"/>
            <a:ext cx="1295198" cy="1496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a:extLst>
              <a:ext uri="{FF2B5EF4-FFF2-40B4-BE49-F238E27FC236}">
                <a16:creationId xmlns:a16="http://schemas.microsoft.com/office/drawing/2014/main" id="{FE6F32A5-EC10-EFD5-D635-BD835A3193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93966" y="2309201"/>
            <a:ext cx="831396" cy="2914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6">
            <a:extLst>
              <a:ext uri="{FF2B5EF4-FFF2-40B4-BE49-F238E27FC236}">
                <a16:creationId xmlns:a16="http://schemas.microsoft.com/office/drawing/2014/main" id="{56179346-7288-A000-465E-4656F1A546B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75066" y="2309201"/>
            <a:ext cx="1485900" cy="2914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a:extLst>
              <a:ext uri="{FF2B5EF4-FFF2-40B4-BE49-F238E27FC236}">
                <a16:creationId xmlns:a16="http://schemas.microsoft.com/office/drawing/2014/main" id="{41EC0627-A3AF-13DA-5E33-B10EA2845A0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26302" y="2309201"/>
            <a:ext cx="1387264" cy="1695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a:extLst>
              <a:ext uri="{FF2B5EF4-FFF2-40B4-BE49-F238E27FC236}">
                <a16:creationId xmlns:a16="http://schemas.microsoft.com/office/drawing/2014/main" id="{56B05ACC-70E6-52A2-A162-18660E48C37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68750" y="5366266"/>
            <a:ext cx="2058141" cy="13708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3">
            <a:extLst>
              <a:ext uri="{FF2B5EF4-FFF2-40B4-BE49-F238E27FC236}">
                <a16:creationId xmlns:a16="http://schemas.microsoft.com/office/drawing/2014/main" id="{A1605C3C-83D6-189C-5392-2E8508D6775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26302" y="5332830"/>
            <a:ext cx="1386122" cy="1404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a:extLst>
              <a:ext uri="{FF2B5EF4-FFF2-40B4-BE49-F238E27FC236}">
                <a16:creationId xmlns:a16="http://schemas.microsoft.com/office/drawing/2014/main" id="{E2F8104F-A13B-F96D-2000-9F0DF559D673}"/>
              </a:ext>
            </a:extLst>
          </p:cNvPr>
          <p:cNvPicPr>
            <a:picLocks noChangeAspect="1"/>
          </p:cNvPicPr>
          <p:nvPr/>
        </p:nvPicPr>
        <p:blipFill>
          <a:blip r:embed="rId12"/>
          <a:stretch>
            <a:fillRect/>
          </a:stretch>
        </p:blipFill>
        <p:spPr>
          <a:xfrm>
            <a:off x="775869" y="5332829"/>
            <a:ext cx="1872387" cy="1404290"/>
          </a:xfrm>
          <a:prstGeom prst="rect">
            <a:avLst/>
          </a:prstGeom>
        </p:spPr>
      </p:pic>
      <p:pic>
        <p:nvPicPr>
          <p:cNvPr id="20" name="Picture 19">
            <a:extLst>
              <a:ext uri="{FF2B5EF4-FFF2-40B4-BE49-F238E27FC236}">
                <a16:creationId xmlns:a16="http://schemas.microsoft.com/office/drawing/2014/main" id="{324A5571-1288-97C0-6C78-79A8D7965F5C}"/>
              </a:ext>
            </a:extLst>
          </p:cNvPr>
          <p:cNvPicPr>
            <a:picLocks noChangeAspect="1"/>
          </p:cNvPicPr>
          <p:nvPr/>
        </p:nvPicPr>
        <p:blipFill>
          <a:blip r:embed="rId13"/>
          <a:stretch>
            <a:fillRect/>
          </a:stretch>
        </p:blipFill>
        <p:spPr>
          <a:xfrm>
            <a:off x="6164477" y="4064019"/>
            <a:ext cx="939703" cy="1159869"/>
          </a:xfrm>
          <a:prstGeom prst="rect">
            <a:avLst/>
          </a:prstGeom>
        </p:spPr>
      </p:pic>
      <p:pic>
        <p:nvPicPr>
          <p:cNvPr id="22" name="Picture 5">
            <a:extLst>
              <a:ext uri="{FF2B5EF4-FFF2-40B4-BE49-F238E27FC236}">
                <a16:creationId xmlns:a16="http://schemas.microsoft.com/office/drawing/2014/main" id="{CF4CDCCB-1BFD-BDFC-9660-DA5780F46A9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22119" y="3836724"/>
            <a:ext cx="1419225" cy="1409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TextBox 22">
            <a:extLst>
              <a:ext uri="{FF2B5EF4-FFF2-40B4-BE49-F238E27FC236}">
                <a16:creationId xmlns:a16="http://schemas.microsoft.com/office/drawing/2014/main" id="{B1C54043-D200-5E5E-5FC7-0F18205CBC23}"/>
              </a:ext>
            </a:extLst>
          </p:cNvPr>
          <p:cNvSpPr txBox="1"/>
          <p:nvPr/>
        </p:nvSpPr>
        <p:spPr>
          <a:xfrm>
            <a:off x="295855" y="839724"/>
            <a:ext cx="288862" cy="369332"/>
          </a:xfrm>
          <a:prstGeom prst="rect">
            <a:avLst/>
          </a:prstGeom>
          <a:noFill/>
        </p:spPr>
        <p:txBody>
          <a:bodyPr wrap="none" rtlCol="0">
            <a:spAutoFit/>
          </a:bodyPr>
          <a:lstStyle/>
          <a:p>
            <a:r>
              <a:rPr lang="en-US" dirty="0">
                <a:latin typeface="Comic Sans MS" panose="030F0702030302020204" pitchFamily="66" charset="0"/>
              </a:rPr>
              <a:t>1</a:t>
            </a:r>
          </a:p>
        </p:txBody>
      </p:sp>
      <p:sp>
        <p:nvSpPr>
          <p:cNvPr id="24" name="TextBox 23">
            <a:extLst>
              <a:ext uri="{FF2B5EF4-FFF2-40B4-BE49-F238E27FC236}">
                <a16:creationId xmlns:a16="http://schemas.microsoft.com/office/drawing/2014/main" id="{1A35CE8A-9993-A42D-BBBB-8DF63912C724}"/>
              </a:ext>
            </a:extLst>
          </p:cNvPr>
          <p:cNvSpPr txBox="1"/>
          <p:nvPr/>
        </p:nvSpPr>
        <p:spPr>
          <a:xfrm>
            <a:off x="253253" y="5362342"/>
            <a:ext cx="429926" cy="369332"/>
          </a:xfrm>
          <a:prstGeom prst="rect">
            <a:avLst/>
          </a:prstGeom>
          <a:noFill/>
        </p:spPr>
        <p:txBody>
          <a:bodyPr wrap="none" rtlCol="0">
            <a:spAutoFit/>
          </a:bodyPr>
          <a:lstStyle/>
          <a:p>
            <a:r>
              <a:rPr lang="en-US" dirty="0">
                <a:latin typeface="Comic Sans MS" panose="030F0702030302020204" pitchFamily="66" charset="0"/>
              </a:rPr>
              <a:t>10</a:t>
            </a:r>
          </a:p>
        </p:txBody>
      </p:sp>
      <p:sp>
        <p:nvSpPr>
          <p:cNvPr id="25" name="TextBox 24">
            <a:extLst>
              <a:ext uri="{FF2B5EF4-FFF2-40B4-BE49-F238E27FC236}">
                <a16:creationId xmlns:a16="http://schemas.microsoft.com/office/drawing/2014/main" id="{8B5C213E-2CE7-6C29-201D-30B5CF1B86B2}"/>
              </a:ext>
            </a:extLst>
          </p:cNvPr>
          <p:cNvSpPr txBox="1"/>
          <p:nvPr/>
        </p:nvSpPr>
        <p:spPr>
          <a:xfrm>
            <a:off x="329475" y="3976738"/>
            <a:ext cx="325730" cy="369332"/>
          </a:xfrm>
          <a:prstGeom prst="rect">
            <a:avLst/>
          </a:prstGeom>
          <a:noFill/>
        </p:spPr>
        <p:txBody>
          <a:bodyPr wrap="none" rtlCol="0">
            <a:spAutoFit/>
          </a:bodyPr>
          <a:lstStyle/>
          <a:p>
            <a:r>
              <a:rPr lang="en-US" dirty="0">
                <a:latin typeface="Comic Sans MS" panose="030F0702030302020204" pitchFamily="66" charset="0"/>
              </a:rPr>
              <a:t>5</a:t>
            </a:r>
          </a:p>
        </p:txBody>
      </p:sp>
      <p:sp>
        <p:nvSpPr>
          <p:cNvPr id="26" name="TextBox 25">
            <a:extLst>
              <a:ext uri="{FF2B5EF4-FFF2-40B4-BE49-F238E27FC236}">
                <a16:creationId xmlns:a16="http://schemas.microsoft.com/office/drawing/2014/main" id="{AB5B002B-DBE9-EACD-152E-37905F71A5A4}"/>
              </a:ext>
            </a:extLst>
          </p:cNvPr>
          <p:cNvSpPr txBox="1"/>
          <p:nvPr/>
        </p:nvSpPr>
        <p:spPr>
          <a:xfrm>
            <a:off x="290514" y="2418112"/>
            <a:ext cx="325730" cy="369332"/>
          </a:xfrm>
          <a:prstGeom prst="rect">
            <a:avLst/>
          </a:prstGeom>
          <a:noFill/>
        </p:spPr>
        <p:txBody>
          <a:bodyPr wrap="none" rtlCol="0">
            <a:spAutoFit/>
          </a:bodyPr>
          <a:lstStyle/>
          <a:p>
            <a:r>
              <a:rPr lang="en-US" dirty="0">
                <a:latin typeface="Comic Sans MS" panose="030F0702030302020204" pitchFamily="66" charset="0"/>
              </a:rPr>
              <a:t>4</a:t>
            </a:r>
          </a:p>
        </p:txBody>
      </p:sp>
      <p:sp>
        <p:nvSpPr>
          <p:cNvPr id="28" name="TextBox 27">
            <a:extLst>
              <a:ext uri="{FF2B5EF4-FFF2-40B4-BE49-F238E27FC236}">
                <a16:creationId xmlns:a16="http://schemas.microsoft.com/office/drawing/2014/main" id="{3B542D58-A97C-41A2-DA20-B7D692BE9350}"/>
              </a:ext>
            </a:extLst>
          </p:cNvPr>
          <p:cNvSpPr txBox="1"/>
          <p:nvPr/>
        </p:nvSpPr>
        <p:spPr>
          <a:xfrm>
            <a:off x="4563261" y="839724"/>
            <a:ext cx="325730" cy="369332"/>
          </a:xfrm>
          <a:prstGeom prst="rect">
            <a:avLst/>
          </a:prstGeom>
          <a:noFill/>
        </p:spPr>
        <p:txBody>
          <a:bodyPr wrap="none" rtlCol="0">
            <a:spAutoFit/>
          </a:bodyPr>
          <a:lstStyle/>
          <a:p>
            <a:r>
              <a:rPr lang="en-US" dirty="0">
                <a:latin typeface="Comic Sans MS" panose="030F0702030302020204" pitchFamily="66" charset="0"/>
              </a:rPr>
              <a:t>3</a:t>
            </a:r>
          </a:p>
        </p:txBody>
      </p:sp>
      <p:sp>
        <p:nvSpPr>
          <p:cNvPr id="29" name="TextBox 28">
            <a:extLst>
              <a:ext uri="{FF2B5EF4-FFF2-40B4-BE49-F238E27FC236}">
                <a16:creationId xmlns:a16="http://schemas.microsoft.com/office/drawing/2014/main" id="{E265C526-AE72-26CC-5BBF-53869ED8559B}"/>
              </a:ext>
            </a:extLst>
          </p:cNvPr>
          <p:cNvSpPr txBox="1"/>
          <p:nvPr/>
        </p:nvSpPr>
        <p:spPr>
          <a:xfrm>
            <a:off x="2703920" y="826705"/>
            <a:ext cx="325730" cy="369332"/>
          </a:xfrm>
          <a:prstGeom prst="rect">
            <a:avLst/>
          </a:prstGeom>
          <a:noFill/>
        </p:spPr>
        <p:txBody>
          <a:bodyPr wrap="none" rtlCol="0">
            <a:spAutoFit/>
          </a:bodyPr>
          <a:lstStyle/>
          <a:p>
            <a:r>
              <a:rPr lang="en-US" dirty="0">
                <a:latin typeface="Comic Sans MS" panose="030F0702030302020204" pitchFamily="66" charset="0"/>
              </a:rPr>
              <a:t>2</a:t>
            </a:r>
          </a:p>
        </p:txBody>
      </p:sp>
      <p:sp>
        <p:nvSpPr>
          <p:cNvPr id="31" name="TextBox 30">
            <a:extLst>
              <a:ext uri="{FF2B5EF4-FFF2-40B4-BE49-F238E27FC236}">
                <a16:creationId xmlns:a16="http://schemas.microsoft.com/office/drawing/2014/main" id="{49FAE8AF-344A-0F09-4EB4-F8139BF8F35E}"/>
              </a:ext>
            </a:extLst>
          </p:cNvPr>
          <p:cNvSpPr txBox="1"/>
          <p:nvPr/>
        </p:nvSpPr>
        <p:spPr>
          <a:xfrm>
            <a:off x="5372668" y="2492784"/>
            <a:ext cx="325730" cy="369332"/>
          </a:xfrm>
          <a:prstGeom prst="rect">
            <a:avLst/>
          </a:prstGeom>
          <a:noFill/>
        </p:spPr>
        <p:txBody>
          <a:bodyPr wrap="none" rtlCol="0">
            <a:spAutoFit/>
          </a:bodyPr>
          <a:lstStyle/>
          <a:p>
            <a:r>
              <a:rPr lang="en-US" dirty="0">
                <a:latin typeface="Comic Sans MS" panose="030F0702030302020204" pitchFamily="66" charset="0"/>
              </a:rPr>
              <a:t>8</a:t>
            </a:r>
          </a:p>
        </p:txBody>
      </p:sp>
      <p:sp>
        <p:nvSpPr>
          <p:cNvPr id="32" name="TextBox 31">
            <a:extLst>
              <a:ext uri="{FF2B5EF4-FFF2-40B4-BE49-F238E27FC236}">
                <a16:creationId xmlns:a16="http://schemas.microsoft.com/office/drawing/2014/main" id="{D5E2A5E1-2F3C-EC25-B8A5-C6D8E3259CE7}"/>
              </a:ext>
            </a:extLst>
          </p:cNvPr>
          <p:cNvSpPr txBox="1"/>
          <p:nvPr/>
        </p:nvSpPr>
        <p:spPr>
          <a:xfrm>
            <a:off x="3556867" y="2492022"/>
            <a:ext cx="325730" cy="369332"/>
          </a:xfrm>
          <a:prstGeom prst="rect">
            <a:avLst/>
          </a:prstGeom>
          <a:noFill/>
        </p:spPr>
        <p:txBody>
          <a:bodyPr wrap="none" rtlCol="0">
            <a:spAutoFit/>
          </a:bodyPr>
          <a:lstStyle/>
          <a:p>
            <a:r>
              <a:rPr lang="en-US" dirty="0">
                <a:latin typeface="Comic Sans MS" panose="030F0702030302020204" pitchFamily="66" charset="0"/>
              </a:rPr>
              <a:t>7</a:t>
            </a:r>
          </a:p>
        </p:txBody>
      </p:sp>
      <p:sp>
        <p:nvSpPr>
          <p:cNvPr id="33" name="TextBox 32">
            <a:extLst>
              <a:ext uri="{FF2B5EF4-FFF2-40B4-BE49-F238E27FC236}">
                <a16:creationId xmlns:a16="http://schemas.microsoft.com/office/drawing/2014/main" id="{A38E4A48-3906-7C8D-3D23-EB47B2946FD8}"/>
              </a:ext>
            </a:extLst>
          </p:cNvPr>
          <p:cNvSpPr txBox="1"/>
          <p:nvPr/>
        </p:nvSpPr>
        <p:spPr>
          <a:xfrm>
            <a:off x="2206703" y="2438631"/>
            <a:ext cx="325730" cy="369332"/>
          </a:xfrm>
          <a:prstGeom prst="rect">
            <a:avLst/>
          </a:prstGeom>
          <a:noFill/>
        </p:spPr>
        <p:txBody>
          <a:bodyPr wrap="none" rtlCol="0">
            <a:spAutoFit/>
          </a:bodyPr>
          <a:lstStyle/>
          <a:p>
            <a:r>
              <a:rPr lang="en-US" dirty="0">
                <a:latin typeface="Comic Sans MS" panose="030F0702030302020204" pitchFamily="66" charset="0"/>
              </a:rPr>
              <a:t>6</a:t>
            </a:r>
          </a:p>
        </p:txBody>
      </p:sp>
      <p:sp>
        <p:nvSpPr>
          <p:cNvPr id="34" name="TextBox 33">
            <a:extLst>
              <a:ext uri="{FF2B5EF4-FFF2-40B4-BE49-F238E27FC236}">
                <a16:creationId xmlns:a16="http://schemas.microsoft.com/office/drawing/2014/main" id="{D4C106F9-A402-F700-4785-B22792555CE0}"/>
              </a:ext>
            </a:extLst>
          </p:cNvPr>
          <p:cNvSpPr txBox="1"/>
          <p:nvPr/>
        </p:nvSpPr>
        <p:spPr>
          <a:xfrm>
            <a:off x="5251863" y="5500131"/>
            <a:ext cx="429926" cy="369332"/>
          </a:xfrm>
          <a:prstGeom prst="rect">
            <a:avLst/>
          </a:prstGeom>
          <a:noFill/>
        </p:spPr>
        <p:txBody>
          <a:bodyPr wrap="none" rtlCol="0">
            <a:spAutoFit/>
          </a:bodyPr>
          <a:lstStyle/>
          <a:p>
            <a:r>
              <a:rPr lang="en-US" dirty="0">
                <a:latin typeface="Comic Sans MS" panose="030F0702030302020204" pitchFamily="66" charset="0"/>
              </a:rPr>
              <a:t>12</a:t>
            </a:r>
          </a:p>
        </p:txBody>
      </p:sp>
      <p:sp>
        <p:nvSpPr>
          <p:cNvPr id="35" name="TextBox 34">
            <a:extLst>
              <a:ext uri="{FF2B5EF4-FFF2-40B4-BE49-F238E27FC236}">
                <a16:creationId xmlns:a16="http://schemas.microsoft.com/office/drawing/2014/main" id="{BBF563DB-D8EA-B38C-7389-47B07CF10E51}"/>
              </a:ext>
            </a:extLst>
          </p:cNvPr>
          <p:cNvSpPr txBox="1"/>
          <p:nvPr/>
        </p:nvSpPr>
        <p:spPr>
          <a:xfrm>
            <a:off x="2624699" y="5463294"/>
            <a:ext cx="393056" cy="369332"/>
          </a:xfrm>
          <a:prstGeom prst="rect">
            <a:avLst/>
          </a:prstGeom>
          <a:noFill/>
        </p:spPr>
        <p:txBody>
          <a:bodyPr wrap="none" rtlCol="0">
            <a:spAutoFit/>
          </a:bodyPr>
          <a:lstStyle/>
          <a:p>
            <a:r>
              <a:rPr lang="en-US" dirty="0">
                <a:latin typeface="Comic Sans MS" panose="030F0702030302020204" pitchFamily="66" charset="0"/>
              </a:rPr>
              <a:t>11</a:t>
            </a:r>
          </a:p>
        </p:txBody>
      </p:sp>
      <p:sp>
        <p:nvSpPr>
          <p:cNvPr id="36" name="TextBox 35">
            <a:extLst>
              <a:ext uri="{FF2B5EF4-FFF2-40B4-BE49-F238E27FC236}">
                <a16:creationId xmlns:a16="http://schemas.microsoft.com/office/drawing/2014/main" id="{F39E35B5-EDF4-16EB-3AAD-454F1F7F72F8}"/>
              </a:ext>
            </a:extLst>
          </p:cNvPr>
          <p:cNvSpPr txBox="1"/>
          <p:nvPr/>
        </p:nvSpPr>
        <p:spPr>
          <a:xfrm>
            <a:off x="5443865" y="4116697"/>
            <a:ext cx="325730" cy="369332"/>
          </a:xfrm>
          <a:prstGeom prst="rect">
            <a:avLst/>
          </a:prstGeom>
          <a:noFill/>
        </p:spPr>
        <p:txBody>
          <a:bodyPr wrap="none" rtlCol="0">
            <a:spAutoFit/>
          </a:bodyPr>
          <a:lstStyle/>
          <a:p>
            <a:r>
              <a:rPr lang="en-US" dirty="0">
                <a:latin typeface="Comic Sans MS" panose="030F0702030302020204" pitchFamily="66" charset="0"/>
              </a:rPr>
              <a:t>9</a:t>
            </a:r>
          </a:p>
        </p:txBody>
      </p:sp>
      <p:sp>
        <p:nvSpPr>
          <p:cNvPr id="37" name="Right Arrow 30">
            <a:extLst>
              <a:ext uri="{FF2B5EF4-FFF2-40B4-BE49-F238E27FC236}">
                <a16:creationId xmlns:a16="http://schemas.microsoft.com/office/drawing/2014/main" id="{1A530DD7-0EE9-8437-75BE-F73F4BBC983C}"/>
              </a:ext>
            </a:extLst>
          </p:cNvPr>
          <p:cNvSpPr/>
          <p:nvPr/>
        </p:nvSpPr>
        <p:spPr>
          <a:xfrm>
            <a:off x="5813832" y="4362587"/>
            <a:ext cx="453493" cy="170260"/>
          </a:xfrm>
          <a:prstGeom prst="rightArrow">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ight Arrow 30">
            <a:extLst>
              <a:ext uri="{FF2B5EF4-FFF2-40B4-BE49-F238E27FC236}">
                <a16:creationId xmlns:a16="http://schemas.microsoft.com/office/drawing/2014/main" id="{8A66D47C-42C4-AB92-9E83-B7CA61229A03}"/>
              </a:ext>
            </a:extLst>
          </p:cNvPr>
          <p:cNvSpPr/>
          <p:nvPr/>
        </p:nvSpPr>
        <p:spPr>
          <a:xfrm>
            <a:off x="565143" y="5786730"/>
            <a:ext cx="453493" cy="231545"/>
          </a:xfrm>
          <a:prstGeom prst="rightArrow">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ight Arrow 30">
            <a:extLst>
              <a:ext uri="{FF2B5EF4-FFF2-40B4-BE49-F238E27FC236}">
                <a16:creationId xmlns:a16="http://schemas.microsoft.com/office/drawing/2014/main" id="{EFFC2C4D-981A-C344-001A-74F6CD6C2EE3}"/>
              </a:ext>
            </a:extLst>
          </p:cNvPr>
          <p:cNvSpPr/>
          <p:nvPr/>
        </p:nvSpPr>
        <p:spPr>
          <a:xfrm>
            <a:off x="1611706" y="5362342"/>
            <a:ext cx="453493" cy="184666"/>
          </a:xfrm>
          <a:prstGeom prst="rightArrow">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E9681868-A022-9E22-1BAD-B11B0E610AFE}"/>
              </a:ext>
            </a:extLst>
          </p:cNvPr>
          <p:cNvSpPr txBox="1"/>
          <p:nvPr/>
        </p:nvSpPr>
        <p:spPr>
          <a:xfrm>
            <a:off x="-2510" y="79859"/>
            <a:ext cx="12192000" cy="523220"/>
          </a:xfrm>
          <a:prstGeom prst="rect">
            <a:avLst/>
          </a:prstGeom>
          <a:solidFill>
            <a:srgbClr val="356557"/>
          </a:solidFill>
        </p:spPr>
        <p:txBody>
          <a:bodyPr wrap="square" rtlCol="0">
            <a:spAutoFit/>
          </a:bodyPr>
          <a:lstStyle/>
          <a:p>
            <a:pPr algn="ctr"/>
            <a:r>
              <a:rPr lang="en-US" sz="2800" b="1" dirty="0">
                <a:solidFill>
                  <a:schemeClr val="bg1"/>
                </a:solidFill>
              </a:rPr>
              <a:t>Items and Vessels Used During Mass</a:t>
            </a:r>
          </a:p>
        </p:txBody>
      </p:sp>
      <p:cxnSp>
        <p:nvCxnSpPr>
          <p:cNvPr id="13" name="Straight Connector 12"/>
          <p:cNvCxnSpPr/>
          <p:nvPr/>
        </p:nvCxnSpPr>
        <p:spPr>
          <a:xfrm flipH="1">
            <a:off x="7297093" y="708264"/>
            <a:ext cx="9054" cy="614973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551435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8094E-1E43-EC34-FA55-441970F93A44}"/>
            </a:ext>
          </a:extLst>
        </p:cNvPr>
        <p:cNvGrpSpPr/>
        <p:nvPr/>
      </p:nvGrpSpPr>
      <p:grpSpPr>
        <a:xfrm>
          <a:off x="0" y="0"/>
          <a:ext cx="0" cy="0"/>
          <a:chOff x="0" y="0"/>
          <a:chExt cx="0" cy="0"/>
        </a:xfrm>
      </p:grpSpPr>
      <p:pic>
        <p:nvPicPr>
          <p:cNvPr id="5" name="Content Placeholder 4" descr="Religious cross in Serbian Orthodox Church of St. Cyril and St. Methodius">
            <a:extLst>
              <a:ext uri="{FF2B5EF4-FFF2-40B4-BE49-F238E27FC236}">
                <a16:creationId xmlns:a16="http://schemas.microsoft.com/office/drawing/2014/main" id="{B7F0A833-7B63-B060-D280-33EFFFF2077F}"/>
              </a:ext>
            </a:extLst>
          </p:cNvPr>
          <p:cNvPicPr>
            <a:picLocks noGrp="1" noChangeAspect="1"/>
          </p:cNvPicPr>
          <p:nvPr>
            <p:ph type="pic" sz="quarter" idx="4294967295"/>
          </p:nvPr>
        </p:nvPicPr>
        <p:blipFill>
          <a:blip r:embed="rId3">
            <a:alphaModFix amt="35000"/>
          </a:blip>
          <a:srcRect t="23391" r="9091"/>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82AACBD3-EFA9-7362-78E0-DCB900D71ABB}"/>
              </a:ext>
            </a:extLst>
          </p:cNvPr>
          <p:cNvSpPr>
            <a:spLocks noGrp="1"/>
          </p:cNvSpPr>
          <p:nvPr>
            <p:ph type="title"/>
          </p:nvPr>
        </p:nvSpPr>
        <p:spPr>
          <a:xfrm>
            <a:off x="600730" y="2246272"/>
            <a:ext cx="10990540" cy="2365456"/>
          </a:xfrm>
        </p:spPr>
        <p:txBody>
          <a:bodyPr vert="horz" lIns="91440" tIns="45720" rIns="91440" bIns="45720" rtlCol="0" anchor="b">
            <a:noAutofit/>
          </a:bodyPr>
          <a:lstStyle/>
          <a:p>
            <a:pPr algn="ctr">
              <a:lnSpc>
                <a:spcPct val="90000"/>
              </a:lnSpc>
            </a:pPr>
            <a:r>
              <a:rPr lang="en-US" cap="none" dirty="0">
                <a:solidFill>
                  <a:schemeClr val="tx1"/>
                </a:solidFill>
              </a:rPr>
              <a:t>Liturgical renewal is a diocesan effort to deepen spiritual renewal by helping our people more fully, consciously, and actively participate in the Mass—the source and summit of our life together.</a:t>
            </a:r>
          </a:p>
        </p:txBody>
      </p:sp>
      <p:sp>
        <p:nvSpPr>
          <p:cNvPr id="4" name="Content Placeholder 3">
            <a:extLst>
              <a:ext uri="{FF2B5EF4-FFF2-40B4-BE49-F238E27FC236}">
                <a16:creationId xmlns:a16="http://schemas.microsoft.com/office/drawing/2014/main" id="{4FD266E0-FD9C-A3C1-A58C-CD10C2955C42}"/>
              </a:ext>
            </a:extLst>
          </p:cNvPr>
          <p:cNvSpPr>
            <a:spLocks noGrp="1"/>
          </p:cNvSpPr>
          <p:nvPr>
            <p:ph type="body"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82600" y="5686493"/>
            <a:ext cx="10993546" cy="484822"/>
          </a:xfrm>
        </p:spPr>
        <p:txBody>
          <a:bodyPr>
            <a:noAutofit/>
          </a:bodyPr>
          <a:lstStyle/>
          <a:p>
            <a:pPr algn="ctr">
              <a:spcBef>
                <a:spcPts val="2500"/>
              </a:spcBef>
            </a:pPr>
            <a:r>
              <a:rPr lang="en-US" sz="2400" b="1">
                <a:solidFill>
                  <a:srgbClr val="E5AC4F"/>
                </a:solidFill>
              </a:rPr>
              <a:t>Why Liturgical Renewal — in one sentence</a:t>
            </a:r>
          </a:p>
        </p:txBody>
      </p:sp>
    </p:spTree>
    <p:extLst>
      <p:ext uri="{BB962C8B-B14F-4D97-AF65-F5344CB8AC3E}">
        <p14:creationId xmlns:p14="http://schemas.microsoft.com/office/powerpoint/2010/main" val="20677409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82EF0-C146-6A19-7579-131CFEBBDBFF}"/>
              </a:ext>
            </a:extLst>
          </p:cNvPr>
          <p:cNvSpPr>
            <a:spLocks noGrp="1"/>
          </p:cNvSpPr>
          <p:nvPr>
            <p:ph type="title"/>
          </p:nvPr>
        </p:nvSpPr>
        <p:spPr>
          <a:xfrm>
            <a:off x="581192" y="702156"/>
            <a:ext cx="11029616" cy="1013800"/>
          </a:xfrm>
        </p:spPr>
        <p:txBody>
          <a:bodyPr vert="horz" lIns="91440" tIns="45720" rIns="91440" bIns="45720" rtlCol="0">
            <a:normAutofit/>
          </a:bodyPr>
          <a:lstStyle/>
          <a:p>
            <a:r>
              <a:rPr lang="en-US"/>
              <a:t>Spiritual and Pastoral Frames</a:t>
            </a:r>
          </a:p>
        </p:txBody>
      </p:sp>
      <p:pic>
        <p:nvPicPr>
          <p:cNvPr id="3" name="Picture 2" descr="A stained glass window with a person in her arms&#10;&#10;Description automatically generated">
            <a:extLst>
              <a:ext uri="{FF2B5EF4-FFF2-40B4-BE49-F238E27FC236}">
                <a16:creationId xmlns:a16="http://schemas.microsoft.com/office/drawing/2014/main" id="{C74319A8-28F2-A60D-1866-E0FABE1EA602}"/>
              </a:ext>
            </a:extLst>
          </p:cNvPr>
          <p:cNvPicPr>
            <a:picLocks noChangeAspect="1"/>
          </p:cNvPicPr>
          <p:nvPr/>
        </p:nvPicPr>
        <p:blipFill>
          <a:blip r:embed="rId3"/>
          <a:srcRect t="10083" r="-1" b="40832"/>
          <a:stretch>
            <a:fillRect/>
          </a:stretch>
        </p:blipFill>
        <p:spPr>
          <a:xfrm>
            <a:off x="657225" y="2361056"/>
            <a:ext cx="4962525" cy="3649219"/>
          </a:xfrm>
          <a:prstGeom prst="rect">
            <a:avLst/>
          </a:prstGeom>
        </p:spPr>
      </p:pic>
      <p:sp>
        <p:nvSpPr>
          <p:cNvPr id="4" name="Content Placeholder 3">
            <a:extLst>
              <a:ext uri="{FF2B5EF4-FFF2-40B4-BE49-F238E27FC236}">
                <a16:creationId xmlns:a16="http://schemas.microsoft.com/office/drawing/2014/main" id="{D03757E3-D438-6CBD-3064-B86319D16083}"/>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335805" y="2180496"/>
            <a:ext cx="5275001" cy="4045683"/>
          </a:xfrm>
        </p:spPr>
        <p:txBody>
          <a:bodyPr>
            <a:noAutofit/>
          </a:bodyPr>
          <a:lstStyle/>
          <a:p>
            <a:pPr marL="0" indent="0">
              <a:spcBef>
                <a:spcPts val="2500"/>
              </a:spcBef>
              <a:buNone/>
            </a:pPr>
            <a:r>
              <a:rPr lang="en-US" sz="2400" b="1" dirty="0"/>
              <a:t>EUCHARIST – The Eucharist as the “source and summit” of Christian life</a:t>
            </a:r>
          </a:p>
          <a:p>
            <a:pPr marL="0" indent="0">
              <a:spcBef>
                <a:spcPts val="2500"/>
              </a:spcBef>
              <a:buNone/>
            </a:pPr>
            <a:r>
              <a:rPr lang="en-US" sz="2400" b="1" dirty="0"/>
              <a:t>ASSEMBLY – Vatican II called all members of the assembly to actively participate in the liturgy</a:t>
            </a:r>
          </a:p>
          <a:p>
            <a:pPr marL="0" indent="0">
              <a:spcBef>
                <a:spcPts val="2500"/>
              </a:spcBef>
              <a:buNone/>
            </a:pPr>
            <a:r>
              <a:rPr lang="en-US" sz="2400" b="1" dirty="0"/>
              <a:t>UNITY – Our Lady of Guadalupe gathers us as ONE family leads us to Christ</a:t>
            </a:r>
          </a:p>
        </p:txBody>
      </p:sp>
    </p:spTree>
    <p:extLst>
      <p:ext uri="{BB962C8B-B14F-4D97-AF65-F5344CB8AC3E}">
        <p14:creationId xmlns:p14="http://schemas.microsoft.com/office/powerpoint/2010/main" val="6588775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AC42C-FCF5-3AF8-826B-3FB0AC7A4B58}"/>
              </a:ext>
            </a:extLst>
          </p:cNvPr>
          <p:cNvSpPr>
            <a:spLocks noGrp="1"/>
          </p:cNvSpPr>
          <p:nvPr>
            <p:ph type="title"/>
          </p:nvPr>
        </p:nvSpPr>
        <p:spPr>
          <a:xfrm>
            <a:off x="581192" y="4845617"/>
            <a:ext cx="11029616" cy="1013800"/>
          </a:xfrm>
        </p:spPr>
        <p:txBody>
          <a:bodyPr>
            <a:normAutofit/>
          </a:bodyPr>
          <a:lstStyle/>
          <a:p>
            <a:r>
              <a:rPr lang="en-US" sz="3200">
                <a:solidFill>
                  <a:srgbClr val="FFFEFF"/>
                </a:solidFill>
              </a:rPr>
              <a:t>TIMELINE FOR LITURGICAL RENEWAL</a:t>
            </a:r>
          </a:p>
        </p:txBody>
      </p:sp>
      <p:graphicFrame>
        <p:nvGraphicFramePr>
          <p:cNvPr id="39" name="Content Placeholder 4">
            <a:extLst>
              <a:ext uri="{FF2B5EF4-FFF2-40B4-BE49-F238E27FC236}">
                <a16:creationId xmlns:a16="http://schemas.microsoft.com/office/drawing/2014/main" id="{30158D6A-BCF2-DC72-D443-1A7CCB26E17D}"/>
              </a:ext>
            </a:extLst>
          </p:cNvPr>
          <p:cNvGraphicFramePr>
            <a:graphicFrameLocks noGrp="1"/>
          </p:cNvGraphicFramePr>
          <p:nvPr>
            <p:ph idx="1"/>
            <p:extLst>
              <p:ext uri="{D42A27DB-BD31-4B8C-83A1-F6EECF244321}">
                <p14:modId xmlns:p14="http://schemas.microsoft.com/office/powerpoint/2010/main" val="875057883"/>
              </p:ext>
            </p:extLst>
          </p:nvPr>
        </p:nvGraphicFramePr>
        <p:xfrm>
          <a:off x="580858" y="2181179"/>
          <a:ext cx="11029950" cy="36782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3CF0E972-68AE-DDC3-7506-D27E44FC8319}"/>
              </a:ext>
            </a:extLst>
          </p:cNvPr>
          <p:cNvSpPr txBox="1"/>
          <p:nvPr/>
        </p:nvSpPr>
        <p:spPr>
          <a:xfrm>
            <a:off x="878540" y="998583"/>
            <a:ext cx="8032377" cy="523220"/>
          </a:xfrm>
          <a:prstGeom prst="rect">
            <a:avLst/>
          </a:prstGeom>
          <a:noFill/>
        </p:spPr>
        <p:txBody>
          <a:bodyPr wrap="square">
            <a:spAutoFit/>
          </a:bodyPr>
          <a:lstStyle/>
          <a:p>
            <a:r>
              <a:rPr lang="en-US" sz="2800" dirty="0">
                <a:solidFill>
                  <a:srgbClr val="FFFEFF"/>
                </a:solidFill>
              </a:rPr>
              <a:t>TIMELINE FOR LITURGICAL RENEWAL</a:t>
            </a:r>
            <a:endParaRPr lang="en-US" sz="2800" dirty="0"/>
          </a:p>
        </p:txBody>
      </p:sp>
    </p:spTree>
    <p:extLst>
      <p:ext uri="{BB962C8B-B14F-4D97-AF65-F5344CB8AC3E}">
        <p14:creationId xmlns:p14="http://schemas.microsoft.com/office/powerpoint/2010/main" val="126567081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E9CA0-32AF-CEBE-9C65-3EA070789359}"/>
              </a:ext>
            </a:extLst>
          </p:cNvPr>
          <p:cNvSpPr>
            <a:spLocks noGrp="1"/>
          </p:cNvSpPr>
          <p:nvPr>
            <p:ph type="title"/>
          </p:nvPr>
        </p:nvSpPr>
        <p:spPr>
          <a:xfrm>
            <a:off x="406376" y="577177"/>
            <a:ext cx="7352242" cy="585870"/>
          </a:xfrm>
        </p:spPr>
        <p:txBody>
          <a:bodyPr vert="horz" lIns="91440" tIns="45720" rIns="91440" bIns="45720" rtlCol="0" anchor="b">
            <a:normAutofit fontScale="90000"/>
          </a:bodyPr>
          <a:lstStyle/>
          <a:p>
            <a:r>
              <a:rPr lang="en-US" sz="3200" dirty="0">
                <a:solidFill>
                  <a:schemeClr val="accent1"/>
                </a:solidFill>
              </a:rPr>
              <a:t>Lent 2026: Welcoming &amp; Participation</a:t>
            </a:r>
          </a:p>
        </p:txBody>
      </p:sp>
      <p:sp>
        <p:nvSpPr>
          <p:cNvPr id="4" name="Content Placeholder 3">
            <a:extLst>
              <a:ext uri="{FF2B5EF4-FFF2-40B4-BE49-F238E27FC236}">
                <a16:creationId xmlns:a16="http://schemas.microsoft.com/office/drawing/2014/main" id="{8BF039C1-E5F4-D3C6-4681-87598E899725}"/>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49988" y="1025183"/>
            <a:ext cx="7655480" cy="5167130"/>
          </a:xfrm>
        </p:spPr>
        <p:txBody>
          <a:bodyPr>
            <a:noAutofit/>
          </a:bodyPr>
          <a:lstStyle/>
          <a:p>
            <a:pPr marL="0" indent="0">
              <a:spcBef>
                <a:spcPts val="0"/>
              </a:spcBef>
              <a:buFont typeface="Arial" panose="020B0604020202020204" pitchFamily="34" charset="0"/>
              <a:buNone/>
            </a:pPr>
            <a:r>
              <a:rPr lang="en-US" sz="2000" b="1" dirty="0"/>
              <a:t>Parts of the Mass</a:t>
            </a:r>
          </a:p>
          <a:p>
            <a:pPr marL="0" lvl="1" indent="0">
              <a:spcBef>
                <a:spcPts val="0"/>
              </a:spcBef>
              <a:buNone/>
            </a:pPr>
            <a:r>
              <a:rPr lang="en-US" sz="2000" dirty="0"/>
              <a:t>Gathering, Penitential Act, Gloria (when used), Collect, Liturgical Year</a:t>
            </a:r>
          </a:p>
          <a:p>
            <a:pPr marL="0" indent="0">
              <a:spcBef>
                <a:spcPts val="0"/>
              </a:spcBef>
              <a:buFont typeface="Arial" panose="020B0604020202020204" pitchFamily="34" charset="0"/>
              <a:buNone/>
            </a:pPr>
            <a:endParaRPr lang="en-US" sz="1000" b="1" dirty="0"/>
          </a:p>
          <a:p>
            <a:pPr marL="0" indent="0">
              <a:spcBef>
                <a:spcPts val="0"/>
              </a:spcBef>
              <a:buFont typeface="Arial" panose="020B0604020202020204" pitchFamily="34" charset="0"/>
              <a:buNone/>
            </a:pPr>
            <a:r>
              <a:rPr lang="en-US" sz="2000" b="1" dirty="0"/>
              <a:t>Pastoral Focus</a:t>
            </a:r>
          </a:p>
          <a:p>
            <a:pPr marL="285750" lvl="1" indent="-285750">
              <a:spcBef>
                <a:spcPts val="0"/>
              </a:spcBef>
            </a:pPr>
            <a:r>
              <a:rPr lang="en-US" sz="2000" dirty="0"/>
              <a:t>The role of the assembly - active and conscious participation through preparation, responding and singing (music is not a performance)</a:t>
            </a:r>
          </a:p>
          <a:p>
            <a:pPr marL="285750" lvl="1" indent="-285750">
              <a:spcBef>
                <a:spcPts val="0"/>
              </a:spcBef>
            </a:pPr>
            <a:r>
              <a:rPr lang="en-US" sz="2000" dirty="0"/>
              <a:t>Being formed as one body, welcoming all and asking for mercy. </a:t>
            </a:r>
          </a:p>
          <a:p>
            <a:pPr marL="285750" lvl="1" indent="-285750">
              <a:spcBef>
                <a:spcPts val="0"/>
              </a:spcBef>
            </a:pPr>
            <a:r>
              <a:rPr lang="en-US" sz="2000" dirty="0"/>
              <a:t>By walking through the seasons of the liturgical year to helps us understand and deepen the different “seasons” of our lives</a:t>
            </a:r>
          </a:p>
          <a:p>
            <a:pPr marL="285750" lvl="1" indent="-285750">
              <a:spcBef>
                <a:spcPts val="0"/>
              </a:spcBef>
            </a:pPr>
            <a:endParaRPr lang="en-US" sz="100" b="1" dirty="0"/>
          </a:p>
          <a:p>
            <a:pPr marL="0" lvl="1" indent="0">
              <a:spcBef>
                <a:spcPts val="0"/>
              </a:spcBef>
              <a:buFont typeface="Arial" panose="020B0604020202020204" pitchFamily="34" charset="0"/>
              <a:buNone/>
            </a:pPr>
            <a:r>
              <a:rPr lang="en-US" sz="2000" b="1" dirty="0"/>
              <a:t>Lay Minister Training Focus</a:t>
            </a:r>
          </a:p>
          <a:p>
            <a:pPr marL="0" indent="0">
              <a:spcBef>
                <a:spcPts val="0"/>
              </a:spcBef>
              <a:buNone/>
            </a:pPr>
            <a:r>
              <a:rPr lang="en-US" sz="2200" dirty="0"/>
              <a:t>Sacristan, Mass Coordinator, Art and Environment, Altar Server Coordinators, </a:t>
            </a:r>
            <a:r>
              <a:rPr lang="en-US" sz="2200" dirty="0">
                <a:highlight>
                  <a:srgbClr val="FFFF00"/>
                </a:highlight>
              </a:rPr>
              <a:t>Usher, Hospitality Minister,</a:t>
            </a:r>
            <a:r>
              <a:rPr lang="en-US" sz="2200" dirty="0"/>
              <a:t> Music Directors</a:t>
            </a:r>
          </a:p>
          <a:p>
            <a:pPr marL="0" indent="0">
              <a:spcBef>
                <a:spcPts val="0"/>
              </a:spcBef>
              <a:buFont typeface="Arial" panose="020B0604020202020204" pitchFamily="34" charset="0"/>
              <a:buNone/>
            </a:pPr>
            <a:r>
              <a:rPr lang="en-US" sz="2000" b="1" dirty="0"/>
              <a:t>Date:  </a:t>
            </a:r>
            <a:r>
              <a:rPr lang="en-US" sz="2000" dirty="0"/>
              <a:t>Rollout begins on the </a:t>
            </a:r>
            <a:r>
              <a:rPr lang="en-US" sz="2000" b="1" dirty="0"/>
              <a:t>First Sunday of Lent 2026</a:t>
            </a:r>
          </a:p>
        </p:txBody>
      </p:sp>
      <p:pic>
        <p:nvPicPr>
          <p:cNvPr id="20" name="Picture Placeholder 19">
            <a:extLst>
              <a:ext uri="{FF2B5EF4-FFF2-40B4-BE49-F238E27FC236}">
                <a16:creationId xmlns:a16="http://schemas.microsoft.com/office/drawing/2014/main" id="{B4C0BB23-1F39-DEFE-E420-5B78176CB7FE}"/>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37159" t="365" r="23313" b="-365"/>
          <a:stretch>
            <a:fillRect/>
          </a:stretch>
        </p:blipFill>
        <p:spPr>
          <a:xfrm>
            <a:off x="8105468" y="614407"/>
            <a:ext cx="3551099" cy="5988682"/>
          </a:xfrm>
          <a:prstGeom prst="rect">
            <a:avLst/>
          </a:prstGeom>
          <a:blipFill>
            <a:blip r:embed="rId4">
              <a:alphaModFix amt="70000"/>
            </a:blip>
            <a:stretch>
              <a:fillRect/>
            </a:stretch>
          </a:blipFill>
        </p:spPr>
      </p:pic>
      <p:sp>
        <p:nvSpPr>
          <p:cNvPr id="5" name="Rounded Rectangle 4">
            <a:extLst>
              <a:ext uri="{FF2B5EF4-FFF2-40B4-BE49-F238E27FC236}">
                <a16:creationId xmlns:a16="http://schemas.microsoft.com/office/drawing/2014/main" id="{1AEB8166-8A6F-3CFD-6B06-6A97F8071049}"/>
              </a:ext>
            </a:extLst>
          </p:cNvPr>
          <p:cNvSpPr/>
          <p:nvPr/>
        </p:nvSpPr>
        <p:spPr>
          <a:xfrm>
            <a:off x="1156135" y="6275693"/>
            <a:ext cx="5782962" cy="40358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Unified practices in all Masses by July 1, 2026</a:t>
            </a:r>
          </a:p>
        </p:txBody>
      </p:sp>
    </p:spTree>
    <p:extLst>
      <p:ext uri="{BB962C8B-B14F-4D97-AF65-F5344CB8AC3E}">
        <p14:creationId xmlns:p14="http://schemas.microsoft.com/office/powerpoint/2010/main" val="31204641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A0E3B-4329-163C-CEF6-967465EFF3E0}"/>
              </a:ext>
            </a:extLst>
          </p:cNvPr>
          <p:cNvSpPr>
            <a:spLocks noGrp="1"/>
          </p:cNvSpPr>
          <p:nvPr>
            <p:ph type="title"/>
          </p:nvPr>
        </p:nvSpPr>
        <p:spPr/>
        <p:txBody>
          <a:bodyPr/>
          <a:lstStyle/>
          <a:p>
            <a:r>
              <a:rPr lang="en-US"/>
              <a:t>Key Dates for phase 1 – full implementation July 1</a:t>
            </a:r>
            <a:r>
              <a:rPr lang="en-US" baseline="30000"/>
              <a:t>st</a:t>
            </a:r>
            <a:r>
              <a:rPr lang="en-US"/>
              <a:t>, 2026</a:t>
            </a:r>
          </a:p>
        </p:txBody>
      </p:sp>
      <p:sp>
        <p:nvSpPr>
          <p:cNvPr id="3" name="Content Placeholder 2">
            <a:extLst>
              <a:ext uri="{FF2B5EF4-FFF2-40B4-BE49-F238E27FC236}">
                <a16:creationId xmlns:a16="http://schemas.microsoft.com/office/drawing/2014/main" id="{62A4004D-350D-03F0-1C6F-28EEB5EE694A}"/>
              </a:ext>
            </a:extLst>
          </p:cNvPr>
          <p:cNvSpPr>
            <a:spLocks noGrp="1"/>
          </p:cNvSpPr>
          <p:nvPr>
            <p:ph idx="1"/>
          </p:nvPr>
        </p:nvSpPr>
        <p:spPr>
          <a:xfrm>
            <a:off x="581192" y="2180496"/>
            <a:ext cx="11029615" cy="4332599"/>
          </a:xfrm>
        </p:spPr>
        <p:txBody>
          <a:bodyPr>
            <a:noAutofit/>
          </a:bodyPr>
          <a:lstStyle/>
          <a:p>
            <a:pPr marL="0" indent="0">
              <a:lnSpc>
                <a:spcPct val="150000"/>
              </a:lnSpc>
              <a:buNone/>
            </a:pPr>
            <a:r>
              <a:rPr lang="en-US" sz="2800" dirty="0"/>
              <a:t>February 24 - March 22  PARISH LITURGICAL LEADER WORKSHOPS</a:t>
            </a:r>
            <a:endParaRPr lang="en-US" sz="2000" dirty="0"/>
          </a:p>
          <a:p>
            <a:pPr marL="0" indent="0">
              <a:lnSpc>
                <a:spcPct val="150000"/>
              </a:lnSpc>
              <a:buNone/>
            </a:pPr>
            <a:r>
              <a:rPr lang="en-US" sz="2800" dirty="0"/>
              <a:t>March 22 - April 10  		VOLUNTEER CATECHESIS AND 													PREPARATION FOR PARISHIONER LAUNCH</a:t>
            </a:r>
          </a:p>
          <a:p>
            <a:pPr marL="0" indent="0">
              <a:lnSpc>
                <a:spcPct val="150000"/>
              </a:lnSpc>
              <a:buNone/>
            </a:pPr>
            <a:r>
              <a:rPr lang="en-US" sz="2800" dirty="0"/>
              <a:t>April 12 – June 20			PARISHIONER CATECHESIS &amp; PRACTICE		</a:t>
            </a:r>
          </a:p>
        </p:txBody>
      </p:sp>
    </p:spTree>
    <p:extLst>
      <p:ext uri="{BB962C8B-B14F-4D97-AF65-F5344CB8AC3E}">
        <p14:creationId xmlns:p14="http://schemas.microsoft.com/office/powerpoint/2010/main" val="10196937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E9CA0-32AF-CEBE-9C65-3EA070789359}"/>
              </a:ext>
            </a:extLst>
          </p:cNvPr>
          <p:cNvSpPr>
            <a:spLocks noGrp="1"/>
          </p:cNvSpPr>
          <p:nvPr>
            <p:ph type="title"/>
          </p:nvPr>
        </p:nvSpPr>
        <p:spPr>
          <a:xfrm>
            <a:off x="454026" y="702156"/>
            <a:ext cx="11204574" cy="821844"/>
          </a:xfrm>
        </p:spPr>
        <p:txBody>
          <a:bodyPr vert="horz" lIns="91440" tIns="45720" rIns="91440" bIns="45720" rtlCol="0" anchor="b">
            <a:normAutofit fontScale="90000"/>
          </a:bodyPr>
          <a:lstStyle/>
          <a:p>
            <a:pPr algn="ctr"/>
            <a:r>
              <a:rPr lang="en-US" sz="3200" b="1" dirty="0">
                <a:solidFill>
                  <a:schemeClr val="accent1"/>
                </a:solidFill>
              </a:rPr>
              <a:t>Hospitality – Usher coordinator </a:t>
            </a:r>
            <a:br>
              <a:rPr lang="en-US" sz="3200" b="1" dirty="0">
                <a:solidFill>
                  <a:schemeClr val="accent1"/>
                </a:solidFill>
              </a:rPr>
            </a:br>
            <a:r>
              <a:rPr lang="en-US" sz="3200" b="1" dirty="0">
                <a:solidFill>
                  <a:schemeClr val="accent1"/>
                </a:solidFill>
              </a:rPr>
              <a:t>ministry training</a:t>
            </a:r>
          </a:p>
        </p:txBody>
      </p:sp>
      <p:sp>
        <p:nvSpPr>
          <p:cNvPr id="4" name="Content Placeholder 3">
            <a:extLst>
              <a:ext uri="{FF2B5EF4-FFF2-40B4-BE49-F238E27FC236}">
                <a16:creationId xmlns:a16="http://schemas.microsoft.com/office/drawing/2014/main" id="{8BF039C1-E5F4-D3C6-4681-87598E899725}"/>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54025" y="1707727"/>
            <a:ext cx="6933603" cy="4781114"/>
          </a:xfrm>
        </p:spPr>
        <p:txBody>
          <a:bodyPr>
            <a:noAutofit/>
          </a:bodyPr>
          <a:lstStyle/>
          <a:p>
            <a:pPr lvl="0"/>
            <a:r>
              <a:rPr lang="en-US" sz="2400" b="1" dirty="0">
                <a:solidFill>
                  <a:schemeClr val="tx1"/>
                </a:solidFill>
              </a:rPr>
              <a:t>Hospitality-Usher prayer</a:t>
            </a:r>
            <a:endParaRPr lang="en-US" sz="2000" b="1" dirty="0">
              <a:solidFill>
                <a:schemeClr val="tx1"/>
              </a:solidFill>
            </a:endParaRPr>
          </a:p>
          <a:p>
            <a:pPr lvl="0"/>
            <a:r>
              <a:rPr lang="en-US" sz="2400" b="1" dirty="0">
                <a:solidFill>
                  <a:schemeClr val="tx1"/>
                </a:solidFill>
              </a:rPr>
              <a:t>Diocesan guidelines for Hospitality-Ushers</a:t>
            </a:r>
            <a:endParaRPr lang="en-US" sz="2000" b="1" dirty="0">
              <a:solidFill>
                <a:schemeClr val="tx1"/>
              </a:solidFill>
            </a:endParaRPr>
          </a:p>
          <a:p>
            <a:pPr lvl="0"/>
            <a:r>
              <a:rPr lang="en-US" sz="2400" b="1" dirty="0">
                <a:solidFill>
                  <a:schemeClr val="tx1"/>
                </a:solidFill>
              </a:rPr>
              <a:t>Definition of Hospitality-Ushers</a:t>
            </a:r>
            <a:endParaRPr lang="en-US" sz="2000" b="1" dirty="0">
              <a:solidFill>
                <a:schemeClr val="tx1"/>
              </a:solidFill>
            </a:endParaRPr>
          </a:p>
          <a:p>
            <a:pPr lvl="0"/>
            <a:r>
              <a:rPr lang="en-US" sz="2400" b="1" dirty="0">
                <a:solidFill>
                  <a:schemeClr val="tx1"/>
                </a:solidFill>
              </a:rPr>
              <a:t>Dress code</a:t>
            </a:r>
            <a:endParaRPr lang="en-US" sz="2000" b="1" dirty="0">
              <a:solidFill>
                <a:schemeClr val="tx1"/>
              </a:solidFill>
            </a:endParaRPr>
          </a:p>
          <a:p>
            <a:pPr lvl="0"/>
            <a:r>
              <a:rPr lang="en-US" sz="2400" b="1" dirty="0">
                <a:solidFill>
                  <a:schemeClr val="tx1"/>
                </a:solidFill>
              </a:rPr>
              <a:t>Roles of Hospitality-Ushers</a:t>
            </a:r>
            <a:endParaRPr lang="en-US" sz="2000" b="1" dirty="0">
              <a:solidFill>
                <a:schemeClr val="tx1"/>
              </a:solidFill>
            </a:endParaRPr>
          </a:p>
          <a:p>
            <a:pPr lvl="0"/>
            <a:r>
              <a:rPr lang="en-US" sz="2400" b="1" dirty="0">
                <a:solidFill>
                  <a:schemeClr val="tx1"/>
                </a:solidFill>
              </a:rPr>
              <a:t>Hospitality-Ushers guide</a:t>
            </a:r>
            <a:endParaRPr lang="en-US" sz="2000" b="1" dirty="0">
              <a:solidFill>
                <a:schemeClr val="tx1"/>
              </a:solidFill>
            </a:endParaRPr>
          </a:p>
          <a:p>
            <a:pPr lvl="0"/>
            <a:r>
              <a:rPr lang="en-US" sz="2400" b="1" dirty="0">
                <a:solidFill>
                  <a:schemeClr val="tx1"/>
                </a:solidFill>
              </a:rPr>
              <a:t>Additional Information</a:t>
            </a:r>
          </a:p>
          <a:p>
            <a:pPr lvl="1"/>
            <a:r>
              <a:rPr lang="en-US" sz="2200" b="1" dirty="0">
                <a:solidFill>
                  <a:schemeClr val="tx1"/>
                </a:solidFill>
              </a:rPr>
              <a:t>Resources</a:t>
            </a:r>
          </a:p>
          <a:p>
            <a:pPr lvl="1"/>
            <a:r>
              <a:rPr lang="en-US" sz="2200" b="1" dirty="0">
                <a:solidFill>
                  <a:schemeClr val="tx1"/>
                </a:solidFill>
              </a:rPr>
              <a:t>Glossary</a:t>
            </a:r>
            <a:endParaRPr lang="en-US" sz="1800" b="1" dirty="0">
              <a:solidFill>
                <a:schemeClr val="tx1"/>
              </a:solidFill>
            </a:endParaRPr>
          </a:p>
          <a:p>
            <a:pPr marL="0" lvl="1" indent="0">
              <a:spcBef>
                <a:spcPts val="0"/>
              </a:spcBef>
              <a:buNone/>
            </a:pPr>
            <a:endParaRPr lang="en-US" sz="1800" dirty="0"/>
          </a:p>
        </p:txBody>
      </p:sp>
      <p:pic>
        <p:nvPicPr>
          <p:cNvPr id="1026" name="Picture 2">
            <a:extLst>
              <a:ext uri="{FF2B5EF4-FFF2-40B4-BE49-F238E27FC236}">
                <a16:creationId xmlns:a16="http://schemas.microsoft.com/office/drawing/2014/main" id="{6D713B86-EB04-125C-CB05-6B2AFC5925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989" t="42427" r="17017"/>
          <a:stretch>
            <a:fillRect/>
          </a:stretch>
        </p:blipFill>
        <p:spPr bwMode="auto">
          <a:xfrm>
            <a:off x="7405919" y="3169864"/>
            <a:ext cx="4252681" cy="247524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8301519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366658"/>
      </a:accent1>
      <a:accent2>
        <a:srgbClr val="8CB64A"/>
      </a:accent2>
      <a:accent3>
        <a:srgbClr val="88D5A9"/>
      </a:accent3>
      <a:accent4>
        <a:srgbClr val="969FA7"/>
      </a:accent4>
      <a:accent5>
        <a:srgbClr val="E8A844"/>
      </a:accent5>
      <a:accent6>
        <a:srgbClr val="A1561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4BEC0EAF-CF86-4D49-B83B-56CC62D3CFF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30" ma:contentTypeDescription="Create a new document." ma:contentTypeScope="" ma:versionID="cec0622158e8f13124e9e8fd4de31bd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b52f30ab005d15df08657af532e6e38"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hidden="true"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hidden="tru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hidden="true" ma:internalName="Background" ma:readOnly="false">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element name="MediaServiceBillingMetadata" ma:index="33" nillable="true" ma:displayName="MediaServiceBillingMetadata" ma:hidden="true" ma:internalName="MediaServiceBillingMetadata"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D279CDD-1FB7-427E-9208-ECF0EB941AD6}">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604CAC9-4DB9-48D9-8A6F-3675D14127D6}">
  <ds:schemaRefs>
    <ds:schemaRef ds:uri="71af3243-3dd4-4a8d-8c0d-dd76da1f02a5"/>
    <ds:schemaRef ds:uri="http://schemas.microsoft.com/sharepoint/v3"/>
    <ds:schemaRef ds:uri="230e9df3-be65-4c73-a93b-d1236ebd677e"/>
    <ds:schemaRef ds:uri="http://purl.org/dc/elements/1.1/"/>
    <ds:schemaRef ds:uri="http://schemas.microsoft.com/office/2006/documentManagement/types"/>
    <ds:schemaRef ds:uri="http://www.w3.org/XML/1998/namespace"/>
    <ds:schemaRef ds:uri="http://schemas.openxmlformats.org/package/2006/metadata/core-properties"/>
    <ds:schemaRef ds:uri="http://schemas.microsoft.com/office/2006/metadata/properties"/>
    <ds:schemaRef ds:uri="http://schemas.microsoft.com/office/infopath/2007/PartnerControls"/>
    <ds:schemaRef ds:uri="16c05727-aa75-4e4a-9b5f-8a80a1165891"/>
    <ds:schemaRef ds:uri="http://purl.org/dc/dcmitype/"/>
    <ds:schemaRef ds:uri="http://purl.org/dc/terms/"/>
  </ds:schemaRefs>
</ds:datastoreItem>
</file>

<file path=customXml/itemProps3.xml><?xml version="1.0" encoding="utf-8"?>
<ds:datastoreItem xmlns:ds="http://schemas.openxmlformats.org/officeDocument/2006/customXml" ds:itemID="{1E753F6F-88D8-493D-A089-0923419088E5}">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1992</TotalTime>
  <Words>4167</Words>
  <Application>Microsoft Office PowerPoint</Application>
  <PresentationFormat>Widescreen</PresentationFormat>
  <Paragraphs>296</Paragraphs>
  <Slides>32</Slides>
  <Notes>32</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Dividend</vt:lpstr>
      <vt:lpstr>Liturgical Renewal hospitality MINISTRY WORKSHOP </vt:lpstr>
      <vt:lpstr>ACTIVITY</vt:lpstr>
      <vt:lpstr>ACTIVITY</vt:lpstr>
      <vt:lpstr>Liturgical renewal is a diocesan effort to deepen spiritual renewal by helping our people more fully, consciously, and actively participate in the Mass—the source and summit of our life together.</vt:lpstr>
      <vt:lpstr>Spiritual and Pastoral Frames</vt:lpstr>
      <vt:lpstr>TIMELINE FOR LITURGICAL RENEWAL</vt:lpstr>
      <vt:lpstr>Lent 2026: Welcoming &amp; Participation</vt:lpstr>
      <vt:lpstr>Key Dates for phase 1 – full implementation July 1st, 2026</vt:lpstr>
      <vt:lpstr>Hospitality – Usher coordinator  ministry training</vt:lpstr>
      <vt:lpstr>ACTIVITY</vt:lpstr>
      <vt:lpstr>ACTIVITY</vt:lpstr>
      <vt:lpstr>ACTIVITY</vt:lpstr>
      <vt:lpstr>ACTIVITY</vt:lpstr>
      <vt:lpstr>ACTIVITY</vt:lpstr>
      <vt:lpstr>ACTIVITY</vt:lpstr>
      <vt:lpstr>ACTIVITY</vt:lpstr>
      <vt:lpstr>ACTIVITY</vt:lpstr>
      <vt:lpstr>ACTIVITY</vt:lpstr>
      <vt:lpstr>ACTIVITY</vt:lpstr>
      <vt:lpstr>ACTIVITY</vt:lpstr>
      <vt:lpstr>ACTIVITY</vt:lpstr>
      <vt:lpstr>ACTIVITY</vt:lpstr>
      <vt:lpstr>ACTIVITY</vt:lpstr>
      <vt:lpstr>Small Group Discussion</vt:lpstr>
      <vt:lpstr>ACTIVITY</vt:lpstr>
      <vt:lpstr>ACTIVITY</vt:lpstr>
      <vt:lpstr>ADDITIONAL INFORMATION</vt:lpstr>
      <vt:lpstr>Reference materials</vt:lpstr>
      <vt:lpstr>The Church Building - Glossary</vt:lpstr>
      <vt:lpstr>The Church Building - Glossary</vt:lpstr>
      <vt:lpstr>The Church Building - Glossary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ALTAR SERVER COORDINATOR   MINISTRY TRAINING</dc:title>
  <dc:creator>Sr. Catherine</dc:creator>
  <cp:lastModifiedBy>Veronica Duluk</cp:lastModifiedBy>
  <cp:revision>41</cp:revision>
  <cp:lastPrinted>2026-02-13T18:27:45Z</cp:lastPrinted>
  <dcterms:created xsi:type="dcterms:W3CDTF">2025-08-21T17:09:02Z</dcterms:created>
  <dcterms:modified xsi:type="dcterms:W3CDTF">2026-03-12T21:41:34Z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