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994" r:id="rId4"/>
  </p:sldMasterIdLst>
  <p:notesMasterIdLst>
    <p:notesMasterId r:id="rId28"/>
  </p:notesMasterIdLst>
  <p:sldIdLst>
    <p:sldId id="256" r:id="rId5"/>
    <p:sldId id="350" r:id="rId6"/>
    <p:sldId id="404" r:id="rId7"/>
    <p:sldId id="349" r:id="rId8"/>
    <p:sldId id="257" r:id="rId9"/>
    <p:sldId id="399" r:id="rId10"/>
    <p:sldId id="377" r:id="rId11"/>
    <p:sldId id="389" r:id="rId12"/>
    <p:sldId id="401" r:id="rId13"/>
    <p:sldId id="385" r:id="rId14"/>
    <p:sldId id="397" r:id="rId15"/>
    <p:sldId id="398" r:id="rId16"/>
    <p:sldId id="400" r:id="rId17"/>
    <p:sldId id="402" r:id="rId18"/>
    <p:sldId id="379" r:id="rId19"/>
    <p:sldId id="380" r:id="rId20"/>
    <p:sldId id="381" r:id="rId21"/>
    <p:sldId id="382" r:id="rId22"/>
    <p:sldId id="403" r:id="rId23"/>
    <p:sldId id="388" r:id="rId24"/>
    <p:sldId id="366" r:id="rId25"/>
    <p:sldId id="342" r:id="rId26"/>
    <p:sldId id="322" r:id="rId2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Torres" initials="ST" lastIdx="1" clrIdx="0">
    <p:extLst>
      <p:ext uri="{19B8F6BF-5375-455C-9EA6-DF929625EA0E}">
        <p15:presenceInfo xmlns:p15="http://schemas.microsoft.com/office/powerpoint/2012/main" userId="S-1-5-21-105309879-3401993662-3831988244-9798" providerId="AD"/>
      </p:ext>
    </p:extLst>
  </p:cmAuthor>
  <p:cmAuthor id="2" name="Ron Hallagan" initials="RH" lastIdx="5" clrIdx="1">
    <p:extLst>
      <p:ext uri="{19B8F6BF-5375-455C-9EA6-DF929625EA0E}">
        <p15:presenceInfo xmlns:p15="http://schemas.microsoft.com/office/powerpoint/2012/main" userId="Ron Hallagan" providerId="None"/>
      </p:ext>
    </p:extLst>
  </p:cmAuthor>
  <p:cmAuthor id="3" name="Rosio Gonzalez" initials="RG" lastIdx="1" clrIdx="2">
    <p:extLst>
      <p:ext uri="{19B8F6BF-5375-455C-9EA6-DF929625EA0E}">
        <p15:presenceInfo xmlns:p15="http://schemas.microsoft.com/office/powerpoint/2012/main" userId="S::rosio.gonzalez@dsj.org::316bd073-9181-414a-8d06-2ab2e08fe2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009999"/>
    <a:srgbClr val="5ED07B"/>
    <a:srgbClr val="A8DD4D"/>
    <a:srgbClr val="C0E512"/>
    <a:srgbClr val="8ED07C"/>
    <a:srgbClr val="5DEEF0"/>
    <a:srgbClr val="14D3C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91249" autoAdjust="0"/>
  </p:normalViewPr>
  <p:slideViewPr>
    <p:cSldViewPr snapToGrid="0">
      <p:cViewPr varScale="1">
        <p:scale>
          <a:sx n="100" d="100"/>
          <a:sy n="100" d="100"/>
        </p:scale>
        <p:origin x="72" y="3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3617DB-B2D0-4AFC-92CF-355B93BECC64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97A8F2E-37CA-47F7-A6ED-8448CDFE4FFC}">
      <dgm:prSet/>
      <dgm:spPr/>
      <dgm:t>
        <a:bodyPr/>
        <a:lstStyle/>
        <a:p>
          <a:r>
            <a:rPr lang="en-US" dirty="0" err="1"/>
            <a:t>Bienvenida</a:t>
          </a:r>
          <a:r>
            <a:rPr lang="en-US" dirty="0"/>
            <a:t> y </a:t>
          </a:r>
          <a:r>
            <a:rPr lang="en-US" dirty="0" err="1"/>
            <a:t>Oraci</a:t>
          </a:r>
          <a:r>
            <a:rPr lang="en-US" dirty="0" err="1">
              <a:latin typeface="Calibri" panose="020F0502020204030204" pitchFamily="34" charset="0"/>
              <a:cs typeface="Calibri" panose="020F0502020204030204" pitchFamily="34" charset="0"/>
            </a:rPr>
            <a:t>ón</a:t>
          </a:r>
          <a:endParaRPr lang="en-US" dirty="0"/>
        </a:p>
      </dgm:t>
    </dgm:pt>
    <dgm:pt modelId="{91C5294F-CE76-4D61-98F9-5AE7CF93B68D}" type="parTrans" cxnId="{29A53E4B-D151-4D03-887E-561D6F22FCB3}">
      <dgm:prSet/>
      <dgm:spPr/>
      <dgm:t>
        <a:bodyPr/>
        <a:lstStyle/>
        <a:p>
          <a:endParaRPr lang="en-US"/>
        </a:p>
      </dgm:t>
    </dgm:pt>
    <dgm:pt modelId="{497F670C-798B-45D7-9730-710CF3733CAC}" type="sibTrans" cxnId="{29A53E4B-D151-4D03-887E-561D6F22FCB3}">
      <dgm:prSet/>
      <dgm:spPr/>
      <dgm:t>
        <a:bodyPr/>
        <a:lstStyle/>
        <a:p>
          <a:endParaRPr lang="en-US"/>
        </a:p>
      </dgm:t>
    </dgm:pt>
    <dgm:pt modelId="{D64205EE-8646-481A-B120-A41A4C116995}">
      <dgm:prSet/>
      <dgm:spPr/>
      <dgm:t>
        <a:bodyPr/>
        <a:lstStyle/>
        <a:p>
          <a:r>
            <a:rPr lang="es-ES" dirty="0" err="1"/>
            <a:t>Descripci</a:t>
          </a:r>
          <a:r>
            <a:rPr lang="en-US" dirty="0" err="1">
              <a:latin typeface="Calibri" panose="020F0502020204030204" pitchFamily="34" charset="0"/>
              <a:cs typeface="Calibri" panose="020F0502020204030204" pitchFamily="34" charset="0"/>
            </a:rPr>
            <a:t>ón</a:t>
          </a: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 del </a:t>
          </a:r>
          <a:r>
            <a:rPr lang="es-ES" dirty="0"/>
            <a:t>Sínodo Diocesano</a:t>
          </a:r>
          <a:r>
            <a:rPr lang="en-US" dirty="0"/>
            <a:t>						 </a:t>
          </a:r>
        </a:p>
      </dgm:t>
    </dgm:pt>
    <dgm:pt modelId="{44C37F0F-771B-4056-8DF9-2E1AA8D2D565}" type="parTrans" cxnId="{F27E3739-1B3D-45DC-8636-85283696DB6A}">
      <dgm:prSet/>
      <dgm:spPr/>
      <dgm:t>
        <a:bodyPr/>
        <a:lstStyle/>
        <a:p>
          <a:endParaRPr lang="en-US"/>
        </a:p>
      </dgm:t>
    </dgm:pt>
    <dgm:pt modelId="{A8BEF650-1DB2-4F59-BFE0-F7AAD9946831}" type="sibTrans" cxnId="{F27E3739-1B3D-45DC-8636-85283696DB6A}">
      <dgm:prSet/>
      <dgm:spPr/>
      <dgm:t>
        <a:bodyPr/>
        <a:lstStyle/>
        <a:p>
          <a:endParaRPr lang="en-US"/>
        </a:p>
      </dgm:t>
    </dgm:pt>
    <dgm:pt modelId="{B247D653-1C37-40CB-AB3F-3E6233536CCC}">
      <dgm:prSet/>
      <dgm:spPr/>
      <dgm:t>
        <a:bodyPr/>
        <a:lstStyle/>
        <a:p>
          <a:r>
            <a:rPr lang="es-ES" dirty="0"/>
            <a:t>Acerca de nuestra Diócesis</a:t>
          </a:r>
          <a:endParaRPr lang="en-US" dirty="0"/>
        </a:p>
      </dgm:t>
    </dgm:pt>
    <dgm:pt modelId="{9708053D-83E4-494D-93E2-B6F01BCC4CD2}" type="parTrans" cxnId="{4CAABDB9-BC9E-41F8-9888-E30AA4C24769}">
      <dgm:prSet/>
      <dgm:spPr/>
      <dgm:t>
        <a:bodyPr/>
        <a:lstStyle/>
        <a:p>
          <a:endParaRPr lang="en-US"/>
        </a:p>
      </dgm:t>
    </dgm:pt>
    <dgm:pt modelId="{66CC41F1-B0DD-47B1-AA81-21F74918E084}" type="sibTrans" cxnId="{4CAABDB9-BC9E-41F8-9888-E30AA4C24769}">
      <dgm:prSet/>
      <dgm:spPr/>
      <dgm:t>
        <a:bodyPr/>
        <a:lstStyle/>
        <a:p>
          <a:endParaRPr lang="en-US"/>
        </a:p>
      </dgm:t>
    </dgm:pt>
    <dgm:pt modelId="{5DAD8865-28D8-4C08-A55D-738DDEE1CCE8}">
      <dgm:prSet/>
      <dgm:spPr/>
      <dgm:t>
        <a:bodyPr/>
        <a:lstStyle/>
        <a:p>
          <a:r>
            <a:rPr lang="es-ES" dirty="0"/>
            <a:t>Proceso del Sínodo</a:t>
          </a:r>
          <a:endParaRPr lang="en-US" dirty="0"/>
        </a:p>
      </dgm:t>
    </dgm:pt>
    <dgm:pt modelId="{303F9ACE-C821-4534-BEDA-A5535EB7DA25}" type="parTrans" cxnId="{EA863C43-B93E-497D-A37A-2FFE5EF9C861}">
      <dgm:prSet/>
      <dgm:spPr/>
      <dgm:t>
        <a:bodyPr/>
        <a:lstStyle/>
        <a:p>
          <a:endParaRPr lang="en-US"/>
        </a:p>
      </dgm:t>
    </dgm:pt>
    <dgm:pt modelId="{F01935D6-9EC1-48A6-9D73-9E17D4FE05D9}" type="sibTrans" cxnId="{EA863C43-B93E-497D-A37A-2FFE5EF9C861}">
      <dgm:prSet/>
      <dgm:spPr/>
      <dgm:t>
        <a:bodyPr/>
        <a:lstStyle/>
        <a:p>
          <a:endParaRPr lang="en-US"/>
        </a:p>
      </dgm:t>
    </dgm:pt>
    <dgm:pt modelId="{0F918D04-F8D5-4D40-9B7E-E2DF440A7252}">
      <dgm:prSet/>
      <dgm:spPr/>
      <dgm:t>
        <a:bodyPr/>
        <a:lstStyle/>
        <a:p>
          <a:r>
            <a:rPr lang="es-ES" dirty="0"/>
            <a:t>Sesiones de Consulta</a:t>
          </a:r>
          <a:endParaRPr lang="en-US" dirty="0"/>
        </a:p>
      </dgm:t>
    </dgm:pt>
    <dgm:pt modelId="{F8266036-AFA7-4B63-809E-D8F41F363E18}" type="parTrans" cxnId="{3D48D86A-DF69-4D51-B1F5-2FE5856A7B57}">
      <dgm:prSet/>
      <dgm:spPr/>
      <dgm:t>
        <a:bodyPr/>
        <a:lstStyle/>
        <a:p>
          <a:endParaRPr lang="en-US"/>
        </a:p>
      </dgm:t>
    </dgm:pt>
    <dgm:pt modelId="{B3E966BF-2CDD-47BB-849A-5D95E8058615}" type="sibTrans" cxnId="{3D48D86A-DF69-4D51-B1F5-2FE5856A7B57}">
      <dgm:prSet/>
      <dgm:spPr/>
      <dgm:t>
        <a:bodyPr/>
        <a:lstStyle/>
        <a:p>
          <a:endParaRPr lang="en-US"/>
        </a:p>
      </dgm:t>
    </dgm:pt>
    <dgm:pt modelId="{3863DBC3-44B8-4FF7-8443-DC48D3709C60}">
      <dgm:prSet/>
      <dgm:spPr/>
      <dgm:t>
        <a:bodyPr/>
        <a:lstStyle/>
        <a:p>
          <a:r>
            <a:rPr lang="es-ES" dirty="0"/>
            <a:t>Sesiones de Consulta</a:t>
          </a:r>
          <a:endParaRPr lang="en-US" dirty="0"/>
        </a:p>
      </dgm:t>
    </dgm:pt>
    <dgm:pt modelId="{8306E860-E44F-49B9-A063-708E46D6AB78}" type="parTrans" cxnId="{5F6C498B-BB79-48E9-A971-0043BDAFD72F}">
      <dgm:prSet/>
      <dgm:spPr/>
      <dgm:t>
        <a:bodyPr/>
        <a:lstStyle/>
        <a:p>
          <a:endParaRPr lang="en-US"/>
        </a:p>
      </dgm:t>
    </dgm:pt>
    <dgm:pt modelId="{B25B57C4-EEB2-4699-8E14-5C00A5D7935A}" type="sibTrans" cxnId="{5F6C498B-BB79-48E9-A971-0043BDAFD72F}">
      <dgm:prSet/>
      <dgm:spPr/>
      <dgm:t>
        <a:bodyPr/>
        <a:lstStyle/>
        <a:p>
          <a:endParaRPr lang="en-US"/>
        </a:p>
      </dgm:t>
    </dgm:pt>
    <dgm:pt modelId="{18FE0455-9916-414F-85B7-2FA2C7369831}">
      <dgm:prSet/>
      <dgm:spPr/>
      <dgm:t>
        <a:bodyPr/>
        <a:lstStyle/>
        <a:p>
          <a:r>
            <a:rPr lang="es-ES" dirty="0"/>
            <a:t>Compartir Ideas</a:t>
          </a:r>
          <a:endParaRPr lang="en-US" dirty="0"/>
        </a:p>
      </dgm:t>
    </dgm:pt>
    <dgm:pt modelId="{1BD18FFD-BC45-48E1-A18C-D4C2D9A25AAD}" type="parTrans" cxnId="{437ABEB2-E41A-4290-B632-5C952B51D977}">
      <dgm:prSet/>
      <dgm:spPr/>
      <dgm:t>
        <a:bodyPr/>
        <a:lstStyle/>
        <a:p>
          <a:endParaRPr lang="en-US"/>
        </a:p>
      </dgm:t>
    </dgm:pt>
    <dgm:pt modelId="{AFB2A4D4-2BBD-473D-92D4-ACD1364BD571}" type="sibTrans" cxnId="{437ABEB2-E41A-4290-B632-5C952B51D977}">
      <dgm:prSet/>
      <dgm:spPr/>
      <dgm:t>
        <a:bodyPr/>
        <a:lstStyle/>
        <a:p>
          <a:endParaRPr lang="en-US"/>
        </a:p>
      </dgm:t>
    </dgm:pt>
    <dgm:pt modelId="{BFFC8D83-2368-4FF4-A148-0EF1CA756FED}">
      <dgm:prSet/>
      <dgm:spPr/>
      <dgm:t>
        <a:bodyPr/>
        <a:lstStyle/>
        <a:p>
          <a:r>
            <a:rPr lang="es-ES" dirty="0"/>
            <a:t>Presentar y Priorizar las Propuestas</a:t>
          </a:r>
          <a:r>
            <a:rPr lang="en-US" dirty="0"/>
            <a:t>				 </a:t>
          </a:r>
        </a:p>
      </dgm:t>
    </dgm:pt>
    <dgm:pt modelId="{B1AA7991-3570-431D-AAA4-3F1762B0CF14}" type="parTrans" cxnId="{E352690B-A03A-4503-BCD8-EACD09950BDF}">
      <dgm:prSet/>
      <dgm:spPr/>
      <dgm:t>
        <a:bodyPr/>
        <a:lstStyle/>
        <a:p>
          <a:endParaRPr lang="en-US"/>
        </a:p>
      </dgm:t>
    </dgm:pt>
    <dgm:pt modelId="{5EFFC65F-61A0-4112-8249-8633F7BCE589}" type="sibTrans" cxnId="{E352690B-A03A-4503-BCD8-EACD09950BDF}">
      <dgm:prSet/>
      <dgm:spPr/>
      <dgm:t>
        <a:bodyPr/>
        <a:lstStyle/>
        <a:p>
          <a:endParaRPr lang="en-US"/>
        </a:p>
      </dgm:t>
    </dgm:pt>
    <dgm:pt modelId="{36CC2B0E-5D9D-4BDA-BF81-C8207C15FE16}">
      <dgm:prSet/>
      <dgm:spPr/>
      <dgm:t>
        <a:bodyPr/>
        <a:lstStyle/>
        <a:p>
          <a:r>
            <a:rPr lang="en-US" dirty="0" err="1"/>
            <a:t>Oraci</a:t>
          </a:r>
          <a:r>
            <a:rPr lang="en-US" dirty="0" err="1">
              <a:latin typeface="Calibri" panose="020F0502020204030204" pitchFamily="34" charset="0"/>
              <a:cs typeface="Calibri" panose="020F0502020204030204" pitchFamily="34" charset="0"/>
            </a:rPr>
            <a:t>ón</a:t>
          </a: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 Final</a:t>
          </a:r>
          <a:r>
            <a:rPr lang="en-US" dirty="0"/>
            <a:t>							  </a:t>
          </a:r>
        </a:p>
      </dgm:t>
    </dgm:pt>
    <dgm:pt modelId="{8679CCF0-9119-499A-B9F0-04D10AEDFEF5}" type="parTrans" cxnId="{FF67691F-17FF-481C-967B-962FCC5222C6}">
      <dgm:prSet/>
      <dgm:spPr/>
      <dgm:t>
        <a:bodyPr/>
        <a:lstStyle/>
        <a:p>
          <a:endParaRPr lang="en-US"/>
        </a:p>
      </dgm:t>
    </dgm:pt>
    <dgm:pt modelId="{C7C3567C-31B4-4FE8-9C85-6D3C592C483F}" type="sibTrans" cxnId="{FF67691F-17FF-481C-967B-962FCC5222C6}">
      <dgm:prSet/>
      <dgm:spPr/>
      <dgm:t>
        <a:bodyPr/>
        <a:lstStyle/>
        <a:p>
          <a:endParaRPr lang="en-US"/>
        </a:p>
      </dgm:t>
    </dgm:pt>
    <dgm:pt modelId="{7A1339F2-5531-45CD-A3EE-159D59850E30}">
      <dgm:prSet/>
      <dgm:spPr/>
      <dgm:t>
        <a:bodyPr/>
        <a:lstStyle/>
        <a:p>
          <a:r>
            <a:rPr lang="es-ES" dirty="0"/>
            <a:t>Preparar Propuestas</a:t>
          </a:r>
          <a:r>
            <a:rPr lang="en-US" dirty="0"/>
            <a:t>				</a:t>
          </a:r>
        </a:p>
      </dgm:t>
    </dgm:pt>
    <dgm:pt modelId="{9E499A7E-6FB6-4F69-B1BC-E3BA435BBF53}" type="parTrans" cxnId="{93B56AB7-7451-40D4-AD80-7B423629D7BF}">
      <dgm:prSet/>
      <dgm:spPr/>
      <dgm:t>
        <a:bodyPr/>
        <a:lstStyle/>
        <a:p>
          <a:endParaRPr lang="en-US"/>
        </a:p>
      </dgm:t>
    </dgm:pt>
    <dgm:pt modelId="{C50D65EA-F99A-400A-AE42-32DAC445A817}" type="sibTrans" cxnId="{93B56AB7-7451-40D4-AD80-7B423629D7BF}">
      <dgm:prSet/>
      <dgm:spPr/>
      <dgm:t>
        <a:bodyPr/>
        <a:lstStyle/>
        <a:p>
          <a:endParaRPr lang="en-US"/>
        </a:p>
      </dgm:t>
    </dgm:pt>
    <dgm:pt modelId="{D1440DFF-0E13-4D3A-A0A5-3953AB97EC45}" type="pres">
      <dgm:prSet presAssocID="{6E3617DB-B2D0-4AFC-92CF-355B93BECC64}" presName="linear" presStyleCnt="0">
        <dgm:presLayoutVars>
          <dgm:dir/>
          <dgm:animLvl val="lvl"/>
          <dgm:resizeHandles val="exact"/>
        </dgm:presLayoutVars>
      </dgm:prSet>
      <dgm:spPr/>
    </dgm:pt>
    <dgm:pt modelId="{BE5643E2-040A-41D9-8FA1-ADF4AB4A7513}" type="pres">
      <dgm:prSet presAssocID="{B97A8F2E-37CA-47F7-A6ED-8448CDFE4FFC}" presName="parentLin" presStyleCnt="0"/>
      <dgm:spPr/>
    </dgm:pt>
    <dgm:pt modelId="{FA83256F-58E4-4D8C-A1A5-2D1E4766FE8E}" type="pres">
      <dgm:prSet presAssocID="{B97A8F2E-37CA-47F7-A6ED-8448CDFE4FFC}" presName="parentLeftMargin" presStyleLbl="node1" presStyleIdx="0" presStyleCnt="4"/>
      <dgm:spPr/>
    </dgm:pt>
    <dgm:pt modelId="{4354C240-D867-4C76-A11B-0AE7C72D2E90}" type="pres">
      <dgm:prSet presAssocID="{B97A8F2E-37CA-47F7-A6ED-8448CDFE4FF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132C0EA-D5D3-4A6E-B399-C1E07CC51EF9}" type="pres">
      <dgm:prSet presAssocID="{B97A8F2E-37CA-47F7-A6ED-8448CDFE4FFC}" presName="negativeSpace" presStyleCnt="0"/>
      <dgm:spPr/>
    </dgm:pt>
    <dgm:pt modelId="{CA517A85-EDFE-404A-8E45-492284B66882}" type="pres">
      <dgm:prSet presAssocID="{B97A8F2E-37CA-47F7-A6ED-8448CDFE4FFC}" presName="childText" presStyleLbl="conFgAcc1" presStyleIdx="0" presStyleCnt="4">
        <dgm:presLayoutVars>
          <dgm:bulletEnabled val="1"/>
        </dgm:presLayoutVars>
      </dgm:prSet>
      <dgm:spPr/>
    </dgm:pt>
    <dgm:pt modelId="{CDFC2F4E-E871-499E-929C-9A832D846F28}" type="pres">
      <dgm:prSet presAssocID="{497F670C-798B-45D7-9730-710CF3733CAC}" presName="spaceBetweenRectangles" presStyleCnt="0"/>
      <dgm:spPr/>
    </dgm:pt>
    <dgm:pt modelId="{F88CE8F8-B796-4D66-B03F-8CA8187D6CE8}" type="pres">
      <dgm:prSet presAssocID="{D64205EE-8646-481A-B120-A41A4C116995}" presName="parentLin" presStyleCnt="0"/>
      <dgm:spPr/>
    </dgm:pt>
    <dgm:pt modelId="{DF9035EE-DAF5-42F4-8AF2-AF1BD7BC00EC}" type="pres">
      <dgm:prSet presAssocID="{D64205EE-8646-481A-B120-A41A4C116995}" presName="parentLeftMargin" presStyleLbl="node1" presStyleIdx="0" presStyleCnt="4"/>
      <dgm:spPr/>
    </dgm:pt>
    <dgm:pt modelId="{D645A80F-5950-4E35-B178-C9DB5297F1C3}" type="pres">
      <dgm:prSet presAssocID="{D64205EE-8646-481A-B120-A41A4C11699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C3FFD24-0A66-4AC8-A9D1-F07732B76BC7}" type="pres">
      <dgm:prSet presAssocID="{D64205EE-8646-481A-B120-A41A4C116995}" presName="negativeSpace" presStyleCnt="0"/>
      <dgm:spPr/>
    </dgm:pt>
    <dgm:pt modelId="{4C3792DC-9DD0-416C-89CA-29A52D7FC78A}" type="pres">
      <dgm:prSet presAssocID="{D64205EE-8646-481A-B120-A41A4C116995}" presName="childText" presStyleLbl="conFgAcc1" presStyleIdx="1" presStyleCnt="4">
        <dgm:presLayoutVars>
          <dgm:bulletEnabled val="1"/>
        </dgm:presLayoutVars>
      </dgm:prSet>
      <dgm:spPr/>
    </dgm:pt>
    <dgm:pt modelId="{C42E56FF-FE26-4B0F-AF0D-D341F14BDA09}" type="pres">
      <dgm:prSet presAssocID="{A8BEF650-1DB2-4F59-BFE0-F7AAD9946831}" presName="spaceBetweenRectangles" presStyleCnt="0"/>
      <dgm:spPr/>
    </dgm:pt>
    <dgm:pt modelId="{D44EA997-637B-4D74-840E-AE867838C570}" type="pres">
      <dgm:prSet presAssocID="{3863DBC3-44B8-4FF7-8443-DC48D3709C60}" presName="parentLin" presStyleCnt="0"/>
      <dgm:spPr/>
    </dgm:pt>
    <dgm:pt modelId="{3400EA8A-5610-41A3-B684-DC249F153473}" type="pres">
      <dgm:prSet presAssocID="{3863DBC3-44B8-4FF7-8443-DC48D3709C60}" presName="parentLeftMargin" presStyleLbl="node1" presStyleIdx="1" presStyleCnt="4"/>
      <dgm:spPr/>
    </dgm:pt>
    <dgm:pt modelId="{2A7011E6-A2CC-48F6-A557-23A7D3C221C1}" type="pres">
      <dgm:prSet presAssocID="{3863DBC3-44B8-4FF7-8443-DC48D3709C6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E2A937B-A817-4E5F-BA2F-DDD556C9D2EE}" type="pres">
      <dgm:prSet presAssocID="{3863DBC3-44B8-4FF7-8443-DC48D3709C60}" presName="negativeSpace" presStyleCnt="0"/>
      <dgm:spPr/>
    </dgm:pt>
    <dgm:pt modelId="{4FCD5078-1025-4959-B009-6F5539874D9F}" type="pres">
      <dgm:prSet presAssocID="{3863DBC3-44B8-4FF7-8443-DC48D3709C60}" presName="childText" presStyleLbl="conFgAcc1" presStyleIdx="2" presStyleCnt="4">
        <dgm:presLayoutVars>
          <dgm:bulletEnabled val="1"/>
        </dgm:presLayoutVars>
      </dgm:prSet>
      <dgm:spPr/>
    </dgm:pt>
    <dgm:pt modelId="{8A711B70-661E-4733-B9E7-E65B132D92CA}" type="pres">
      <dgm:prSet presAssocID="{B25B57C4-EEB2-4699-8E14-5C00A5D7935A}" presName="spaceBetweenRectangles" presStyleCnt="0"/>
      <dgm:spPr/>
    </dgm:pt>
    <dgm:pt modelId="{7A4B2855-9885-4301-B3CF-686EEBF32641}" type="pres">
      <dgm:prSet presAssocID="{36CC2B0E-5D9D-4BDA-BF81-C8207C15FE16}" presName="parentLin" presStyleCnt="0"/>
      <dgm:spPr/>
    </dgm:pt>
    <dgm:pt modelId="{F52B6204-8ABD-4D6A-8DFC-B8634BF06C31}" type="pres">
      <dgm:prSet presAssocID="{36CC2B0E-5D9D-4BDA-BF81-C8207C15FE16}" presName="parentLeftMargin" presStyleLbl="node1" presStyleIdx="2" presStyleCnt="4"/>
      <dgm:spPr/>
    </dgm:pt>
    <dgm:pt modelId="{D4FEDCF8-F890-4B1C-9F7B-24C117B253FE}" type="pres">
      <dgm:prSet presAssocID="{36CC2B0E-5D9D-4BDA-BF81-C8207C15FE1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1642972-D20E-4C13-A6F0-99EB631D93AA}" type="pres">
      <dgm:prSet presAssocID="{36CC2B0E-5D9D-4BDA-BF81-C8207C15FE16}" presName="negativeSpace" presStyleCnt="0"/>
      <dgm:spPr/>
    </dgm:pt>
    <dgm:pt modelId="{D0AFE672-F559-40B7-8668-845574253E09}" type="pres">
      <dgm:prSet presAssocID="{36CC2B0E-5D9D-4BDA-BF81-C8207C15FE1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81F3F02-3AAA-43B1-9A81-DC5F9D6DBC92}" type="presOf" srcId="{0F918D04-F8D5-4D40-9B7E-E2DF440A7252}" destId="{4C3792DC-9DD0-416C-89CA-29A52D7FC78A}" srcOrd="0" destOrd="2" presId="urn:microsoft.com/office/officeart/2005/8/layout/list1"/>
    <dgm:cxn modelId="{07273C06-9177-4D6B-AF29-6404F04F8886}" type="presOf" srcId="{B97A8F2E-37CA-47F7-A6ED-8448CDFE4FFC}" destId="{FA83256F-58E4-4D8C-A1A5-2D1E4766FE8E}" srcOrd="0" destOrd="0" presId="urn:microsoft.com/office/officeart/2005/8/layout/list1"/>
    <dgm:cxn modelId="{E352690B-A03A-4503-BCD8-EACD09950BDF}" srcId="{3863DBC3-44B8-4FF7-8443-DC48D3709C60}" destId="{BFFC8D83-2368-4FF4-A148-0EF1CA756FED}" srcOrd="2" destOrd="0" parTransId="{B1AA7991-3570-431D-AAA4-3F1762B0CF14}" sibTransId="{5EFFC65F-61A0-4112-8249-8633F7BCE589}"/>
    <dgm:cxn modelId="{B94CA40F-61AD-46AD-8BDC-0C8EEC2971EA}" type="presOf" srcId="{B247D653-1C37-40CB-AB3F-3E6233536CCC}" destId="{4C3792DC-9DD0-416C-89CA-29A52D7FC78A}" srcOrd="0" destOrd="0" presId="urn:microsoft.com/office/officeart/2005/8/layout/list1"/>
    <dgm:cxn modelId="{FF67691F-17FF-481C-967B-962FCC5222C6}" srcId="{6E3617DB-B2D0-4AFC-92CF-355B93BECC64}" destId="{36CC2B0E-5D9D-4BDA-BF81-C8207C15FE16}" srcOrd="3" destOrd="0" parTransId="{8679CCF0-9119-499A-B9F0-04D10AEDFEF5}" sibTransId="{C7C3567C-31B4-4FE8-9C85-6D3C592C483F}"/>
    <dgm:cxn modelId="{4BA71520-A48D-43C2-8A29-0B1FEF3737EC}" type="presOf" srcId="{B97A8F2E-37CA-47F7-A6ED-8448CDFE4FFC}" destId="{4354C240-D867-4C76-A11B-0AE7C72D2E90}" srcOrd="1" destOrd="0" presId="urn:microsoft.com/office/officeart/2005/8/layout/list1"/>
    <dgm:cxn modelId="{D5DF6626-39C7-4C39-BC94-E78EC0EBF8C2}" type="presOf" srcId="{3863DBC3-44B8-4FF7-8443-DC48D3709C60}" destId="{3400EA8A-5610-41A3-B684-DC249F153473}" srcOrd="0" destOrd="0" presId="urn:microsoft.com/office/officeart/2005/8/layout/list1"/>
    <dgm:cxn modelId="{F27E3739-1B3D-45DC-8636-85283696DB6A}" srcId="{6E3617DB-B2D0-4AFC-92CF-355B93BECC64}" destId="{D64205EE-8646-481A-B120-A41A4C116995}" srcOrd="1" destOrd="0" parTransId="{44C37F0F-771B-4056-8DF9-2E1AA8D2D565}" sibTransId="{A8BEF650-1DB2-4F59-BFE0-F7AAD9946831}"/>
    <dgm:cxn modelId="{CF60E93F-01F4-4525-9DE6-BD2347026442}" type="presOf" srcId="{7A1339F2-5531-45CD-A3EE-159D59850E30}" destId="{4FCD5078-1025-4959-B009-6F5539874D9F}" srcOrd="0" destOrd="1" presId="urn:microsoft.com/office/officeart/2005/8/layout/list1"/>
    <dgm:cxn modelId="{EA863C43-B93E-497D-A37A-2FFE5EF9C861}" srcId="{D64205EE-8646-481A-B120-A41A4C116995}" destId="{5DAD8865-28D8-4C08-A55D-738DDEE1CCE8}" srcOrd="1" destOrd="0" parTransId="{303F9ACE-C821-4534-BEDA-A5535EB7DA25}" sibTransId="{F01935D6-9EC1-48A6-9D73-9E17D4FE05D9}"/>
    <dgm:cxn modelId="{0444A66A-7E50-46C4-B82A-DA1BEFE4EA3B}" type="presOf" srcId="{36CC2B0E-5D9D-4BDA-BF81-C8207C15FE16}" destId="{D4FEDCF8-F890-4B1C-9F7B-24C117B253FE}" srcOrd="1" destOrd="0" presId="urn:microsoft.com/office/officeart/2005/8/layout/list1"/>
    <dgm:cxn modelId="{3D48D86A-DF69-4D51-B1F5-2FE5856A7B57}" srcId="{D64205EE-8646-481A-B120-A41A4C116995}" destId="{0F918D04-F8D5-4D40-9B7E-E2DF440A7252}" srcOrd="2" destOrd="0" parTransId="{F8266036-AFA7-4B63-809E-D8F41F363E18}" sibTransId="{B3E966BF-2CDD-47BB-849A-5D95E8058615}"/>
    <dgm:cxn modelId="{29A53E4B-D151-4D03-887E-561D6F22FCB3}" srcId="{6E3617DB-B2D0-4AFC-92CF-355B93BECC64}" destId="{B97A8F2E-37CA-47F7-A6ED-8448CDFE4FFC}" srcOrd="0" destOrd="0" parTransId="{91C5294F-CE76-4D61-98F9-5AE7CF93B68D}" sibTransId="{497F670C-798B-45D7-9730-710CF3733CAC}"/>
    <dgm:cxn modelId="{CCC67054-3B78-4DC5-95CA-0D47735AC569}" type="presOf" srcId="{6E3617DB-B2D0-4AFC-92CF-355B93BECC64}" destId="{D1440DFF-0E13-4D3A-A0A5-3953AB97EC45}" srcOrd="0" destOrd="0" presId="urn:microsoft.com/office/officeart/2005/8/layout/list1"/>
    <dgm:cxn modelId="{6115D576-B872-4DE0-8593-A6EAEE7DC1C3}" type="presOf" srcId="{18FE0455-9916-414F-85B7-2FA2C7369831}" destId="{4FCD5078-1025-4959-B009-6F5539874D9F}" srcOrd="0" destOrd="0" presId="urn:microsoft.com/office/officeart/2005/8/layout/list1"/>
    <dgm:cxn modelId="{F6120659-57B2-46E9-BE6B-88F5BC4D7F6A}" type="presOf" srcId="{36CC2B0E-5D9D-4BDA-BF81-C8207C15FE16}" destId="{F52B6204-8ABD-4D6A-8DFC-B8634BF06C31}" srcOrd="0" destOrd="0" presId="urn:microsoft.com/office/officeart/2005/8/layout/list1"/>
    <dgm:cxn modelId="{5F6C498B-BB79-48E9-A971-0043BDAFD72F}" srcId="{6E3617DB-B2D0-4AFC-92CF-355B93BECC64}" destId="{3863DBC3-44B8-4FF7-8443-DC48D3709C60}" srcOrd="2" destOrd="0" parTransId="{8306E860-E44F-49B9-A063-708E46D6AB78}" sibTransId="{B25B57C4-EEB2-4699-8E14-5C00A5D7935A}"/>
    <dgm:cxn modelId="{253FCEB1-9246-444D-B1A7-48D16A1A2F28}" type="presOf" srcId="{D64205EE-8646-481A-B120-A41A4C116995}" destId="{D645A80F-5950-4E35-B178-C9DB5297F1C3}" srcOrd="1" destOrd="0" presId="urn:microsoft.com/office/officeart/2005/8/layout/list1"/>
    <dgm:cxn modelId="{437ABEB2-E41A-4290-B632-5C952B51D977}" srcId="{3863DBC3-44B8-4FF7-8443-DC48D3709C60}" destId="{18FE0455-9916-414F-85B7-2FA2C7369831}" srcOrd="0" destOrd="0" parTransId="{1BD18FFD-BC45-48E1-A18C-D4C2D9A25AAD}" sibTransId="{AFB2A4D4-2BBD-473D-92D4-ACD1364BD571}"/>
    <dgm:cxn modelId="{ED49C3B4-9FD2-40B8-8CB6-B87A755FAB54}" type="presOf" srcId="{3863DBC3-44B8-4FF7-8443-DC48D3709C60}" destId="{2A7011E6-A2CC-48F6-A557-23A7D3C221C1}" srcOrd="1" destOrd="0" presId="urn:microsoft.com/office/officeart/2005/8/layout/list1"/>
    <dgm:cxn modelId="{4E34F4B4-9D25-4E16-9900-73718C4F10C8}" type="presOf" srcId="{D64205EE-8646-481A-B120-A41A4C116995}" destId="{DF9035EE-DAF5-42F4-8AF2-AF1BD7BC00EC}" srcOrd="0" destOrd="0" presId="urn:microsoft.com/office/officeart/2005/8/layout/list1"/>
    <dgm:cxn modelId="{93B56AB7-7451-40D4-AD80-7B423629D7BF}" srcId="{3863DBC3-44B8-4FF7-8443-DC48D3709C60}" destId="{7A1339F2-5531-45CD-A3EE-159D59850E30}" srcOrd="1" destOrd="0" parTransId="{9E499A7E-6FB6-4F69-B1BC-E3BA435BBF53}" sibTransId="{C50D65EA-F99A-400A-AE42-32DAC445A817}"/>
    <dgm:cxn modelId="{4CAABDB9-BC9E-41F8-9888-E30AA4C24769}" srcId="{D64205EE-8646-481A-B120-A41A4C116995}" destId="{B247D653-1C37-40CB-AB3F-3E6233536CCC}" srcOrd="0" destOrd="0" parTransId="{9708053D-83E4-494D-93E2-B6F01BCC4CD2}" sibTransId="{66CC41F1-B0DD-47B1-AA81-21F74918E084}"/>
    <dgm:cxn modelId="{DEBB6BD6-37C6-45E2-8A3F-E7F3BFC37527}" type="presOf" srcId="{BFFC8D83-2368-4FF4-A148-0EF1CA756FED}" destId="{4FCD5078-1025-4959-B009-6F5539874D9F}" srcOrd="0" destOrd="2" presId="urn:microsoft.com/office/officeart/2005/8/layout/list1"/>
    <dgm:cxn modelId="{86A525ED-03A4-4419-AF71-C4BA666D28B2}" type="presOf" srcId="{5DAD8865-28D8-4C08-A55D-738DDEE1CCE8}" destId="{4C3792DC-9DD0-416C-89CA-29A52D7FC78A}" srcOrd="0" destOrd="1" presId="urn:microsoft.com/office/officeart/2005/8/layout/list1"/>
    <dgm:cxn modelId="{DB74189A-1C05-4718-BB17-ED271FCD1BC9}" type="presParOf" srcId="{D1440DFF-0E13-4D3A-A0A5-3953AB97EC45}" destId="{BE5643E2-040A-41D9-8FA1-ADF4AB4A7513}" srcOrd="0" destOrd="0" presId="urn:microsoft.com/office/officeart/2005/8/layout/list1"/>
    <dgm:cxn modelId="{6B56B14B-EDD6-4866-9435-8FBAC20986E8}" type="presParOf" srcId="{BE5643E2-040A-41D9-8FA1-ADF4AB4A7513}" destId="{FA83256F-58E4-4D8C-A1A5-2D1E4766FE8E}" srcOrd="0" destOrd="0" presId="urn:microsoft.com/office/officeart/2005/8/layout/list1"/>
    <dgm:cxn modelId="{979DFE9D-52C0-4428-AAE9-CF4347FF9205}" type="presParOf" srcId="{BE5643E2-040A-41D9-8FA1-ADF4AB4A7513}" destId="{4354C240-D867-4C76-A11B-0AE7C72D2E90}" srcOrd="1" destOrd="0" presId="urn:microsoft.com/office/officeart/2005/8/layout/list1"/>
    <dgm:cxn modelId="{CEE0EE63-7673-4F88-A0D1-FD3B8403E4F6}" type="presParOf" srcId="{D1440DFF-0E13-4D3A-A0A5-3953AB97EC45}" destId="{E132C0EA-D5D3-4A6E-B399-C1E07CC51EF9}" srcOrd="1" destOrd="0" presId="urn:microsoft.com/office/officeart/2005/8/layout/list1"/>
    <dgm:cxn modelId="{6D842046-39F1-46CF-869C-3CFBB5E8E5C2}" type="presParOf" srcId="{D1440DFF-0E13-4D3A-A0A5-3953AB97EC45}" destId="{CA517A85-EDFE-404A-8E45-492284B66882}" srcOrd="2" destOrd="0" presId="urn:microsoft.com/office/officeart/2005/8/layout/list1"/>
    <dgm:cxn modelId="{57F5EFA5-82ED-452D-AEF4-E12B13F0B9CE}" type="presParOf" srcId="{D1440DFF-0E13-4D3A-A0A5-3953AB97EC45}" destId="{CDFC2F4E-E871-499E-929C-9A832D846F28}" srcOrd="3" destOrd="0" presId="urn:microsoft.com/office/officeart/2005/8/layout/list1"/>
    <dgm:cxn modelId="{19671175-6249-4E7F-A752-8505F9FDFD17}" type="presParOf" srcId="{D1440DFF-0E13-4D3A-A0A5-3953AB97EC45}" destId="{F88CE8F8-B796-4D66-B03F-8CA8187D6CE8}" srcOrd="4" destOrd="0" presId="urn:microsoft.com/office/officeart/2005/8/layout/list1"/>
    <dgm:cxn modelId="{65A868FD-41AB-4E88-8B02-53DD57491C17}" type="presParOf" srcId="{F88CE8F8-B796-4D66-B03F-8CA8187D6CE8}" destId="{DF9035EE-DAF5-42F4-8AF2-AF1BD7BC00EC}" srcOrd="0" destOrd="0" presId="urn:microsoft.com/office/officeart/2005/8/layout/list1"/>
    <dgm:cxn modelId="{8DBD2198-D4D2-4C01-A573-E11591EDF637}" type="presParOf" srcId="{F88CE8F8-B796-4D66-B03F-8CA8187D6CE8}" destId="{D645A80F-5950-4E35-B178-C9DB5297F1C3}" srcOrd="1" destOrd="0" presId="urn:microsoft.com/office/officeart/2005/8/layout/list1"/>
    <dgm:cxn modelId="{93DA722A-0AB2-45B1-A055-750CF3C620BD}" type="presParOf" srcId="{D1440DFF-0E13-4D3A-A0A5-3953AB97EC45}" destId="{CC3FFD24-0A66-4AC8-A9D1-F07732B76BC7}" srcOrd="5" destOrd="0" presId="urn:microsoft.com/office/officeart/2005/8/layout/list1"/>
    <dgm:cxn modelId="{14BB155B-027C-45D7-8BC7-62FEFE28BD1C}" type="presParOf" srcId="{D1440DFF-0E13-4D3A-A0A5-3953AB97EC45}" destId="{4C3792DC-9DD0-416C-89CA-29A52D7FC78A}" srcOrd="6" destOrd="0" presId="urn:microsoft.com/office/officeart/2005/8/layout/list1"/>
    <dgm:cxn modelId="{85669D31-17E4-465D-AADE-9141412B9559}" type="presParOf" srcId="{D1440DFF-0E13-4D3A-A0A5-3953AB97EC45}" destId="{C42E56FF-FE26-4B0F-AF0D-D341F14BDA09}" srcOrd="7" destOrd="0" presId="urn:microsoft.com/office/officeart/2005/8/layout/list1"/>
    <dgm:cxn modelId="{D5272009-C615-4FC5-987A-E6148801582A}" type="presParOf" srcId="{D1440DFF-0E13-4D3A-A0A5-3953AB97EC45}" destId="{D44EA997-637B-4D74-840E-AE867838C570}" srcOrd="8" destOrd="0" presId="urn:microsoft.com/office/officeart/2005/8/layout/list1"/>
    <dgm:cxn modelId="{6A72F531-A770-4C62-BD67-15302AD7E130}" type="presParOf" srcId="{D44EA997-637B-4D74-840E-AE867838C570}" destId="{3400EA8A-5610-41A3-B684-DC249F153473}" srcOrd="0" destOrd="0" presId="urn:microsoft.com/office/officeart/2005/8/layout/list1"/>
    <dgm:cxn modelId="{9CF186BB-F4B6-48C5-A65B-219F82338C8B}" type="presParOf" srcId="{D44EA997-637B-4D74-840E-AE867838C570}" destId="{2A7011E6-A2CC-48F6-A557-23A7D3C221C1}" srcOrd="1" destOrd="0" presId="urn:microsoft.com/office/officeart/2005/8/layout/list1"/>
    <dgm:cxn modelId="{AF61ABA6-EDDD-4445-9E08-BA7444D164FD}" type="presParOf" srcId="{D1440DFF-0E13-4D3A-A0A5-3953AB97EC45}" destId="{5E2A937B-A817-4E5F-BA2F-DDD556C9D2EE}" srcOrd="9" destOrd="0" presId="urn:microsoft.com/office/officeart/2005/8/layout/list1"/>
    <dgm:cxn modelId="{35CBD22E-4CB3-4FCC-9CB5-EE8EC937BB1A}" type="presParOf" srcId="{D1440DFF-0E13-4D3A-A0A5-3953AB97EC45}" destId="{4FCD5078-1025-4959-B009-6F5539874D9F}" srcOrd="10" destOrd="0" presId="urn:microsoft.com/office/officeart/2005/8/layout/list1"/>
    <dgm:cxn modelId="{77DD8441-B104-4A3F-A22B-968958263A11}" type="presParOf" srcId="{D1440DFF-0E13-4D3A-A0A5-3953AB97EC45}" destId="{8A711B70-661E-4733-B9E7-E65B132D92CA}" srcOrd="11" destOrd="0" presId="urn:microsoft.com/office/officeart/2005/8/layout/list1"/>
    <dgm:cxn modelId="{02BB3863-F053-461F-B01D-CCD4740334D2}" type="presParOf" srcId="{D1440DFF-0E13-4D3A-A0A5-3953AB97EC45}" destId="{7A4B2855-9885-4301-B3CF-686EEBF32641}" srcOrd="12" destOrd="0" presId="urn:microsoft.com/office/officeart/2005/8/layout/list1"/>
    <dgm:cxn modelId="{B5928B13-30F6-47CB-8D92-948A492A81E4}" type="presParOf" srcId="{7A4B2855-9885-4301-B3CF-686EEBF32641}" destId="{F52B6204-8ABD-4D6A-8DFC-B8634BF06C31}" srcOrd="0" destOrd="0" presId="urn:microsoft.com/office/officeart/2005/8/layout/list1"/>
    <dgm:cxn modelId="{FA21B9E2-4C43-4E05-89A7-7F979F82DC2F}" type="presParOf" srcId="{7A4B2855-9885-4301-B3CF-686EEBF32641}" destId="{D4FEDCF8-F890-4B1C-9F7B-24C117B253FE}" srcOrd="1" destOrd="0" presId="urn:microsoft.com/office/officeart/2005/8/layout/list1"/>
    <dgm:cxn modelId="{BA3D80BF-F207-4BC7-8353-29DC7293A792}" type="presParOf" srcId="{D1440DFF-0E13-4D3A-A0A5-3953AB97EC45}" destId="{A1642972-D20E-4C13-A6F0-99EB631D93AA}" srcOrd="13" destOrd="0" presId="urn:microsoft.com/office/officeart/2005/8/layout/list1"/>
    <dgm:cxn modelId="{6EBD0638-2E3A-474B-9C3C-EFDA81DCE422}" type="presParOf" srcId="{D1440DFF-0E13-4D3A-A0A5-3953AB97EC45}" destId="{D0AFE672-F559-40B7-8668-845574253E0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CD4A967-AE65-42C3-8B32-A8FB0D98EA0B}" type="doc">
      <dgm:prSet loTypeId="urn:microsoft.com/office/officeart/2017/3/layout/DropPinTimeline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2D1BB2A-4B99-4126-AB46-365EBEC9C35B}">
      <dgm:prSet/>
      <dgm:spPr/>
      <dgm:t>
        <a:bodyPr/>
        <a:lstStyle/>
        <a:p>
          <a:pPr>
            <a:defRPr b="1"/>
          </a:pPr>
          <a:r>
            <a:rPr lang="en-US" dirty="0"/>
            <a:t>Agosto- </a:t>
          </a:r>
          <a:r>
            <a:rPr lang="en-US" dirty="0" err="1"/>
            <a:t>Octubre</a:t>
          </a:r>
          <a:endParaRPr lang="en-US" dirty="0"/>
        </a:p>
      </dgm:t>
    </dgm:pt>
    <dgm:pt modelId="{18BC1111-DBFE-4E3B-A284-113427B0C7EC}" type="parTrans" cxnId="{8E2F8B79-361E-4E25-9C42-232267D4EDB3}">
      <dgm:prSet/>
      <dgm:spPr/>
      <dgm:t>
        <a:bodyPr/>
        <a:lstStyle/>
        <a:p>
          <a:endParaRPr lang="en-US"/>
        </a:p>
      </dgm:t>
    </dgm:pt>
    <dgm:pt modelId="{28004710-CF37-4C8B-9134-3CD72549B06B}" type="sibTrans" cxnId="{8E2F8B79-361E-4E25-9C42-232267D4EDB3}">
      <dgm:prSet/>
      <dgm:spPr/>
      <dgm:t>
        <a:bodyPr/>
        <a:lstStyle/>
        <a:p>
          <a:endParaRPr lang="en-US"/>
        </a:p>
      </dgm:t>
    </dgm:pt>
    <dgm:pt modelId="{1CBDE8C9-449F-41FE-886D-527CCFC0C5C7}">
      <dgm:prSet/>
      <dgm:spPr/>
      <dgm:t>
        <a:bodyPr/>
        <a:lstStyle/>
        <a:p>
          <a:r>
            <a:rPr lang="en-US" dirty="0" err="1"/>
            <a:t>Sesiones</a:t>
          </a:r>
          <a:r>
            <a:rPr lang="en-US" dirty="0"/>
            <a:t> de Consulta</a:t>
          </a:r>
        </a:p>
      </dgm:t>
    </dgm:pt>
    <dgm:pt modelId="{7EEE08F9-18ED-49C1-A161-BBB242B41E2A}" type="parTrans" cxnId="{6008872F-58C7-410A-B9FA-D648EE8A13ED}">
      <dgm:prSet/>
      <dgm:spPr/>
      <dgm:t>
        <a:bodyPr/>
        <a:lstStyle/>
        <a:p>
          <a:endParaRPr lang="en-US"/>
        </a:p>
      </dgm:t>
    </dgm:pt>
    <dgm:pt modelId="{6A145AC0-C35F-48F4-8E83-AB188D7FD38C}" type="sibTrans" cxnId="{6008872F-58C7-410A-B9FA-D648EE8A13ED}">
      <dgm:prSet/>
      <dgm:spPr/>
      <dgm:t>
        <a:bodyPr/>
        <a:lstStyle/>
        <a:p>
          <a:endParaRPr lang="en-US"/>
        </a:p>
      </dgm:t>
    </dgm:pt>
    <dgm:pt modelId="{4A0D7B90-7B99-4443-B070-B924A493B2F1}">
      <dgm:prSet/>
      <dgm:spPr/>
      <dgm:t>
        <a:bodyPr/>
        <a:lstStyle/>
        <a:p>
          <a:pPr>
            <a:defRPr b="1"/>
          </a:pPr>
          <a:r>
            <a:rPr lang="en-US" dirty="0" err="1"/>
            <a:t>Septiembre</a:t>
          </a:r>
          <a:r>
            <a:rPr lang="en-US" dirty="0"/>
            <a:t> – </a:t>
          </a:r>
          <a:r>
            <a:rPr lang="en-US" dirty="0" err="1"/>
            <a:t>Octubre</a:t>
          </a:r>
          <a:endParaRPr lang="en-US" dirty="0"/>
        </a:p>
      </dgm:t>
    </dgm:pt>
    <dgm:pt modelId="{4942DF49-7606-4570-80F3-EDEAFDA8F378}" type="parTrans" cxnId="{048E909B-BD7B-40AF-A9C4-684A4D3C86C0}">
      <dgm:prSet/>
      <dgm:spPr/>
      <dgm:t>
        <a:bodyPr/>
        <a:lstStyle/>
        <a:p>
          <a:endParaRPr lang="en-US"/>
        </a:p>
      </dgm:t>
    </dgm:pt>
    <dgm:pt modelId="{4A6B87C3-2845-449E-A025-F92B0D1B936E}" type="sibTrans" cxnId="{048E909B-BD7B-40AF-A9C4-684A4D3C86C0}">
      <dgm:prSet/>
      <dgm:spPr/>
      <dgm:t>
        <a:bodyPr/>
        <a:lstStyle/>
        <a:p>
          <a:endParaRPr lang="en-US"/>
        </a:p>
      </dgm:t>
    </dgm:pt>
    <dgm:pt modelId="{EB083F24-527E-4BF4-9312-D66492909CEF}">
      <dgm:prSet/>
      <dgm:spPr/>
      <dgm:t>
        <a:bodyPr/>
        <a:lstStyle/>
        <a:p>
          <a:r>
            <a:rPr lang="en-US" dirty="0" err="1"/>
            <a:t>Encuesta</a:t>
          </a:r>
          <a:r>
            <a:rPr lang="en-US" dirty="0"/>
            <a:t> General</a:t>
          </a:r>
        </a:p>
      </dgm:t>
    </dgm:pt>
    <dgm:pt modelId="{E136BF7A-86C5-44ED-987F-9B7D16CD2B60}" type="parTrans" cxnId="{1AC65368-683F-46C6-ABBE-BA3D28DF7D9B}">
      <dgm:prSet/>
      <dgm:spPr/>
      <dgm:t>
        <a:bodyPr/>
        <a:lstStyle/>
        <a:p>
          <a:endParaRPr lang="en-US"/>
        </a:p>
      </dgm:t>
    </dgm:pt>
    <dgm:pt modelId="{B824853E-EBDE-4BF5-8FA6-F4F14FA078F2}" type="sibTrans" cxnId="{1AC65368-683F-46C6-ABBE-BA3D28DF7D9B}">
      <dgm:prSet/>
      <dgm:spPr/>
      <dgm:t>
        <a:bodyPr/>
        <a:lstStyle/>
        <a:p>
          <a:endParaRPr lang="en-US"/>
        </a:p>
      </dgm:t>
    </dgm:pt>
    <dgm:pt modelId="{285B2CEE-035A-43AE-A4AA-ECFF2FB93D0D}">
      <dgm:prSet/>
      <dgm:spPr/>
      <dgm:t>
        <a:bodyPr/>
        <a:lstStyle/>
        <a:p>
          <a:pPr>
            <a:defRPr b="1"/>
          </a:pPr>
          <a:r>
            <a:rPr lang="en-US" dirty="0" err="1"/>
            <a:t>Noviembre</a:t>
          </a:r>
          <a:r>
            <a:rPr lang="en-US" dirty="0"/>
            <a:t>- </a:t>
          </a:r>
          <a:r>
            <a:rPr lang="en-US" dirty="0" err="1"/>
            <a:t>Diciembre</a:t>
          </a:r>
          <a:endParaRPr lang="en-US" dirty="0"/>
        </a:p>
      </dgm:t>
    </dgm:pt>
    <dgm:pt modelId="{3ED2059F-1D8A-4E8D-B906-5D4740810E99}" type="parTrans" cxnId="{3B087014-27B5-4360-861F-51DAD49F4ECB}">
      <dgm:prSet/>
      <dgm:spPr/>
      <dgm:t>
        <a:bodyPr/>
        <a:lstStyle/>
        <a:p>
          <a:endParaRPr lang="en-US"/>
        </a:p>
      </dgm:t>
    </dgm:pt>
    <dgm:pt modelId="{C1F5708C-3538-4DA7-AACC-E58C844C83C4}" type="sibTrans" cxnId="{3B087014-27B5-4360-861F-51DAD49F4ECB}">
      <dgm:prSet/>
      <dgm:spPr/>
      <dgm:t>
        <a:bodyPr/>
        <a:lstStyle/>
        <a:p>
          <a:endParaRPr lang="en-US"/>
        </a:p>
      </dgm:t>
    </dgm:pt>
    <dgm:pt modelId="{C636874F-3A86-45CF-A527-A941A82F21B7}">
      <dgm:prSet/>
      <dgm:spPr/>
      <dgm:t>
        <a:bodyPr/>
        <a:lstStyle/>
        <a:p>
          <a:r>
            <a:rPr lang="es-ES" dirty="0"/>
            <a:t>Preparación de Propuestas</a:t>
          </a:r>
          <a:endParaRPr lang="en-US" dirty="0"/>
        </a:p>
      </dgm:t>
    </dgm:pt>
    <dgm:pt modelId="{60FCBF82-6689-4944-9CB5-B2C0CB2D1B19}" type="parTrans" cxnId="{8D86CA4F-5500-4C3E-BAB9-A1BA9A4813F1}">
      <dgm:prSet/>
      <dgm:spPr/>
      <dgm:t>
        <a:bodyPr/>
        <a:lstStyle/>
        <a:p>
          <a:endParaRPr lang="en-US"/>
        </a:p>
      </dgm:t>
    </dgm:pt>
    <dgm:pt modelId="{6DEBE642-550F-4685-9880-8CB866FB1A03}" type="sibTrans" cxnId="{8D86CA4F-5500-4C3E-BAB9-A1BA9A4813F1}">
      <dgm:prSet/>
      <dgm:spPr/>
      <dgm:t>
        <a:bodyPr/>
        <a:lstStyle/>
        <a:p>
          <a:endParaRPr lang="en-US"/>
        </a:p>
      </dgm:t>
    </dgm:pt>
    <dgm:pt modelId="{9E758E5A-F915-44A2-AA6F-EF0B81A0927B}">
      <dgm:prSet/>
      <dgm:spPr/>
      <dgm:t>
        <a:bodyPr/>
        <a:lstStyle/>
        <a:p>
          <a:pPr>
            <a:defRPr b="1"/>
          </a:pPr>
          <a:r>
            <a:rPr lang="en-US" dirty="0" err="1"/>
            <a:t>Enero</a:t>
          </a:r>
          <a:r>
            <a:rPr lang="en-US" dirty="0"/>
            <a:t> 27-29</a:t>
          </a:r>
        </a:p>
      </dgm:t>
    </dgm:pt>
    <dgm:pt modelId="{CC924437-7095-4362-8536-D6FB3BFB27CD}" type="parTrans" cxnId="{D56A336F-B17F-43CA-B845-AD6C2349554F}">
      <dgm:prSet/>
      <dgm:spPr/>
      <dgm:t>
        <a:bodyPr/>
        <a:lstStyle/>
        <a:p>
          <a:endParaRPr lang="en-US"/>
        </a:p>
      </dgm:t>
    </dgm:pt>
    <dgm:pt modelId="{4A550845-09F4-435C-9D6E-22725D6C5B8B}" type="sibTrans" cxnId="{D56A336F-B17F-43CA-B845-AD6C2349554F}">
      <dgm:prSet/>
      <dgm:spPr/>
      <dgm:t>
        <a:bodyPr/>
        <a:lstStyle/>
        <a:p>
          <a:endParaRPr lang="en-US"/>
        </a:p>
      </dgm:t>
    </dgm:pt>
    <dgm:pt modelId="{4CB2040C-DE11-4A8D-904A-E2F7833B5188}">
      <dgm:prSet/>
      <dgm:spPr/>
      <dgm:t>
        <a:bodyPr/>
        <a:lstStyle/>
        <a:p>
          <a:r>
            <a:rPr lang="en-US" dirty="0" err="1"/>
            <a:t>Asamblea</a:t>
          </a:r>
          <a:r>
            <a:rPr lang="en-US" dirty="0"/>
            <a:t> del </a:t>
          </a:r>
          <a:r>
            <a:rPr lang="en-US" dirty="0" err="1"/>
            <a:t>S</a:t>
          </a:r>
          <a:r>
            <a:rPr lang="en-US" dirty="0" err="1">
              <a:latin typeface="Calibri" panose="020F0502020204030204" pitchFamily="34" charset="0"/>
              <a:cs typeface="Calibri" panose="020F0502020204030204" pitchFamily="34" charset="0"/>
            </a:rPr>
            <a:t>ínodo</a:t>
          </a: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dirty="0" err="1">
              <a:latin typeface="Calibri" panose="020F0502020204030204" pitchFamily="34" charset="0"/>
              <a:cs typeface="Calibri" panose="020F0502020204030204" pitchFamily="34" charset="0"/>
            </a:rPr>
            <a:t>Diocesano</a:t>
          </a:r>
          <a:r>
            <a:rPr lang="en-US" dirty="0"/>
            <a:t>   </a:t>
          </a:r>
        </a:p>
      </dgm:t>
    </dgm:pt>
    <dgm:pt modelId="{E54D75A4-8E2D-4683-939B-792C974A4BB3}" type="parTrans" cxnId="{15632764-757A-4E84-B2E4-ABF438A5589D}">
      <dgm:prSet/>
      <dgm:spPr/>
      <dgm:t>
        <a:bodyPr/>
        <a:lstStyle/>
        <a:p>
          <a:endParaRPr lang="en-US"/>
        </a:p>
      </dgm:t>
    </dgm:pt>
    <dgm:pt modelId="{520DD800-6ABB-47D9-A95E-7D1D851402E7}" type="sibTrans" cxnId="{15632764-757A-4E84-B2E4-ABF438A5589D}">
      <dgm:prSet/>
      <dgm:spPr/>
      <dgm:t>
        <a:bodyPr/>
        <a:lstStyle/>
        <a:p>
          <a:endParaRPr lang="en-US"/>
        </a:p>
      </dgm:t>
    </dgm:pt>
    <dgm:pt modelId="{A7B55FE0-2B5F-48FA-8010-92F282CC3649}">
      <dgm:prSet/>
      <dgm:spPr/>
      <dgm:t>
        <a:bodyPr/>
        <a:lstStyle/>
        <a:p>
          <a:pPr>
            <a:defRPr b="1"/>
          </a:pPr>
          <a:r>
            <a:rPr lang="en-US" dirty="0" err="1"/>
            <a:t>Febrero</a:t>
          </a:r>
          <a:r>
            <a:rPr lang="en-US" dirty="0"/>
            <a:t> - Mayo</a:t>
          </a:r>
        </a:p>
      </dgm:t>
    </dgm:pt>
    <dgm:pt modelId="{708FE1A1-7C21-495C-9018-D99AA05C882B}" type="parTrans" cxnId="{084B2CFD-A0E8-4778-A01C-816979AFFB4B}">
      <dgm:prSet/>
      <dgm:spPr/>
      <dgm:t>
        <a:bodyPr/>
        <a:lstStyle/>
        <a:p>
          <a:endParaRPr lang="en-US"/>
        </a:p>
      </dgm:t>
    </dgm:pt>
    <dgm:pt modelId="{7F96CB7E-B8D9-4A01-9BBA-E0DA341D17FD}" type="sibTrans" cxnId="{084B2CFD-A0E8-4778-A01C-816979AFFB4B}">
      <dgm:prSet/>
      <dgm:spPr/>
      <dgm:t>
        <a:bodyPr/>
        <a:lstStyle/>
        <a:p>
          <a:endParaRPr lang="en-US"/>
        </a:p>
      </dgm:t>
    </dgm:pt>
    <dgm:pt modelId="{BAFA1713-62E3-4DA5-8FDD-1D80BACA54EB}">
      <dgm:prSet/>
      <dgm:spPr/>
      <dgm:t>
        <a:bodyPr/>
        <a:lstStyle/>
        <a:p>
          <a:r>
            <a:rPr lang="es-ES" dirty="0"/>
            <a:t>Desarrollo del Plan Pastoral</a:t>
          </a:r>
          <a:endParaRPr lang="en-US" dirty="0"/>
        </a:p>
      </dgm:t>
    </dgm:pt>
    <dgm:pt modelId="{894C2216-8219-489A-A1DC-9F7B5AAD6C24}" type="parTrans" cxnId="{E942E7AD-74F9-4C1B-8B0C-A517D48A13FA}">
      <dgm:prSet/>
      <dgm:spPr/>
      <dgm:t>
        <a:bodyPr/>
        <a:lstStyle/>
        <a:p>
          <a:endParaRPr lang="en-US"/>
        </a:p>
      </dgm:t>
    </dgm:pt>
    <dgm:pt modelId="{381F6262-C804-4D38-B938-44276C157C67}" type="sibTrans" cxnId="{E942E7AD-74F9-4C1B-8B0C-A517D48A13FA}">
      <dgm:prSet/>
      <dgm:spPr/>
      <dgm:t>
        <a:bodyPr/>
        <a:lstStyle/>
        <a:p>
          <a:endParaRPr lang="en-US"/>
        </a:p>
      </dgm:t>
    </dgm:pt>
    <dgm:pt modelId="{F78C8BFA-36D0-453A-8B5D-95073DD485AD}">
      <dgm:prSet/>
      <dgm:spPr/>
      <dgm:t>
        <a:bodyPr/>
        <a:lstStyle/>
        <a:p>
          <a:pPr>
            <a:defRPr b="1"/>
          </a:pPr>
          <a:r>
            <a:rPr lang="en-US" dirty="0"/>
            <a:t>Mayo 2022 - 2031</a:t>
          </a:r>
        </a:p>
      </dgm:t>
    </dgm:pt>
    <dgm:pt modelId="{CEE56CE5-9D22-417B-B23E-0499595DBA02}" type="parTrans" cxnId="{195B651A-EB80-4A97-B359-DA7BABED17DB}">
      <dgm:prSet/>
      <dgm:spPr/>
      <dgm:t>
        <a:bodyPr/>
        <a:lstStyle/>
        <a:p>
          <a:endParaRPr lang="en-US"/>
        </a:p>
      </dgm:t>
    </dgm:pt>
    <dgm:pt modelId="{D294F6F7-C916-40BD-8E5E-F7AAEA882198}" type="sibTrans" cxnId="{195B651A-EB80-4A97-B359-DA7BABED17DB}">
      <dgm:prSet/>
      <dgm:spPr/>
      <dgm:t>
        <a:bodyPr/>
        <a:lstStyle/>
        <a:p>
          <a:endParaRPr lang="en-US"/>
        </a:p>
      </dgm:t>
    </dgm:pt>
    <dgm:pt modelId="{1767951C-0BE0-44CF-8818-81557B2581B7}">
      <dgm:prSet/>
      <dgm:spPr/>
      <dgm:t>
        <a:bodyPr/>
        <a:lstStyle/>
        <a:p>
          <a:r>
            <a:rPr lang="en-US" dirty="0" err="1"/>
            <a:t>Implementar</a:t>
          </a:r>
          <a:r>
            <a:rPr lang="en-US" dirty="0"/>
            <a:t> Plan Pastoral </a:t>
          </a:r>
        </a:p>
      </dgm:t>
    </dgm:pt>
    <dgm:pt modelId="{69509ED0-2F6B-4EF9-989F-01988B4F2175}" type="parTrans" cxnId="{0CF68E8D-E814-4578-9C0A-9A1B34371253}">
      <dgm:prSet/>
      <dgm:spPr/>
      <dgm:t>
        <a:bodyPr/>
        <a:lstStyle/>
        <a:p>
          <a:endParaRPr lang="en-US"/>
        </a:p>
      </dgm:t>
    </dgm:pt>
    <dgm:pt modelId="{502A80B7-D002-4FA3-B4D5-75CE1C79E42B}" type="sibTrans" cxnId="{0CF68E8D-E814-4578-9C0A-9A1B34371253}">
      <dgm:prSet/>
      <dgm:spPr/>
      <dgm:t>
        <a:bodyPr/>
        <a:lstStyle/>
        <a:p>
          <a:endParaRPr lang="en-US"/>
        </a:p>
      </dgm:t>
    </dgm:pt>
    <dgm:pt modelId="{08A3A684-1EB6-4E1F-9070-4D773E607DBC}">
      <dgm:prSet/>
      <dgm:spPr/>
      <dgm:t>
        <a:bodyPr/>
        <a:lstStyle/>
        <a:p>
          <a:endParaRPr lang="en-US" dirty="0"/>
        </a:p>
      </dgm:t>
    </dgm:pt>
    <dgm:pt modelId="{433C77E0-36DB-46F3-B5D3-0DBFEF78E29C}" type="parTrans" cxnId="{665D03F8-E237-4D7E-BF96-A32D213A0CEC}">
      <dgm:prSet/>
      <dgm:spPr/>
      <dgm:t>
        <a:bodyPr/>
        <a:lstStyle/>
        <a:p>
          <a:endParaRPr lang="en-US"/>
        </a:p>
      </dgm:t>
    </dgm:pt>
    <dgm:pt modelId="{3B71AF84-ED94-4C5F-BED9-1B8B34D99429}" type="sibTrans" cxnId="{665D03F8-E237-4D7E-BF96-A32D213A0CEC}">
      <dgm:prSet/>
      <dgm:spPr/>
      <dgm:t>
        <a:bodyPr/>
        <a:lstStyle/>
        <a:p>
          <a:endParaRPr lang="en-US"/>
        </a:p>
      </dgm:t>
    </dgm:pt>
    <dgm:pt modelId="{F8850740-43E6-4B30-A43E-8CD457D842DC}" type="pres">
      <dgm:prSet presAssocID="{FCD4A967-AE65-42C3-8B32-A8FB0D98EA0B}" presName="root" presStyleCnt="0">
        <dgm:presLayoutVars>
          <dgm:chMax/>
          <dgm:chPref/>
          <dgm:animLvl val="lvl"/>
        </dgm:presLayoutVars>
      </dgm:prSet>
      <dgm:spPr/>
    </dgm:pt>
    <dgm:pt modelId="{34C5AB1B-E2EE-49F2-8301-B5169B4D1BB9}" type="pres">
      <dgm:prSet presAssocID="{FCD4A967-AE65-42C3-8B32-A8FB0D98EA0B}" presName="divider" presStyleLbl="fgAcc1" presStyleIdx="0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gm:spPr>
    </dgm:pt>
    <dgm:pt modelId="{78EED541-789D-4FDA-BCFA-D6AFC01F1862}" type="pres">
      <dgm:prSet presAssocID="{FCD4A967-AE65-42C3-8B32-A8FB0D98EA0B}" presName="nodes" presStyleCnt="0">
        <dgm:presLayoutVars>
          <dgm:chMax/>
          <dgm:chPref/>
          <dgm:animLvl val="lvl"/>
        </dgm:presLayoutVars>
      </dgm:prSet>
      <dgm:spPr/>
    </dgm:pt>
    <dgm:pt modelId="{B7CC679E-2785-4D4C-9A76-DC7B21E86305}" type="pres">
      <dgm:prSet presAssocID="{D2D1BB2A-4B99-4126-AB46-365EBEC9C35B}" presName="composite" presStyleCnt="0"/>
      <dgm:spPr/>
    </dgm:pt>
    <dgm:pt modelId="{912AA1B0-79F6-4E7C-9106-5A67ECD43C62}" type="pres">
      <dgm:prSet presAssocID="{D2D1BB2A-4B99-4126-AB46-365EBEC9C35B}" presName="ConnectorPoint" presStyleLbl="lnNode1" presStyleIdx="0" presStyleCnt="6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DF697DDB-E8CE-46F9-BB47-A3263E33C6EC}" type="pres">
      <dgm:prSet presAssocID="{D2D1BB2A-4B99-4126-AB46-365EBEC9C35B}" presName="DropPinPlaceHolder" presStyleCnt="0"/>
      <dgm:spPr/>
    </dgm:pt>
    <dgm:pt modelId="{B7A23020-9249-4481-B11C-5E1DC2E951EA}" type="pres">
      <dgm:prSet presAssocID="{D2D1BB2A-4B99-4126-AB46-365EBEC9C35B}" presName="DropPin" presStyleLbl="alignNode1" presStyleIdx="0" presStyleCnt="6"/>
      <dgm:spPr/>
    </dgm:pt>
    <dgm:pt modelId="{A4A7ECE1-607B-4A51-AA18-A8D06ECC3ADC}" type="pres">
      <dgm:prSet presAssocID="{D2D1BB2A-4B99-4126-AB46-365EBEC9C35B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734D6AA8-D576-4AD7-8DC1-E541A3C6CCB8}" type="pres">
      <dgm:prSet presAssocID="{D2D1BB2A-4B99-4126-AB46-365EBEC9C35B}" presName="L2TextContainer" presStyleLbl="revTx" presStyleIdx="0" presStyleCnt="12">
        <dgm:presLayoutVars>
          <dgm:bulletEnabled val="1"/>
        </dgm:presLayoutVars>
      </dgm:prSet>
      <dgm:spPr/>
    </dgm:pt>
    <dgm:pt modelId="{B3C50B6B-3F15-4715-BF8F-E75BBDE5ED99}" type="pres">
      <dgm:prSet presAssocID="{D2D1BB2A-4B99-4126-AB46-365EBEC9C35B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33F509B5-EF7A-4A72-BDB7-0817113CC618}" type="pres">
      <dgm:prSet presAssocID="{D2D1BB2A-4B99-4126-AB46-365EBEC9C35B}" presName="ConnectLine" presStyleLbl="sibTrans1D1" presStyleIdx="0" presStyleCnt="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23D52EEE-2352-4811-B8EB-99DC32A79938}" type="pres">
      <dgm:prSet presAssocID="{D2D1BB2A-4B99-4126-AB46-365EBEC9C35B}" presName="EmptyPlaceHolder" presStyleCnt="0"/>
      <dgm:spPr/>
    </dgm:pt>
    <dgm:pt modelId="{1FC6D799-A0DF-48FC-9422-D7A0CABAE5E5}" type="pres">
      <dgm:prSet presAssocID="{28004710-CF37-4C8B-9134-3CD72549B06B}" presName="spaceBetweenRectangles" presStyleCnt="0"/>
      <dgm:spPr/>
    </dgm:pt>
    <dgm:pt modelId="{3842FD69-FCAA-4A6D-89F0-02B6D4A22DE4}" type="pres">
      <dgm:prSet presAssocID="{4A0D7B90-7B99-4443-B070-B924A493B2F1}" presName="composite" presStyleCnt="0"/>
      <dgm:spPr/>
    </dgm:pt>
    <dgm:pt modelId="{695EDD84-1438-4F17-8F82-2CF7D75FD500}" type="pres">
      <dgm:prSet presAssocID="{4A0D7B90-7B99-4443-B070-B924A493B2F1}" presName="ConnectorPoint" presStyleLbl="lnNode1" presStyleIdx="1" presStyleCnt="6"/>
      <dgm:spPr>
        <a:solidFill>
          <a:schemeClr val="accent2">
            <a:hueOff val="381558"/>
            <a:satOff val="-8706"/>
            <a:lumOff val="3216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F67232F0-4D5C-44B1-80F7-861A2321220B}" type="pres">
      <dgm:prSet presAssocID="{4A0D7B90-7B99-4443-B070-B924A493B2F1}" presName="DropPinPlaceHolder" presStyleCnt="0"/>
      <dgm:spPr/>
    </dgm:pt>
    <dgm:pt modelId="{772E06FF-550D-464D-B3C4-DDDE830F92F8}" type="pres">
      <dgm:prSet presAssocID="{4A0D7B90-7B99-4443-B070-B924A493B2F1}" presName="DropPin" presStyleLbl="alignNode1" presStyleIdx="1" presStyleCnt="6"/>
      <dgm:spPr/>
    </dgm:pt>
    <dgm:pt modelId="{4FC091DF-BC0B-4D3F-80B3-74F21820984B}" type="pres">
      <dgm:prSet presAssocID="{4A0D7B90-7B99-4443-B070-B924A493B2F1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65FE33D6-C0FA-4182-BC6B-D1F8BFD6FFAE}" type="pres">
      <dgm:prSet presAssocID="{4A0D7B90-7B99-4443-B070-B924A493B2F1}" presName="L2TextContainer" presStyleLbl="revTx" presStyleIdx="2" presStyleCnt="12">
        <dgm:presLayoutVars>
          <dgm:bulletEnabled val="1"/>
        </dgm:presLayoutVars>
      </dgm:prSet>
      <dgm:spPr/>
    </dgm:pt>
    <dgm:pt modelId="{B7BF41F8-3E7B-4B72-8FB2-D6DEFD556539}" type="pres">
      <dgm:prSet presAssocID="{4A0D7B90-7B99-4443-B070-B924A493B2F1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6F82F27D-0235-4226-B143-566819FB0764}" type="pres">
      <dgm:prSet presAssocID="{4A0D7B90-7B99-4443-B070-B924A493B2F1}" presName="ConnectLine" presStyleLbl="sibTrans1D1" presStyleIdx="1" presStyleCnt="6"/>
      <dgm:spPr>
        <a:noFill/>
        <a:ln w="12700" cap="flat" cmpd="sng" algn="ctr">
          <a:solidFill>
            <a:schemeClr val="accent2">
              <a:hueOff val="381558"/>
              <a:satOff val="-8706"/>
              <a:lumOff val="3216"/>
              <a:alphaOff val="0"/>
            </a:schemeClr>
          </a:solidFill>
          <a:prstDash val="dash"/>
        </a:ln>
        <a:effectLst/>
      </dgm:spPr>
    </dgm:pt>
    <dgm:pt modelId="{3E9D5DDD-1357-49B1-B890-3739A338DE4D}" type="pres">
      <dgm:prSet presAssocID="{4A0D7B90-7B99-4443-B070-B924A493B2F1}" presName="EmptyPlaceHolder" presStyleCnt="0"/>
      <dgm:spPr/>
    </dgm:pt>
    <dgm:pt modelId="{B0581C6E-DD4D-46FB-AB72-9A03C5EE1446}" type="pres">
      <dgm:prSet presAssocID="{4A6B87C3-2845-449E-A025-F92B0D1B936E}" presName="spaceBetweenRectangles" presStyleCnt="0"/>
      <dgm:spPr/>
    </dgm:pt>
    <dgm:pt modelId="{FCDAB36F-63FE-48B9-938C-391C5B219ECD}" type="pres">
      <dgm:prSet presAssocID="{285B2CEE-035A-43AE-A4AA-ECFF2FB93D0D}" presName="composite" presStyleCnt="0"/>
      <dgm:spPr/>
    </dgm:pt>
    <dgm:pt modelId="{0D737506-4EE2-4B2D-876A-06C02D55E0C5}" type="pres">
      <dgm:prSet presAssocID="{285B2CEE-035A-43AE-A4AA-ECFF2FB93D0D}" presName="ConnectorPoint" presStyleLbl="lnNode1" presStyleIdx="2" presStyleCnt="6"/>
      <dgm:spPr>
        <a:solidFill>
          <a:schemeClr val="accent2">
            <a:hueOff val="763116"/>
            <a:satOff val="-17411"/>
            <a:lumOff val="6432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298BA2EA-D6C9-48AD-B67B-08112ECB1D46}" type="pres">
      <dgm:prSet presAssocID="{285B2CEE-035A-43AE-A4AA-ECFF2FB93D0D}" presName="DropPinPlaceHolder" presStyleCnt="0"/>
      <dgm:spPr/>
    </dgm:pt>
    <dgm:pt modelId="{6570A756-2663-47F2-9FC7-8352CA893CE7}" type="pres">
      <dgm:prSet presAssocID="{285B2CEE-035A-43AE-A4AA-ECFF2FB93D0D}" presName="DropPin" presStyleLbl="alignNode1" presStyleIdx="2" presStyleCnt="6"/>
      <dgm:spPr/>
    </dgm:pt>
    <dgm:pt modelId="{AD0141A9-3DF1-4B30-8B80-F218A048C8A8}" type="pres">
      <dgm:prSet presAssocID="{285B2CEE-035A-43AE-A4AA-ECFF2FB93D0D}" presName="Ellipse" presStyleLbl="fgAcc1" presStyleIdx="3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87305418-F71A-409C-9754-B97B0AA2A0E9}" type="pres">
      <dgm:prSet presAssocID="{285B2CEE-035A-43AE-A4AA-ECFF2FB93D0D}" presName="L2TextContainer" presStyleLbl="revTx" presStyleIdx="4" presStyleCnt="12">
        <dgm:presLayoutVars>
          <dgm:bulletEnabled val="1"/>
        </dgm:presLayoutVars>
      </dgm:prSet>
      <dgm:spPr/>
    </dgm:pt>
    <dgm:pt modelId="{1C28B469-A0E1-4E95-A6B6-023FB4D0AB96}" type="pres">
      <dgm:prSet presAssocID="{285B2CEE-035A-43AE-A4AA-ECFF2FB93D0D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3E2AE449-41FF-46D8-97AA-10DFC0AE2449}" type="pres">
      <dgm:prSet presAssocID="{285B2CEE-035A-43AE-A4AA-ECFF2FB93D0D}" presName="ConnectLine" presStyleLbl="sibTrans1D1" presStyleIdx="2" presStyleCnt="6"/>
      <dgm:spPr>
        <a:noFill/>
        <a:ln w="12700" cap="flat" cmpd="sng" algn="ctr">
          <a:solidFill>
            <a:schemeClr val="accent2">
              <a:hueOff val="763116"/>
              <a:satOff val="-17411"/>
              <a:lumOff val="6432"/>
              <a:alphaOff val="0"/>
            </a:schemeClr>
          </a:solidFill>
          <a:prstDash val="dash"/>
        </a:ln>
        <a:effectLst/>
      </dgm:spPr>
    </dgm:pt>
    <dgm:pt modelId="{6A1C1EE0-7D65-44D9-B5F7-CB912715B4B2}" type="pres">
      <dgm:prSet presAssocID="{285B2CEE-035A-43AE-A4AA-ECFF2FB93D0D}" presName="EmptyPlaceHolder" presStyleCnt="0"/>
      <dgm:spPr/>
    </dgm:pt>
    <dgm:pt modelId="{1B0AF578-7F0E-46C5-A619-FC746E64F755}" type="pres">
      <dgm:prSet presAssocID="{C1F5708C-3538-4DA7-AACC-E58C844C83C4}" presName="spaceBetweenRectangles" presStyleCnt="0"/>
      <dgm:spPr/>
    </dgm:pt>
    <dgm:pt modelId="{150295E3-2B21-4AE4-BAA2-C7B448ABC27C}" type="pres">
      <dgm:prSet presAssocID="{9E758E5A-F915-44A2-AA6F-EF0B81A0927B}" presName="composite" presStyleCnt="0"/>
      <dgm:spPr/>
    </dgm:pt>
    <dgm:pt modelId="{67C9AB70-5E02-4A03-AFAF-5C6D22088DB3}" type="pres">
      <dgm:prSet presAssocID="{9E758E5A-F915-44A2-AA6F-EF0B81A0927B}" presName="ConnectorPoint" presStyleLbl="lnNode1" presStyleIdx="3" presStyleCnt="6"/>
      <dgm:spPr>
        <a:solidFill>
          <a:schemeClr val="accent2">
            <a:hueOff val="1144674"/>
            <a:satOff val="-26117"/>
            <a:lumOff val="9647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92CBC1C0-2764-4119-971F-2C34FA19A141}" type="pres">
      <dgm:prSet presAssocID="{9E758E5A-F915-44A2-AA6F-EF0B81A0927B}" presName="DropPinPlaceHolder" presStyleCnt="0"/>
      <dgm:spPr/>
    </dgm:pt>
    <dgm:pt modelId="{8B7DF9D2-7CD4-4EEA-A7B8-E49C5B8AFC13}" type="pres">
      <dgm:prSet presAssocID="{9E758E5A-F915-44A2-AA6F-EF0B81A0927B}" presName="DropPin" presStyleLbl="alignNode1" presStyleIdx="3" presStyleCnt="6"/>
      <dgm:spPr/>
    </dgm:pt>
    <dgm:pt modelId="{677419B5-49C0-4B9E-AE84-5748D6D1783A}" type="pres">
      <dgm:prSet presAssocID="{9E758E5A-F915-44A2-AA6F-EF0B81A0927B}" presName="Ellipse" presStyleLbl="fgAcc1" presStyleIdx="4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A1642E16-5E92-42E5-9974-07DFD5E2EB61}" type="pres">
      <dgm:prSet presAssocID="{9E758E5A-F915-44A2-AA6F-EF0B81A0927B}" presName="L2TextContainer" presStyleLbl="revTx" presStyleIdx="6" presStyleCnt="12">
        <dgm:presLayoutVars>
          <dgm:bulletEnabled val="1"/>
        </dgm:presLayoutVars>
      </dgm:prSet>
      <dgm:spPr/>
    </dgm:pt>
    <dgm:pt modelId="{24D79013-C1AB-4CC5-8E01-A3833051BF21}" type="pres">
      <dgm:prSet presAssocID="{9E758E5A-F915-44A2-AA6F-EF0B81A0927B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682072B9-6B5E-4966-915F-8DC04E32C589}" type="pres">
      <dgm:prSet presAssocID="{9E758E5A-F915-44A2-AA6F-EF0B81A0927B}" presName="ConnectLine" presStyleLbl="sibTrans1D1" presStyleIdx="3" presStyleCnt="6"/>
      <dgm:spPr>
        <a:noFill/>
        <a:ln w="12700" cap="flat" cmpd="sng" algn="ctr">
          <a:solidFill>
            <a:schemeClr val="accent2">
              <a:hueOff val="1144674"/>
              <a:satOff val="-26117"/>
              <a:lumOff val="9647"/>
              <a:alphaOff val="0"/>
            </a:schemeClr>
          </a:solidFill>
          <a:prstDash val="dash"/>
        </a:ln>
        <a:effectLst/>
      </dgm:spPr>
    </dgm:pt>
    <dgm:pt modelId="{D9F2B8E9-2958-42C9-80A4-EC8643F31442}" type="pres">
      <dgm:prSet presAssocID="{9E758E5A-F915-44A2-AA6F-EF0B81A0927B}" presName="EmptyPlaceHolder" presStyleCnt="0"/>
      <dgm:spPr/>
    </dgm:pt>
    <dgm:pt modelId="{D43C0F90-04BC-404C-AD3B-B95503E0BD8A}" type="pres">
      <dgm:prSet presAssocID="{4A550845-09F4-435C-9D6E-22725D6C5B8B}" presName="spaceBetweenRectangles" presStyleCnt="0"/>
      <dgm:spPr/>
    </dgm:pt>
    <dgm:pt modelId="{2D09EEF5-B5BA-4A98-BE23-7BB4A8F4D653}" type="pres">
      <dgm:prSet presAssocID="{A7B55FE0-2B5F-48FA-8010-92F282CC3649}" presName="composite" presStyleCnt="0"/>
      <dgm:spPr/>
    </dgm:pt>
    <dgm:pt modelId="{24EB7CA1-787F-482E-8E90-982BBEB76630}" type="pres">
      <dgm:prSet presAssocID="{A7B55FE0-2B5F-48FA-8010-92F282CC3649}" presName="ConnectorPoint" presStyleLbl="lnNode1" presStyleIdx="4" presStyleCnt="6"/>
      <dgm:spPr>
        <a:solidFill>
          <a:schemeClr val="accent2">
            <a:hueOff val="1526231"/>
            <a:satOff val="-34822"/>
            <a:lumOff val="12863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A72A5AC4-3FDE-4200-AF5A-5B7A24EDD2CF}" type="pres">
      <dgm:prSet presAssocID="{A7B55FE0-2B5F-48FA-8010-92F282CC3649}" presName="DropPinPlaceHolder" presStyleCnt="0"/>
      <dgm:spPr/>
    </dgm:pt>
    <dgm:pt modelId="{C66BC356-2336-47D4-B59F-D41DDFF99720}" type="pres">
      <dgm:prSet presAssocID="{A7B55FE0-2B5F-48FA-8010-92F282CC3649}" presName="DropPin" presStyleLbl="alignNode1" presStyleIdx="4" presStyleCnt="6"/>
      <dgm:spPr/>
    </dgm:pt>
    <dgm:pt modelId="{76C11D8A-ECD7-426B-BD7C-B6273BC83634}" type="pres">
      <dgm:prSet presAssocID="{A7B55FE0-2B5F-48FA-8010-92F282CC3649}" presName="Ellipse" presStyleLbl="fgAcc1" presStyleIdx="5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6378E2B0-C8F0-4F88-BC2C-64AF0135E848}" type="pres">
      <dgm:prSet presAssocID="{A7B55FE0-2B5F-48FA-8010-92F282CC3649}" presName="L2TextContainer" presStyleLbl="revTx" presStyleIdx="8" presStyleCnt="12">
        <dgm:presLayoutVars>
          <dgm:bulletEnabled val="1"/>
        </dgm:presLayoutVars>
      </dgm:prSet>
      <dgm:spPr/>
    </dgm:pt>
    <dgm:pt modelId="{5FB84992-AFB1-4429-8C5E-645FD8E73DA7}" type="pres">
      <dgm:prSet presAssocID="{A7B55FE0-2B5F-48FA-8010-92F282CC3649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AC83C888-9DB6-49F6-895B-236043FF2559}" type="pres">
      <dgm:prSet presAssocID="{A7B55FE0-2B5F-48FA-8010-92F282CC3649}" presName="ConnectLine" presStyleLbl="sibTrans1D1" presStyleIdx="4" presStyleCnt="6"/>
      <dgm:spPr>
        <a:noFill/>
        <a:ln w="12700" cap="flat" cmpd="sng" algn="ctr">
          <a:solidFill>
            <a:schemeClr val="accent2">
              <a:hueOff val="1526231"/>
              <a:satOff val="-34822"/>
              <a:lumOff val="12863"/>
              <a:alphaOff val="0"/>
            </a:schemeClr>
          </a:solidFill>
          <a:prstDash val="dash"/>
        </a:ln>
        <a:effectLst/>
      </dgm:spPr>
    </dgm:pt>
    <dgm:pt modelId="{D596443F-617D-4A2F-9849-D9C471E50DC8}" type="pres">
      <dgm:prSet presAssocID="{A7B55FE0-2B5F-48FA-8010-92F282CC3649}" presName="EmptyPlaceHolder" presStyleCnt="0"/>
      <dgm:spPr/>
    </dgm:pt>
    <dgm:pt modelId="{F0E30740-6709-4EFE-805F-A2F847728076}" type="pres">
      <dgm:prSet presAssocID="{7F96CB7E-B8D9-4A01-9BBA-E0DA341D17FD}" presName="spaceBetweenRectangles" presStyleCnt="0"/>
      <dgm:spPr/>
    </dgm:pt>
    <dgm:pt modelId="{2A77A0F3-C952-41A0-8231-1317176581F6}" type="pres">
      <dgm:prSet presAssocID="{F78C8BFA-36D0-453A-8B5D-95073DD485AD}" presName="composite" presStyleCnt="0"/>
      <dgm:spPr/>
    </dgm:pt>
    <dgm:pt modelId="{A2139396-58BD-4F75-9C24-9967746488EA}" type="pres">
      <dgm:prSet presAssocID="{F78C8BFA-36D0-453A-8B5D-95073DD485AD}" presName="ConnectorPoint" presStyleLbl="lnNode1" presStyleIdx="5" presStyleCnt="6"/>
      <dgm:spPr>
        <a:solidFill>
          <a:schemeClr val="accent2">
            <a:hueOff val="1907789"/>
            <a:satOff val="-43528"/>
            <a:lumOff val="1607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A3A95E5D-CD6A-4FB2-A32B-F5540161EDEF}" type="pres">
      <dgm:prSet presAssocID="{F78C8BFA-36D0-453A-8B5D-95073DD485AD}" presName="DropPinPlaceHolder" presStyleCnt="0"/>
      <dgm:spPr/>
    </dgm:pt>
    <dgm:pt modelId="{F79F0646-B68A-4CF5-9A5A-7EAB9926B23D}" type="pres">
      <dgm:prSet presAssocID="{F78C8BFA-36D0-453A-8B5D-95073DD485AD}" presName="DropPin" presStyleLbl="alignNode1" presStyleIdx="5" presStyleCnt="6"/>
      <dgm:spPr/>
    </dgm:pt>
    <dgm:pt modelId="{D5C87C18-AB92-4AA6-8D0F-FDC29469D1D9}" type="pres">
      <dgm:prSet presAssocID="{F78C8BFA-36D0-453A-8B5D-95073DD485AD}" presName="Ellipse" presStyleLbl="fgAcc1" presStyleIdx="6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gm:spPr>
    </dgm:pt>
    <dgm:pt modelId="{EC525930-9015-432E-A5F2-F6629855A2BC}" type="pres">
      <dgm:prSet presAssocID="{F78C8BFA-36D0-453A-8B5D-95073DD485AD}" presName="L2TextContainer" presStyleLbl="revTx" presStyleIdx="10" presStyleCnt="12">
        <dgm:presLayoutVars>
          <dgm:bulletEnabled val="1"/>
        </dgm:presLayoutVars>
      </dgm:prSet>
      <dgm:spPr/>
    </dgm:pt>
    <dgm:pt modelId="{692A9040-36B1-430C-8EB2-D213FDA1D0BB}" type="pres">
      <dgm:prSet presAssocID="{F78C8BFA-36D0-453A-8B5D-95073DD485AD}" presName="L1TextContainer" presStyleLbl="revTx" presStyleIdx="11" presStyleCnt="12" custLinFactNeighborX="0" custLinFactNeighborY="-6089">
        <dgm:presLayoutVars>
          <dgm:chMax val="1"/>
          <dgm:chPref val="1"/>
          <dgm:bulletEnabled val="1"/>
        </dgm:presLayoutVars>
      </dgm:prSet>
      <dgm:spPr/>
    </dgm:pt>
    <dgm:pt modelId="{F2C3BC4D-799C-4072-B1D2-CE32ABCEF21D}" type="pres">
      <dgm:prSet presAssocID="{F78C8BFA-36D0-453A-8B5D-95073DD485AD}" presName="ConnectLine" presStyleLbl="sibTrans1D1" presStyleIdx="5" presStyleCnt="6"/>
      <dgm:spPr>
        <a:noFill/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dash"/>
        </a:ln>
        <a:effectLst/>
      </dgm:spPr>
    </dgm:pt>
    <dgm:pt modelId="{91FC9222-E7E7-4A7F-AA85-34053DE9D290}" type="pres">
      <dgm:prSet presAssocID="{F78C8BFA-36D0-453A-8B5D-95073DD485AD}" presName="EmptyPlaceHolder" presStyleCnt="0"/>
      <dgm:spPr/>
    </dgm:pt>
  </dgm:ptLst>
  <dgm:cxnLst>
    <dgm:cxn modelId="{C0A1F100-8896-4771-B468-6D0F0F8F52AA}" type="presOf" srcId="{C636874F-3A86-45CF-A527-A941A82F21B7}" destId="{87305418-F71A-409C-9754-B97B0AA2A0E9}" srcOrd="0" destOrd="0" presId="urn:microsoft.com/office/officeart/2017/3/layout/DropPinTimeline"/>
    <dgm:cxn modelId="{C7AB300F-30CE-4852-9CE2-A0CB56FBA656}" type="presOf" srcId="{9E758E5A-F915-44A2-AA6F-EF0B81A0927B}" destId="{24D79013-C1AB-4CC5-8E01-A3833051BF21}" srcOrd="0" destOrd="0" presId="urn:microsoft.com/office/officeart/2017/3/layout/DropPinTimeline"/>
    <dgm:cxn modelId="{E4D1300F-A790-42FC-AA3C-EF07A94DBE4F}" type="presOf" srcId="{4CB2040C-DE11-4A8D-904A-E2F7833B5188}" destId="{A1642E16-5E92-42E5-9974-07DFD5E2EB61}" srcOrd="0" destOrd="0" presId="urn:microsoft.com/office/officeart/2017/3/layout/DropPinTimeline"/>
    <dgm:cxn modelId="{3B087014-27B5-4360-861F-51DAD49F4ECB}" srcId="{FCD4A967-AE65-42C3-8B32-A8FB0D98EA0B}" destId="{285B2CEE-035A-43AE-A4AA-ECFF2FB93D0D}" srcOrd="2" destOrd="0" parTransId="{3ED2059F-1D8A-4E8D-B906-5D4740810E99}" sibTransId="{C1F5708C-3538-4DA7-AACC-E58C844C83C4}"/>
    <dgm:cxn modelId="{599A0418-BD25-4AB8-A42B-57319096E676}" type="presOf" srcId="{4A0D7B90-7B99-4443-B070-B924A493B2F1}" destId="{B7BF41F8-3E7B-4B72-8FB2-D6DEFD556539}" srcOrd="0" destOrd="0" presId="urn:microsoft.com/office/officeart/2017/3/layout/DropPinTimeline"/>
    <dgm:cxn modelId="{195B651A-EB80-4A97-B359-DA7BABED17DB}" srcId="{FCD4A967-AE65-42C3-8B32-A8FB0D98EA0B}" destId="{F78C8BFA-36D0-453A-8B5D-95073DD485AD}" srcOrd="5" destOrd="0" parTransId="{CEE56CE5-9D22-417B-B23E-0499595DBA02}" sibTransId="{D294F6F7-C916-40BD-8E5E-F7AAEA882198}"/>
    <dgm:cxn modelId="{1DCFC02E-BCFD-4D63-BD77-4CF155744515}" type="presOf" srcId="{A7B55FE0-2B5F-48FA-8010-92F282CC3649}" destId="{5FB84992-AFB1-4429-8C5E-645FD8E73DA7}" srcOrd="0" destOrd="0" presId="urn:microsoft.com/office/officeart/2017/3/layout/DropPinTimeline"/>
    <dgm:cxn modelId="{6008872F-58C7-410A-B9FA-D648EE8A13ED}" srcId="{D2D1BB2A-4B99-4126-AB46-365EBEC9C35B}" destId="{1CBDE8C9-449F-41FE-886D-527CCFC0C5C7}" srcOrd="0" destOrd="0" parTransId="{7EEE08F9-18ED-49C1-A161-BBB242B41E2A}" sibTransId="{6A145AC0-C35F-48F4-8E83-AB188D7FD38C}"/>
    <dgm:cxn modelId="{03A03830-47DC-4291-8680-D3ADA2B367A9}" type="presOf" srcId="{D2D1BB2A-4B99-4126-AB46-365EBEC9C35B}" destId="{B3C50B6B-3F15-4715-BF8F-E75BBDE5ED99}" srcOrd="0" destOrd="0" presId="urn:microsoft.com/office/officeart/2017/3/layout/DropPinTimeline"/>
    <dgm:cxn modelId="{45F2A631-33A7-4344-A156-6FD41C7F9FF4}" type="presOf" srcId="{1CBDE8C9-449F-41FE-886D-527CCFC0C5C7}" destId="{734D6AA8-D576-4AD7-8DC1-E541A3C6CCB8}" srcOrd="0" destOrd="0" presId="urn:microsoft.com/office/officeart/2017/3/layout/DropPinTimeline"/>
    <dgm:cxn modelId="{3157B132-72C5-459A-B1E8-9266F37FB08F}" type="presOf" srcId="{BAFA1713-62E3-4DA5-8FDD-1D80BACA54EB}" destId="{6378E2B0-C8F0-4F88-BC2C-64AF0135E848}" srcOrd="0" destOrd="0" presId="urn:microsoft.com/office/officeart/2017/3/layout/DropPinTimeline"/>
    <dgm:cxn modelId="{15632764-757A-4E84-B2E4-ABF438A5589D}" srcId="{9E758E5A-F915-44A2-AA6F-EF0B81A0927B}" destId="{4CB2040C-DE11-4A8D-904A-E2F7833B5188}" srcOrd="0" destOrd="0" parTransId="{E54D75A4-8E2D-4683-939B-792C974A4BB3}" sibTransId="{520DD800-6ABB-47D9-A95E-7D1D851402E7}"/>
    <dgm:cxn modelId="{1AC65368-683F-46C6-ABBE-BA3D28DF7D9B}" srcId="{4A0D7B90-7B99-4443-B070-B924A493B2F1}" destId="{EB083F24-527E-4BF4-9312-D66492909CEF}" srcOrd="0" destOrd="0" parTransId="{E136BF7A-86C5-44ED-987F-9B7D16CD2B60}" sibTransId="{B824853E-EBDE-4BF5-8FA6-F4F14FA078F2}"/>
    <dgm:cxn modelId="{D56A336F-B17F-43CA-B845-AD6C2349554F}" srcId="{FCD4A967-AE65-42C3-8B32-A8FB0D98EA0B}" destId="{9E758E5A-F915-44A2-AA6F-EF0B81A0927B}" srcOrd="3" destOrd="0" parTransId="{CC924437-7095-4362-8536-D6FB3BFB27CD}" sibTransId="{4A550845-09F4-435C-9D6E-22725D6C5B8B}"/>
    <dgm:cxn modelId="{8D86CA4F-5500-4C3E-BAB9-A1BA9A4813F1}" srcId="{285B2CEE-035A-43AE-A4AA-ECFF2FB93D0D}" destId="{C636874F-3A86-45CF-A527-A941A82F21B7}" srcOrd="0" destOrd="0" parTransId="{60FCBF82-6689-4944-9CB5-B2C0CB2D1B19}" sibTransId="{6DEBE642-550F-4685-9880-8CB866FB1A03}"/>
    <dgm:cxn modelId="{8E2F8B79-361E-4E25-9C42-232267D4EDB3}" srcId="{FCD4A967-AE65-42C3-8B32-A8FB0D98EA0B}" destId="{D2D1BB2A-4B99-4126-AB46-365EBEC9C35B}" srcOrd="0" destOrd="0" parTransId="{18BC1111-DBFE-4E3B-A284-113427B0C7EC}" sibTransId="{28004710-CF37-4C8B-9134-3CD72549B06B}"/>
    <dgm:cxn modelId="{C9A8437F-ABC8-4AE8-80EC-BCBCDE184159}" type="presOf" srcId="{FCD4A967-AE65-42C3-8B32-A8FB0D98EA0B}" destId="{F8850740-43E6-4B30-A43E-8CD457D842DC}" srcOrd="0" destOrd="0" presId="urn:microsoft.com/office/officeart/2017/3/layout/DropPinTimeline"/>
    <dgm:cxn modelId="{0CF68E8D-E814-4578-9C0A-9A1B34371253}" srcId="{F78C8BFA-36D0-453A-8B5D-95073DD485AD}" destId="{1767951C-0BE0-44CF-8818-81557B2581B7}" srcOrd="0" destOrd="0" parTransId="{69509ED0-2F6B-4EF9-989F-01988B4F2175}" sibTransId="{502A80B7-D002-4FA3-B4D5-75CE1C79E42B}"/>
    <dgm:cxn modelId="{048E909B-BD7B-40AF-A9C4-684A4D3C86C0}" srcId="{FCD4A967-AE65-42C3-8B32-A8FB0D98EA0B}" destId="{4A0D7B90-7B99-4443-B070-B924A493B2F1}" srcOrd="1" destOrd="0" parTransId="{4942DF49-7606-4570-80F3-EDEAFDA8F378}" sibTransId="{4A6B87C3-2845-449E-A025-F92B0D1B936E}"/>
    <dgm:cxn modelId="{11730AA8-96F5-4B32-87A0-E60ED8D8A6D2}" type="presOf" srcId="{08A3A684-1EB6-4E1F-9070-4D773E607DBC}" destId="{87305418-F71A-409C-9754-B97B0AA2A0E9}" srcOrd="0" destOrd="1" presId="urn:microsoft.com/office/officeart/2017/3/layout/DropPinTimeline"/>
    <dgm:cxn modelId="{E942E7AD-74F9-4C1B-8B0C-A517D48A13FA}" srcId="{A7B55FE0-2B5F-48FA-8010-92F282CC3649}" destId="{BAFA1713-62E3-4DA5-8FDD-1D80BACA54EB}" srcOrd="0" destOrd="0" parTransId="{894C2216-8219-489A-A1DC-9F7B5AAD6C24}" sibTransId="{381F6262-C804-4D38-B938-44276C157C67}"/>
    <dgm:cxn modelId="{EEC7FAB5-704B-4995-8B0D-BEB0DCEFDFA6}" type="presOf" srcId="{F78C8BFA-36D0-453A-8B5D-95073DD485AD}" destId="{692A9040-36B1-430C-8EB2-D213FDA1D0BB}" srcOrd="0" destOrd="0" presId="urn:microsoft.com/office/officeart/2017/3/layout/DropPinTimeline"/>
    <dgm:cxn modelId="{E3100FCA-FD82-438A-A4E5-2AD3CA726A04}" type="presOf" srcId="{EB083F24-527E-4BF4-9312-D66492909CEF}" destId="{65FE33D6-C0FA-4182-BC6B-D1F8BFD6FFAE}" srcOrd="0" destOrd="0" presId="urn:microsoft.com/office/officeart/2017/3/layout/DropPinTimeline"/>
    <dgm:cxn modelId="{309035DF-0B8B-4136-A11B-F08ABB9447DD}" type="presOf" srcId="{285B2CEE-035A-43AE-A4AA-ECFF2FB93D0D}" destId="{1C28B469-A0E1-4E95-A6B6-023FB4D0AB96}" srcOrd="0" destOrd="0" presId="urn:microsoft.com/office/officeart/2017/3/layout/DropPinTimeline"/>
    <dgm:cxn modelId="{665D03F8-E237-4D7E-BF96-A32D213A0CEC}" srcId="{285B2CEE-035A-43AE-A4AA-ECFF2FB93D0D}" destId="{08A3A684-1EB6-4E1F-9070-4D773E607DBC}" srcOrd="1" destOrd="0" parTransId="{433C77E0-36DB-46F3-B5D3-0DBFEF78E29C}" sibTransId="{3B71AF84-ED94-4C5F-BED9-1B8B34D99429}"/>
    <dgm:cxn modelId="{084B2CFD-A0E8-4778-A01C-816979AFFB4B}" srcId="{FCD4A967-AE65-42C3-8B32-A8FB0D98EA0B}" destId="{A7B55FE0-2B5F-48FA-8010-92F282CC3649}" srcOrd="4" destOrd="0" parTransId="{708FE1A1-7C21-495C-9018-D99AA05C882B}" sibTransId="{7F96CB7E-B8D9-4A01-9BBA-E0DA341D17FD}"/>
    <dgm:cxn modelId="{7628E9FF-4BF8-44D1-8832-935F59EB2C0A}" type="presOf" srcId="{1767951C-0BE0-44CF-8818-81557B2581B7}" destId="{EC525930-9015-432E-A5F2-F6629855A2BC}" srcOrd="0" destOrd="0" presId="urn:microsoft.com/office/officeart/2017/3/layout/DropPinTimeline"/>
    <dgm:cxn modelId="{8BA0A8E1-6F1D-4D8E-A0B5-DC76C6B451DC}" type="presParOf" srcId="{F8850740-43E6-4B30-A43E-8CD457D842DC}" destId="{34C5AB1B-E2EE-49F2-8301-B5169B4D1BB9}" srcOrd="0" destOrd="0" presId="urn:microsoft.com/office/officeart/2017/3/layout/DropPinTimeline"/>
    <dgm:cxn modelId="{A932E5D5-5B65-4B93-BD01-BCA70234E2AB}" type="presParOf" srcId="{F8850740-43E6-4B30-A43E-8CD457D842DC}" destId="{78EED541-789D-4FDA-BCFA-D6AFC01F1862}" srcOrd="1" destOrd="0" presId="urn:microsoft.com/office/officeart/2017/3/layout/DropPinTimeline"/>
    <dgm:cxn modelId="{F5A339CB-83EB-4216-855D-D23B3FE59C08}" type="presParOf" srcId="{78EED541-789D-4FDA-BCFA-D6AFC01F1862}" destId="{B7CC679E-2785-4D4C-9A76-DC7B21E86305}" srcOrd="0" destOrd="0" presId="urn:microsoft.com/office/officeart/2017/3/layout/DropPinTimeline"/>
    <dgm:cxn modelId="{3EC01299-CC92-48F0-A850-550F18667590}" type="presParOf" srcId="{B7CC679E-2785-4D4C-9A76-DC7B21E86305}" destId="{912AA1B0-79F6-4E7C-9106-5A67ECD43C62}" srcOrd="0" destOrd="0" presId="urn:microsoft.com/office/officeart/2017/3/layout/DropPinTimeline"/>
    <dgm:cxn modelId="{7461BC5B-C510-4D78-BF68-BC017240B073}" type="presParOf" srcId="{B7CC679E-2785-4D4C-9A76-DC7B21E86305}" destId="{DF697DDB-E8CE-46F9-BB47-A3263E33C6EC}" srcOrd="1" destOrd="0" presId="urn:microsoft.com/office/officeart/2017/3/layout/DropPinTimeline"/>
    <dgm:cxn modelId="{4EF460BB-8C86-44A1-9A20-CF888A8A7EC7}" type="presParOf" srcId="{DF697DDB-E8CE-46F9-BB47-A3263E33C6EC}" destId="{B7A23020-9249-4481-B11C-5E1DC2E951EA}" srcOrd="0" destOrd="0" presId="urn:microsoft.com/office/officeart/2017/3/layout/DropPinTimeline"/>
    <dgm:cxn modelId="{499E2CCD-1EEE-44AC-ACB6-E284A87A27FB}" type="presParOf" srcId="{DF697DDB-E8CE-46F9-BB47-A3263E33C6EC}" destId="{A4A7ECE1-607B-4A51-AA18-A8D06ECC3ADC}" srcOrd="1" destOrd="0" presId="urn:microsoft.com/office/officeart/2017/3/layout/DropPinTimeline"/>
    <dgm:cxn modelId="{7C7EB140-11FC-47B2-8C90-54965CC4B35A}" type="presParOf" srcId="{B7CC679E-2785-4D4C-9A76-DC7B21E86305}" destId="{734D6AA8-D576-4AD7-8DC1-E541A3C6CCB8}" srcOrd="2" destOrd="0" presId="urn:microsoft.com/office/officeart/2017/3/layout/DropPinTimeline"/>
    <dgm:cxn modelId="{A7A9BED9-D741-4FC7-9D9D-E725DE1656AB}" type="presParOf" srcId="{B7CC679E-2785-4D4C-9A76-DC7B21E86305}" destId="{B3C50B6B-3F15-4715-BF8F-E75BBDE5ED99}" srcOrd="3" destOrd="0" presId="urn:microsoft.com/office/officeart/2017/3/layout/DropPinTimeline"/>
    <dgm:cxn modelId="{C174392C-6D7F-41F5-86B5-34CA46971F18}" type="presParOf" srcId="{B7CC679E-2785-4D4C-9A76-DC7B21E86305}" destId="{33F509B5-EF7A-4A72-BDB7-0817113CC618}" srcOrd="4" destOrd="0" presId="urn:microsoft.com/office/officeart/2017/3/layout/DropPinTimeline"/>
    <dgm:cxn modelId="{BF1610E1-8A9C-4BC8-A645-97EC9AC3C2DD}" type="presParOf" srcId="{B7CC679E-2785-4D4C-9A76-DC7B21E86305}" destId="{23D52EEE-2352-4811-B8EB-99DC32A79938}" srcOrd="5" destOrd="0" presId="urn:microsoft.com/office/officeart/2017/3/layout/DropPinTimeline"/>
    <dgm:cxn modelId="{EBE9DA00-DD1C-4A9E-A601-3786D53A030F}" type="presParOf" srcId="{78EED541-789D-4FDA-BCFA-D6AFC01F1862}" destId="{1FC6D799-A0DF-48FC-9422-D7A0CABAE5E5}" srcOrd="1" destOrd="0" presId="urn:microsoft.com/office/officeart/2017/3/layout/DropPinTimeline"/>
    <dgm:cxn modelId="{6ECEF8AC-6199-43C6-8646-145A505617DD}" type="presParOf" srcId="{78EED541-789D-4FDA-BCFA-D6AFC01F1862}" destId="{3842FD69-FCAA-4A6D-89F0-02B6D4A22DE4}" srcOrd="2" destOrd="0" presId="urn:microsoft.com/office/officeart/2017/3/layout/DropPinTimeline"/>
    <dgm:cxn modelId="{7FA3E246-63FD-4427-A26A-50039AEB9B57}" type="presParOf" srcId="{3842FD69-FCAA-4A6D-89F0-02B6D4A22DE4}" destId="{695EDD84-1438-4F17-8F82-2CF7D75FD500}" srcOrd="0" destOrd="0" presId="urn:microsoft.com/office/officeart/2017/3/layout/DropPinTimeline"/>
    <dgm:cxn modelId="{A95AF836-48D0-4C9E-B2BA-2E1B543C59FE}" type="presParOf" srcId="{3842FD69-FCAA-4A6D-89F0-02B6D4A22DE4}" destId="{F67232F0-4D5C-44B1-80F7-861A2321220B}" srcOrd="1" destOrd="0" presId="urn:microsoft.com/office/officeart/2017/3/layout/DropPinTimeline"/>
    <dgm:cxn modelId="{B58D501F-90AF-49F6-884E-74C43199AF50}" type="presParOf" srcId="{F67232F0-4D5C-44B1-80F7-861A2321220B}" destId="{772E06FF-550D-464D-B3C4-DDDE830F92F8}" srcOrd="0" destOrd="0" presId="urn:microsoft.com/office/officeart/2017/3/layout/DropPinTimeline"/>
    <dgm:cxn modelId="{043F614C-3D03-40F0-8FF0-D1E0F3CF6F97}" type="presParOf" srcId="{F67232F0-4D5C-44B1-80F7-861A2321220B}" destId="{4FC091DF-BC0B-4D3F-80B3-74F21820984B}" srcOrd="1" destOrd="0" presId="urn:microsoft.com/office/officeart/2017/3/layout/DropPinTimeline"/>
    <dgm:cxn modelId="{1BD4593B-1A7F-4729-A071-94CE44D4E7C6}" type="presParOf" srcId="{3842FD69-FCAA-4A6D-89F0-02B6D4A22DE4}" destId="{65FE33D6-C0FA-4182-BC6B-D1F8BFD6FFAE}" srcOrd="2" destOrd="0" presId="urn:microsoft.com/office/officeart/2017/3/layout/DropPinTimeline"/>
    <dgm:cxn modelId="{C3B36CFB-7EF7-4997-8BFF-160451709179}" type="presParOf" srcId="{3842FD69-FCAA-4A6D-89F0-02B6D4A22DE4}" destId="{B7BF41F8-3E7B-4B72-8FB2-D6DEFD556539}" srcOrd="3" destOrd="0" presId="urn:microsoft.com/office/officeart/2017/3/layout/DropPinTimeline"/>
    <dgm:cxn modelId="{05ACC942-4DF1-44AA-865E-56892B9B0BE8}" type="presParOf" srcId="{3842FD69-FCAA-4A6D-89F0-02B6D4A22DE4}" destId="{6F82F27D-0235-4226-B143-566819FB0764}" srcOrd="4" destOrd="0" presId="urn:microsoft.com/office/officeart/2017/3/layout/DropPinTimeline"/>
    <dgm:cxn modelId="{2A3DBA4A-FC9E-4182-A117-F5CA63B61E6C}" type="presParOf" srcId="{3842FD69-FCAA-4A6D-89F0-02B6D4A22DE4}" destId="{3E9D5DDD-1357-49B1-B890-3739A338DE4D}" srcOrd="5" destOrd="0" presId="urn:microsoft.com/office/officeart/2017/3/layout/DropPinTimeline"/>
    <dgm:cxn modelId="{7A58F3FD-F9BF-4B6C-BDD2-D70E5AE6DE99}" type="presParOf" srcId="{78EED541-789D-4FDA-BCFA-D6AFC01F1862}" destId="{B0581C6E-DD4D-46FB-AB72-9A03C5EE1446}" srcOrd="3" destOrd="0" presId="urn:microsoft.com/office/officeart/2017/3/layout/DropPinTimeline"/>
    <dgm:cxn modelId="{D42927D7-150A-4FEC-88C7-476FA5C4602D}" type="presParOf" srcId="{78EED541-789D-4FDA-BCFA-D6AFC01F1862}" destId="{FCDAB36F-63FE-48B9-938C-391C5B219ECD}" srcOrd="4" destOrd="0" presId="urn:microsoft.com/office/officeart/2017/3/layout/DropPinTimeline"/>
    <dgm:cxn modelId="{C92AC0A1-E5E3-4F36-BAD4-5350E67C7707}" type="presParOf" srcId="{FCDAB36F-63FE-48B9-938C-391C5B219ECD}" destId="{0D737506-4EE2-4B2D-876A-06C02D55E0C5}" srcOrd="0" destOrd="0" presId="urn:microsoft.com/office/officeart/2017/3/layout/DropPinTimeline"/>
    <dgm:cxn modelId="{62FCC6F1-8E47-4F28-B4A9-A2EA777EA793}" type="presParOf" srcId="{FCDAB36F-63FE-48B9-938C-391C5B219ECD}" destId="{298BA2EA-D6C9-48AD-B67B-08112ECB1D46}" srcOrd="1" destOrd="0" presId="urn:microsoft.com/office/officeart/2017/3/layout/DropPinTimeline"/>
    <dgm:cxn modelId="{3B9E1154-0E42-4985-B378-85505C510828}" type="presParOf" srcId="{298BA2EA-D6C9-48AD-B67B-08112ECB1D46}" destId="{6570A756-2663-47F2-9FC7-8352CA893CE7}" srcOrd="0" destOrd="0" presId="urn:microsoft.com/office/officeart/2017/3/layout/DropPinTimeline"/>
    <dgm:cxn modelId="{E26A6424-3B85-4BDE-AC2F-EF1391A52AC6}" type="presParOf" srcId="{298BA2EA-D6C9-48AD-B67B-08112ECB1D46}" destId="{AD0141A9-3DF1-4B30-8B80-F218A048C8A8}" srcOrd="1" destOrd="0" presId="urn:microsoft.com/office/officeart/2017/3/layout/DropPinTimeline"/>
    <dgm:cxn modelId="{84989C7A-9D87-4CE2-AA1E-A92A778F3382}" type="presParOf" srcId="{FCDAB36F-63FE-48B9-938C-391C5B219ECD}" destId="{87305418-F71A-409C-9754-B97B0AA2A0E9}" srcOrd="2" destOrd="0" presId="urn:microsoft.com/office/officeart/2017/3/layout/DropPinTimeline"/>
    <dgm:cxn modelId="{A78B7F2D-4EE7-44E5-96DB-5BD0784C597F}" type="presParOf" srcId="{FCDAB36F-63FE-48B9-938C-391C5B219ECD}" destId="{1C28B469-A0E1-4E95-A6B6-023FB4D0AB96}" srcOrd="3" destOrd="0" presId="urn:microsoft.com/office/officeart/2017/3/layout/DropPinTimeline"/>
    <dgm:cxn modelId="{6E054432-FD68-4BEC-8B53-C7DFDFBD2BD2}" type="presParOf" srcId="{FCDAB36F-63FE-48B9-938C-391C5B219ECD}" destId="{3E2AE449-41FF-46D8-97AA-10DFC0AE2449}" srcOrd="4" destOrd="0" presId="urn:microsoft.com/office/officeart/2017/3/layout/DropPinTimeline"/>
    <dgm:cxn modelId="{B8CF3207-4DE9-4143-96D8-D813CA0C73B0}" type="presParOf" srcId="{FCDAB36F-63FE-48B9-938C-391C5B219ECD}" destId="{6A1C1EE0-7D65-44D9-B5F7-CB912715B4B2}" srcOrd="5" destOrd="0" presId="urn:microsoft.com/office/officeart/2017/3/layout/DropPinTimeline"/>
    <dgm:cxn modelId="{EDACDE17-0F95-4C2A-B831-1A88C02881D6}" type="presParOf" srcId="{78EED541-789D-4FDA-BCFA-D6AFC01F1862}" destId="{1B0AF578-7F0E-46C5-A619-FC746E64F755}" srcOrd="5" destOrd="0" presId="urn:microsoft.com/office/officeart/2017/3/layout/DropPinTimeline"/>
    <dgm:cxn modelId="{3A5BEDA3-2B20-4E0C-BEF3-85B2153E0B40}" type="presParOf" srcId="{78EED541-789D-4FDA-BCFA-D6AFC01F1862}" destId="{150295E3-2B21-4AE4-BAA2-C7B448ABC27C}" srcOrd="6" destOrd="0" presId="urn:microsoft.com/office/officeart/2017/3/layout/DropPinTimeline"/>
    <dgm:cxn modelId="{CEEE2381-578D-4FDD-BFDF-649121DC6C62}" type="presParOf" srcId="{150295E3-2B21-4AE4-BAA2-C7B448ABC27C}" destId="{67C9AB70-5E02-4A03-AFAF-5C6D22088DB3}" srcOrd="0" destOrd="0" presId="urn:microsoft.com/office/officeart/2017/3/layout/DropPinTimeline"/>
    <dgm:cxn modelId="{83531881-1E82-486E-A50F-8E907218E8B2}" type="presParOf" srcId="{150295E3-2B21-4AE4-BAA2-C7B448ABC27C}" destId="{92CBC1C0-2764-4119-971F-2C34FA19A141}" srcOrd="1" destOrd="0" presId="urn:microsoft.com/office/officeart/2017/3/layout/DropPinTimeline"/>
    <dgm:cxn modelId="{997441EC-8D01-4EDA-B083-6DCC33F3AEF4}" type="presParOf" srcId="{92CBC1C0-2764-4119-971F-2C34FA19A141}" destId="{8B7DF9D2-7CD4-4EEA-A7B8-E49C5B8AFC13}" srcOrd="0" destOrd="0" presId="urn:microsoft.com/office/officeart/2017/3/layout/DropPinTimeline"/>
    <dgm:cxn modelId="{8469DFF0-E5E9-42CC-909F-6585E383AFD6}" type="presParOf" srcId="{92CBC1C0-2764-4119-971F-2C34FA19A141}" destId="{677419B5-49C0-4B9E-AE84-5748D6D1783A}" srcOrd="1" destOrd="0" presId="urn:microsoft.com/office/officeart/2017/3/layout/DropPinTimeline"/>
    <dgm:cxn modelId="{54916FA4-2A91-4FC4-9081-74A2426CAB79}" type="presParOf" srcId="{150295E3-2B21-4AE4-BAA2-C7B448ABC27C}" destId="{A1642E16-5E92-42E5-9974-07DFD5E2EB61}" srcOrd="2" destOrd="0" presId="urn:microsoft.com/office/officeart/2017/3/layout/DropPinTimeline"/>
    <dgm:cxn modelId="{99890D56-C5F3-4B80-9B45-3F0253684631}" type="presParOf" srcId="{150295E3-2B21-4AE4-BAA2-C7B448ABC27C}" destId="{24D79013-C1AB-4CC5-8E01-A3833051BF21}" srcOrd="3" destOrd="0" presId="urn:microsoft.com/office/officeart/2017/3/layout/DropPinTimeline"/>
    <dgm:cxn modelId="{311C0D39-D7EC-4C05-81EB-25C11250CC51}" type="presParOf" srcId="{150295E3-2B21-4AE4-BAA2-C7B448ABC27C}" destId="{682072B9-6B5E-4966-915F-8DC04E32C589}" srcOrd="4" destOrd="0" presId="urn:microsoft.com/office/officeart/2017/3/layout/DropPinTimeline"/>
    <dgm:cxn modelId="{1F3504E5-0EBB-44FD-B24C-C984228B3C7F}" type="presParOf" srcId="{150295E3-2B21-4AE4-BAA2-C7B448ABC27C}" destId="{D9F2B8E9-2958-42C9-80A4-EC8643F31442}" srcOrd="5" destOrd="0" presId="urn:microsoft.com/office/officeart/2017/3/layout/DropPinTimeline"/>
    <dgm:cxn modelId="{B8BE1625-F783-4290-A081-20C92B951305}" type="presParOf" srcId="{78EED541-789D-4FDA-BCFA-D6AFC01F1862}" destId="{D43C0F90-04BC-404C-AD3B-B95503E0BD8A}" srcOrd="7" destOrd="0" presId="urn:microsoft.com/office/officeart/2017/3/layout/DropPinTimeline"/>
    <dgm:cxn modelId="{08642CB5-3814-4EB7-86C6-EEB63FA3FAA1}" type="presParOf" srcId="{78EED541-789D-4FDA-BCFA-D6AFC01F1862}" destId="{2D09EEF5-B5BA-4A98-BE23-7BB4A8F4D653}" srcOrd="8" destOrd="0" presId="urn:microsoft.com/office/officeart/2017/3/layout/DropPinTimeline"/>
    <dgm:cxn modelId="{BAF74D0F-567D-4673-8069-3102FCA28DF2}" type="presParOf" srcId="{2D09EEF5-B5BA-4A98-BE23-7BB4A8F4D653}" destId="{24EB7CA1-787F-482E-8E90-982BBEB76630}" srcOrd="0" destOrd="0" presId="urn:microsoft.com/office/officeart/2017/3/layout/DropPinTimeline"/>
    <dgm:cxn modelId="{918296DC-2614-4885-BFF7-E61DADADAC9E}" type="presParOf" srcId="{2D09EEF5-B5BA-4A98-BE23-7BB4A8F4D653}" destId="{A72A5AC4-3FDE-4200-AF5A-5B7A24EDD2CF}" srcOrd="1" destOrd="0" presId="urn:microsoft.com/office/officeart/2017/3/layout/DropPinTimeline"/>
    <dgm:cxn modelId="{16278D77-D744-44AB-83B6-410554BF251F}" type="presParOf" srcId="{A72A5AC4-3FDE-4200-AF5A-5B7A24EDD2CF}" destId="{C66BC356-2336-47D4-B59F-D41DDFF99720}" srcOrd="0" destOrd="0" presId="urn:microsoft.com/office/officeart/2017/3/layout/DropPinTimeline"/>
    <dgm:cxn modelId="{79A4D7F7-721D-4896-85B1-F3CAF2F904F0}" type="presParOf" srcId="{A72A5AC4-3FDE-4200-AF5A-5B7A24EDD2CF}" destId="{76C11D8A-ECD7-426B-BD7C-B6273BC83634}" srcOrd="1" destOrd="0" presId="urn:microsoft.com/office/officeart/2017/3/layout/DropPinTimeline"/>
    <dgm:cxn modelId="{A1727C1B-8C69-4FCA-BA33-60AD602C347A}" type="presParOf" srcId="{2D09EEF5-B5BA-4A98-BE23-7BB4A8F4D653}" destId="{6378E2B0-C8F0-4F88-BC2C-64AF0135E848}" srcOrd="2" destOrd="0" presId="urn:microsoft.com/office/officeart/2017/3/layout/DropPinTimeline"/>
    <dgm:cxn modelId="{DF2C2F19-866D-4216-B84B-8DF95EAA474C}" type="presParOf" srcId="{2D09EEF5-B5BA-4A98-BE23-7BB4A8F4D653}" destId="{5FB84992-AFB1-4429-8C5E-645FD8E73DA7}" srcOrd="3" destOrd="0" presId="urn:microsoft.com/office/officeart/2017/3/layout/DropPinTimeline"/>
    <dgm:cxn modelId="{DC7B457E-BAEF-4369-B70B-8192A39E9AD7}" type="presParOf" srcId="{2D09EEF5-B5BA-4A98-BE23-7BB4A8F4D653}" destId="{AC83C888-9DB6-49F6-895B-236043FF2559}" srcOrd="4" destOrd="0" presId="urn:microsoft.com/office/officeart/2017/3/layout/DropPinTimeline"/>
    <dgm:cxn modelId="{33F86C15-D985-46BE-9A29-0DCD1BE93695}" type="presParOf" srcId="{2D09EEF5-B5BA-4A98-BE23-7BB4A8F4D653}" destId="{D596443F-617D-4A2F-9849-D9C471E50DC8}" srcOrd="5" destOrd="0" presId="urn:microsoft.com/office/officeart/2017/3/layout/DropPinTimeline"/>
    <dgm:cxn modelId="{E9B41D58-6793-4605-B61B-DC02A71D9FEE}" type="presParOf" srcId="{78EED541-789D-4FDA-BCFA-D6AFC01F1862}" destId="{F0E30740-6709-4EFE-805F-A2F847728076}" srcOrd="9" destOrd="0" presId="urn:microsoft.com/office/officeart/2017/3/layout/DropPinTimeline"/>
    <dgm:cxn modelId="{809DBB37-15F1-4FEC-A67E-37F528819D48}" type="presParOf" srcId="{78EED541-789D-4FDA-BCFA-D6AFC01F1862}" destId="{2A77A0F3-C952-41A0-8231-1317176581F6}" srcOrd="10" destOrd="0" presId="urn:microsoft.com/office/officeart/2017/3/layout/DropPinTimeline"/>
    <dgm:cxn modelId="{54A4DC21-A563-4662-9F76-4E98758CA76B}" type="presParOf" srcId="{2A77A0F3-C952-41A0-8231-1317176581F6}" destId="{A2139396-58BD-4F75-9C24-9967746488EA}" srcOrd="0" destOrd="0" presId="urn:microsoft.com/office/officeart/2017/3/layout/DropPinTimeline"/>
    <dgm:cxn modelId="{F8CD7034-5A08-4A96-8BEA-87B84704F3C6}" type="presParOf" srcId="{2A77A0F3-C952-41A0-8231-1317176581F6}" destId="{A3A95E5D-CD6A-4FB2-A32B-F5540161EDEF}" srcOrd="1" destOrd="0" presId="urn:microsoft.com/office/officeart/2017/3/layout/DropPinTimeline"/>
    <dgm:cxn modelId="{6AE202B8-A537-44BB-BDDE-FE49867AD050}" type="presParOf" srcId="{A3A95E5D-CD6A-4FB2-A32B-F5540161EDEF}" destId="{F79F0646-B68A-4CF5-9A5A-7EAB9926B23D}" srcOrd="0" destOrd="0" presId="urn:microsoft.com/office/officeart/2017/3/layout/DropPinTimeline"/>
    <dgm:cxn modelId="{52498D99-140D-4697-BDA9-F8BC8F864342}" type="presParOf" srcId="{A3A95E5D-CD6A-4FB2-A32B-F5540161EDEF}" destId="{D5C87C18-AB92-4AA6-8D0F-FDC29469D1D9}" srcOrd="1" destOrd="0" presId="urn:microsoft.com/office/officeart/2017/3/layout/DropPinTimeline"/>
    <dgm:cxn modelId="{EF4234CD-60E0-4D46-A73C-E0B041B82250}" type="presParOf" srcId="{2A77A0F3-C952-41A0-8231-1317176581F6}" destId="{EC525930-9015-432E-A5F2-F6629855A2BC}" srcOrd="2" destOrd="0" presId="urn:microsoft.com/office/officeart/2017/3/layout/DropPinTimeline"/>
    <dgm:cxn modelId="{53202D10-D76E-49C3-82AB-F21F1F479D85}" type="presParOf" srcId="{2A77A0F3-C952-41A0-8231-1317176581F6}" destId="{692A9040-36B1-430C-8EB2-D213FDA1D0BB}" srcOrd="3" destOrd="0" presId="urn:microsoft.com/office/officeart/2017/3/layout/DropPinTimeline"/>
    <dgm:cxn modelId="{0B424D6F-FB84-491E-B3DB-D380A134CB10}" type="presParOf" srcId="{2A77A0F3-C952-41A0-8231-1317176581F6}" destId="{F2C3BC4D-799C-4072-B1D2-CE32ABCEF21D}" srcOrd="4" destOrd="0" presId="urn:microsoft.com/office/officeart/2017/3/layout/DropPinTimeline"/>
    <dgm:cxn modelId="{56267ADD-A6F3-4466-9BE5-E77B6BA70596}" type="presParOf" srcId="{2A77A0F3-C952-41A0-8231-1317176581F6}" destId="{91FC9222-E7E7-4A7F-AA85-34053DE9D290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BCC9E8-BD68-4ED9-9172-6A13E7E68647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0EB57AD-637A-4827-B6DD-2F2E2967B90D}">
      <dgm:prSet/>
      <dgm:spPr/>
      <dgm:t>
        <a:bodyPr/>
        <a:lstStyle/>
        <a:p>
          <a:r>
            <a:rPr lang="en-US" dirty="0" err="1"/>
            <a:t>Condado</a:t>
          </a:r>
          <a:r>
            <a:rPr lang="en-US" dirty="0"/>
            <a:t> de Santa Clara</a:t>
          </a:r>
        </a:p>
      </dgm:t>
    </dgm:pt>
    <dgm:pt modelId="{15146B29-291B-4C6A-9AAD-3E8356F8CB74}" type="parTrans" cxnId="{F035CAA0-94AB-416B-8146-A22D847F7C60}">
      <dgm:prSet/>
      <dgm:spPr/>
      <dgm:t>
        <a:bodyPr/>
        <a:lstStyle/>
        <a:p>
          <a:endParaRPr lang="en-US"/>
        </a:p>
      </dgm:t>
    </dgm:pt>
    <dgm:pt modelId="{E9FBFC00-7215-46E4-B057-EE0C3DCE103E}" type="sibTrans" cxnId="{F035CAA0-94AB-416B-8146-A22D847F7C60}">
      <dgm:prSet/>
      <dgm:spPr/>
      <dgm:t>
        <a:bodyPr/>
        <a:lstStyle/>
        <a:p>
          <a:endParaRPr lang="en-US"/>
        </a:p>
      </dgm:t>
    </dgm:pt>
    <dgm:pt modelId="{3FA759C3-766A-4047-BE05-4A9F4A23A099}">
      <dgm:prSet/>
      <dgm:spPr/>
      <dgm:t>
        <a:bodyPr/>
        <a:lstStyle/>
        <a:p>
          <a:r>
            <a:rPr lang="es-ES" dirty="0"/>
            <a:t>El condado más poblado del Norte de California, con casi 2 millones de residentes</a:t>
          </a:r>
          <a:endParaRPr lang="en-US" dirty="0"/>
        </a:p>
      </dgm:t>
    </dgm:pt>
    <dgm:pt modelId="{FDABD8F7-6B71-46F1-8DEE-F385D8A6AE05}" type="parTrans" cxnId="{86106F4C-EBAD-449A-B68D-1A3A15422F33}">
      <dgm:prSet/>
      <dgm:spPr/>
      <dgm:t>
        <a:bodyPr/>
        <a:lstStyle/>
        <a:p>
          <a:endParaRPr lang="en-US"/>
        </a:p>
      </dgm:t>
    </dgm:pt>
    <dgm:pt modelId="{5D502866-A555-4AD1-A99C-AD2E62138C8A}" type="sibTrans" cxnId="{86106F4C-EBAD-449A-B68D-1A3A15422F33}">
      <dgm:prSet/>
      <dgm:spPr/>
      <dgm:t>
        <a:bodyPr/>
        <a:lstStyle/>
        <a:p>
          <a:endParaRPr lang="en-US"/>
        </a:p>
      </dgm:t>
    </dgm:pt>
    <dgm:pt modelId="{F0430259-F1FE-4A87-A9B1-D743A48DD843}">
      <dgm:prSet/>
      <dgm:spPr/>
      <dgm:t>
        <a:bodyPr/>
        <a:lstStyle/>
        <a:p>
          <a:r>
            <a:rPr lang="es-ES" dirty="0"/>
            <a:t>Aprox. 600,000 personas se identifican como Católicos; aprox. 10% van a misa cada semana</a:t>
          </a:r>
          <a:endParaRPr lang="en-US" dirty="0"/>
        </a:p>
      </dgm:t>
    </dgm:pt>
    <dgm:pt modelId="{0EBF5899-A89B-448B-B20B-BE1541DB250D}" type="parTrans" cxnId="{3039D86E-3ABB-4190-9EDC-217DFD1AFA61}">
      <dgm:prSet/>
      <dgm:spPr/>
      <dgm:t>
        <a:bodyPr/>
        <a:lstStyle/>
        <a:p>
          <a:endParaRPr lang="en-US"/>
        </a:p>
      </dgm:t>
    </dgm:pt>
    <dgm:pt modelId="{408269C3-1AA2-46A5-A6B8-2CFEB5401B8B}" type="sibTrans" cxnId="{3039D86E-3ABB-4190-9EDC-217DFD1AFA61}">
      <dgm:prSet/>
      <dgm:spPr/>
      <dgm:t>
        <a:bodyPr/>
        <a:lstStyle/>
        <a:p>
          <a:endParaRPr lang="en-US"/>
        </a:p>
      </dgm:t>
    </dgm:pt>
    <dgm:pt modelId="{D1F0FA26-0DE8-42C6-B888-6E086F077888}">
      <dgm:prSet/>
      <dgm:spPr/>
      <dgm:t>
        <a:bodyPr/>
        <a:lstStyle/>
        <a:p>
          <a:r>
            <a:rPr lang="es-ES" dirty="0"/>
            <a:t>Nuestra Diócesis</a:t>
          </a:r>
          <a:endParaRPr lang="en-US" dirty="0"/>
        </a:p>
      </dgm:t>
    </dgm:pt>
    <dgm:pt modelId="{41292435-F221-45B4-95F4-CD974F712F10}" type="parTrans" cxnId="{8681AF39-E151-402A-80A6-ABA02EA71055}">
      <dgm:prSet/>
      <dgm:spPr/>
      <dgm:t>
        <a:bodyPr/>
        <a:lstStyle/>
        <a:p>
          <a:endParaRPr lang="en-US"/>
        </a:p>
      </dgm:t>
    </dgm:pt>
    <dgm:pt modelId="{95A270AB-3C34-4B12-A7E5-EA8DE62D926A}" type="sibTrans" cxnId="{8681AF39-E151-402A-80A6-ABA02EA71055}">
      <dgm:prSet/>
      <dgm:spPr/>
      <dgm:t>
        <a:bodyPr/>
        <a:lstStyle/>
        <a:p>
          <a:endParaRPr lang="en-US"/>
        </a:p>
      </dgm:t>
    </dgm:pt>
    <dgm:pt modelId="{ED2E18BB-6060-47E0-BF45-61F1B4113997}">
      <dgm:prSet/>
      <dgm:spPr/>
      <dgm:t>
        <a:bodyPr/>
        <a:lstStyle/>
        <a:p>
          <a:r>
            <a:rPr lang="es-ES" dirty="0"/>
            <a:t>54 parroquias y misiones</a:t>
          </a:r>
          <a:endParaRPr lang="en-US" dirty="0"/>
        </a:p>
      </dgm:t>
    </dgm:pt>
    <dgm:pt modelId="{A4A20486-614C-455A-86DF-6DD0384F2816}" type="parTrans" cxnId="{3E700EFC-51CB-4DEF-B253-577B2EF8AC93}">
      <dgm:prSet/>
      <dgm:spPr/>
      <dgm:t>
        <a:bodyPr/>
        <a:lstStyle/>
        <a:p>
          <a:endParaRPr lang="en-US"/>
        </a:p>
      </dgm:t>
    </dgm:pt>
    <dgm:pt modelId="{45AEB4C2-2CCA-4456-8808-CA00E752BDF1}" type="sibTrans" cxnId="{3E700EFC-51CB-4DEF-B253-577B2EF8AC93}">
      <dgm:prSet/>
      <dgm:spPr/>
      <dgm:t>
        <a:bodyPr/>
        <a:lstStyle/>
        <a:p>
          <a:endParaRPr lang="en-US"/>
        </a:p>
      </dgm:t>
    </dgm:pt>
    <dgm:pt modelId="{2D42FCB5-F58C-4983-96C3-44216D7FDF2C}">
      <dgm:prSet/>
      <dgm:spPr/>
      <dgm:t>
        <a:bodyPr/>
        <a:lstStyle/>
        <a:p>
          <a:r>
            <a:rPr lang="es-ES" dirty="0"/>
            <a:t>28 escuelas primarias Católicas y 6 escuelas secundarias Católicas.</a:t>
          </a:r>
          <a:endParaRPr lang="en-US" dirty="0"/>
        </a:p>
      </dgm:t>
    </dgm:pt>
    <dgm:pt modelId="{A6523796-6AEB-4582-9F10-6863285CBF2A}" type="parTrans" cxnId="{01B2138C-DD06-4E80-92DA-C00F5D2A5721}">
      <dgm:prSet/>
      <dgm:spPr/>
      <dgm:t>
        <a:bodyPr/>
        <a:lstStyle/>
        <a:p>
          <a:endParaRPr lang="en-US"/>
        </a:p>
      </dgm:t>
    </dgm:pt>
    <dgm:pt modelId="{B1A3AB56-97C6-4AA6-BC2A-6B42493163FD}" type="sibTrans" cxnId="{01B2138C-DD06-4E80-92DA-C00F5D2A5721}">
      <dgm:prSet/>
      <dgm:spPr/>
      <dgm:t>
        <a:bodyPr/>
        <a:lstStyle/>
        <a:p>
          <a:endParaRPr lang="en-US"/>
        </a:p>
      </dgm:t>
    </dgm:pt>
    <dgm:pt modelId="{77E08FC8-5F0B-4D2C-AC00-C7FCF17273D0}">
      <dgm:prSet/>
      <dgm:spPr/>
      <dgm:t>
        <a:bodyPr/>
        <a:lstStyle/>
        <a:p>
          <a:r>
            <a:rPr lang="es-ES" dirty="0"/>
            <a:t>Gran diversidad cultural, étnica y económica</a:t>
          </a:r>
          <a:endParaRPr lang="en-US" dirty="0"/>
        </a:p>
      </dgm:t>
    </dgm:pt>
    <dgm:pt modelId="{E948E9DF-84FC-4DF1-9FF0-7A46318505E0}" type="parTrans" cxnId="{4A8B5293-AA68-415D-8D7F-AFF6CDDA4764}">
      <dgm:prSet/>
      <dgm:spPr/>
      <dgm:t>
        <a:bodyPr/>
        <a:lstStyle/>
        <a:p>
          <a:endParaRPr lang="en-US"/>
        </a:p>
      </dgm:t>
    </dgm:pt>
    <dgm:pt modelId="{237BBD0D-4EE0-41DE-8A83-DF07B8CEE57F}" type="sibTrans" cxnId="{4A8B5293-AA68-415D-8D7F-AFF6CDDA4764}">
      <dgm:prSet/>
      <dgm:spPr/>
      <dgm:t>
        <a:bodyPr/>
        <a:lstStyle/>
        <a:p>
          <a:endParaRPr lang="en-US"/>
        </a:p>
      </dgm:t>
    </dgm:pt>
    <dgm:pt modelId="{D1F26C4F-38D4-4E32-8895-760086CA3D82}">
      <dgm:prSet/>
      <dgm:spPr/>
      <dgm:t>
        <a:bodyPr/>
        <a:lstStyle/>
        <a:p>
          <a:r>
            <a:rPr lang="es-ES" dirty="0"/>
            <a:t>La Misa Dominical se celebra en 14 idiomas cada semana.</a:t>
          </a:r>
          <a:endParaRPr lang="en-US" dirty="0"/>
        </a:p>
      </dgm:t>
    </dgm:pt>
    <dgm:pt modelId="{00F904D4-1FFF-4DEF-AAE9-1CDAF3066757}" type="parTrans" cxnId="{A0A3849A-08A0-41D4-8CFB-825151ADE2E5}">
      <dgm:prSet/>
      <dgm:spPr/>
      <dgm:t>
        <a:bodyPr/>
        <a:lstStyle/>
        <a:p>
          <a:endParaRPr lang="en-US"/>
        </a:p>
      </dgm:t>
    </dgm:pt>
    <dgm:pt modelId="{0E897D66-45C9-4667-8766-B40477DFA95E}" type="sibTrans" cxnId="{A0A3849A-08A0-41D4-8CFB-825151ADE2E5}">
      <dgm:prSet/>
      <dgm:spPr/>
      <dgm:t>
        <a:bodyPr/>
        <a:lstStyle/>
        <a:p>
          <a:endParaRPr lang="en-US"/>
        </a:p>
      </dgm:t>
    </dgm:pt>
    <dgm:pt modelId="{38B5D94C-CE44-4C90-A224-CBF5A9FEDC29}">
      <dgm:prSet/>
      <dgm:spPr/>
      <dgm:t>
        <a:bodyPr/>
        <a:lstStyle/>
        <a:p>
          <a:r>
            <a:rPr lang="es-ES" dirty="0"/>
            <a:t>Tendencias, Obstáculos,  y Oportunidades Ilimitadas</a:t>
          </a:r>
          <a:endParaRPr lang="en-US" dirty="0"/>
        </a:p>
      </dgm:t>
    </dgm:pt>
    <dgm:pt modelId="{E27C574D-530D-4F3C-8BF4-005FC37AEE10}" type="parTrans" cxnId="{AC6F5938-FB35-44E4-83F0-178F96FB3811}">
      <dgm:prSet/>
      <dgm:spPr/>
      <dgm:t>
        <a:bodyPr/>
        <a:lstStyle/>
        <a:p>
          <a:endParaRPr lang="en-US"/>
        </a:p>
      </dgm:t>
    </dgm:pt>
    <dgm:pt modelId="{AF978593-F1FB-4104-953E-32F1F4A48B34}" type="sibTrans" cxnId="{AC6F5938-FB35-44E4-83F0-178F96FB3811}">
      <dgm:prSet/>
      <dgm:spPr/>
      <dgm:t>
        <a:bodyPr/>
        <a:lstStyle/>
        <a:p>
          <a:endParaRPr lang="en-US"/>
        </a:p>
      </dgm:t>
    </dgm:pt>
    <dgm:pt modelId="{B2A40B78-96F3-4B3F-90CB-AD0DCE0723E5}">
      <dgm:prSet/>
      <dgm:spPr/>
      <dgm:t>
        <a:bodyPr/>
        <a:lstStyle/>
        <a:p>
          <a:r>
            <a:rPr lang="es-ES" dirty="0"/>
            <a:t>Asistencia a Misa</a:t>
          </a:r>
          <a:endParaRPr lang="en-US" dirty="0"/>
        </a:p>
      </dgm:t>
    </dgm:pt>
    <dgm:pt modelId="{AB0CAA60-1E6E-4839-AB70-412E8EE9102B}" type="parTrans" cxnId="{6B96DE3E-109B-440F-AC2D-7F8A256E2C9A}">
      <dgm:prSet/>
      <dgm:spPr/>
      <dgm:t>
        <a:bodyPr/>
        <a:lstStyle/>
        <a:p>
          <a:endParaRPr lang="en-US"/>
        </a:p>
      </dgm:t>
    </dgm:pt>
    <dgm:pt modelId="{D6E7DABE-DB8A-4D69-B9F4-4F6C5F174A36}" type="sibTrans" cxnId="{6B96DE3E-109B-440F-AC2D-7F8A256E2C9A}">
      <dgm:prSet/>
      <dgm:spPr/>
      <dgm:t>
        <a:bodyPr/>
        <a:lstStyle/>
        <a:p>
          <a:endParaRPr lang="en-US"/>
        </a:p>
      </dgm:t>
    </dgm:pt>
    <dgm:pt modelId="{365589CF-D602-41B6-8371-B2AFA03A80F0}">
      <dgm:prSet/>
      <dgm:spPr/>
      <dgm:t>
        <a:bodyPr/>
        <a:lstStyle/>
        <a:p>
          <a:r>
            <a:rPr lang="es-ES" dirty="0"/>
            <a:t>Finanzas</a:t>
          </a:r>
          <a:endParaRPr lang="en-US" dirty="0"/>
        </a:p>
      </dgm:t>
    </dgm:pt>
    <dgm:pt modelId="{4EA0F391-0361-465E-BC85-A83A0F3DDEDF}" type="parTrans" cxnId="{F6B7880F-704A-40CF-A083-8EDD49C8E746}">
      <dgm:prSet/>
      <dgm:spPr/>
      <dgm:t>
        <a:bodyPr/>
        <a:lstStyle/>
        <a:p>
          <a:endParaRPr lang="en-US"/>
        </a:p>
      </dgm:t>
    </dgm:pt>
    <dgm:pt modelId="{9C728F45-C5AB-4A65-8837-C29EC2A9EF4A}" type="sibTrans" cxnId="{F6B7880F-704A-40CF-A083-8EDD49C8E746}">
      <dgm:prSet/>
      <dgm:spPr/>
      <dgm:t>
        <a:bodyPr/>
        <a:lstStyle/>
        <a:p>
          <a:endParaRPr lang="en-US"/>
        </a:p>
      </dgm:t>
    </dgm:pt>
    <dgm:pt modelId="{40579DE9-2088-49F9-8C3E-C3B9DBF17B2A}">
      <dgm:prSet/>
      <dgm:spPr/>
      <dgm:t>
        <a:bodyPr/>
        <a:lstStyle/>
        <a:p>
          <a:r>
            <a:rPr lang="en-US" dirty="0" err="1"/>
            <a:t>Instalaciones</a:t>
          </a:r>
          <a:endParaRPr lang="en-US" dirty="0"/>
        </a:p>
      </dgm:t>
    </dgm:pt>
    <dgm:pt modelId="{13CD1C0B-71F0-42B2-B4F4-994201DF1B0E}" type="parTrans" cxnId="{094DE350-9FE2-4AB3-8DAD-F4F1A62873E9}">
      <dgm:prSet/>
      <dgm:spPr/>
      <dgm:t>
        <a:bodyPr/>
        <a:lstStyle/>
        <a:p>
          <a:endParaRPr lang="en-US"/>
        </a:p>
      </dgm:t>
    </dgm:pt>
    <dgm:pt modelId="{336CDFAC-E59D-4310-90EB-376B0C9E6857}" type="sibTrans" cxnId="{094DE350-9FE2-4AB3-8DAD-F4F1A62873E9}">
      <dgm:prSet/>
      <dgm:spPr/>
      <dgm:t>
        <a:bodyPr/>
        <a:lstStyle/>
        <a:p>
          <a:endParaRPr lang="en-US"/>
        </a:p>
      </dgm:t>
    </dgm:pt>
    <dgm:pt modelId="{BE5A2E5A-AAE1-420B-86AC-4EF0DE69DE53}">
      <dgm:prSet/>
      <dgm:spPr/>
      <dgm:t>
        <a:bodyPr/>
        <a:lstStyle/>
        <a:p>
          <a:r>
            <a:rPr lang="es-ES" dirty="0"/>
            <a:t>Dotación de Personal</a:t>
          </a:r>
          <a:endParaRPr lang="en-US" dirty="0"/>
        </a:p>
      </dgm:t>
    </dgm:pt>
    <dgm:pt modelId="{BCB51828-9C9A-4757-94EF-A56CCC6BA957}" type="parTrans" cxnId="{9DD3B3BC-4669-4E7A-9FB9-AA1CDFF89654}">
      <dgm:prSet/>
      <dgm:spPr/>
      <dgm:t>
        <a:bodyPr/>
        <a:lstStyle/>
        <a:p>
          <a:endParaRPr lang="en-US"/>
        </a:p>
      </dgm:t>
    </dgm:pt>
    <dgm:pt modelId="{437B30AF-C840-47F5-AC04-FDD3AA60992D}" type="sibTrans" cxnId="{9DD3B3BC-4669-4E7A-9FB9-AA1CDFF89654}">
      <dgm:prSet/>
      <dgm:spPr/>
      <dgm:t>
        <a:bodyPr/>
        <a:lstStyle/>
        <a:p>
          <a:endParaRPr lang="en-US"/>
        </a:p>
      </dgm:t>
    </dgm:pt>
    <dgm:pt modelId="{8640E26A-65DA-49FF-8DE2-E5DF2FF60842}">
      <dgm:prSet/>
      <dgm:spPr/>
      <dgm:t>
        <a:bodyPr/>
        <a:lstStyle/>
        <a:p>
          <a:r>
            <a:rPr lang="en-US" dirty="0" err="1"/>
            <a:t>Cambios</a:t>
          </a:r>
          <a:r>
            <a:rPr lang="en-US" dirty="0"/>
            <a:t> </a:t>
          </a:r>
          <a:r>
            <a:rPr lang="en-US" dirty="0" err="1"/>
            <a:t>Demogr</a:t>
          </a:r>
          <a:r>
            <a:rPr lang="es-ES" dirty="0" err="1"/>
            <a:t>áficos</a:t>
          </a:r>
          <a:br>
            <a:rPr lang="en-US" dirty="0"/>
          </a:br>
          <a:endParaRPr lang="en-US" dirty="0"/>
        </a:p>
      </dgm:t>
    </dgm:pt>
    <dgm:pt modelId="{9FC9DF44-39CB-46D6-8431-81EAFBDC0D15}" type="parTrans" cxnId="{F2E697AC-2A2B-44AC-B5F8-562AA70EE6B1}">
      <dgm:prSet/>
      <dgm:spPr/>
      <dgm:t>
        <a:bodyPr/>
        <a:lstStyle/>
        <a:p>
          <a:endParaRPr lang="en-US"/>
        </a:p>
      </dgm:t>
    </dgm:pt>
    <dgm:pt modelId="{AA8B25A1-756D-4A4E-A320-88460D4D8A5F}" type="sibTrans" cxnId="{F2E697AC-2A2B-44AC-B5F8-562AA70EE6B1}">
      <dgm:prSet/>
      <dgm:spPr/>
      <dgm:t>
        <a:bodyPr/>
        <a:lstStyle/>
        <a:p>
          <a:endParaRPr lang="en-US"/>
        </a:p>
      </dgm:t>
    </dgm:pt>
    <dgm:pt modelId="{590FE757-0443-4C8D-830D-E25E033E6C5E}">
      <dgm:prSet/>
      <dgm:spPr/>
      <dgm:t>
        <a:bodyPr/>
        <a:lstStyle/>
        <a:p>
          <a:r>
            <a:rPr lang="es-ES" dirty="0"/>
            <a:t>Una universidad Católica; dos instituciones de educación superior con programas de ministerio universitario</a:t>
          </a:r>
        </a:p>
      </dgm:t>
    </dgm:pt>
    <dgm:pt modelId="{C921E385-C3C3-4E49-B611-FE1FCA6FC786}" type="parTrans" cxnId="{8F681344-3973-461B-89F4-D3251B634CC6}">
      <dgm:prSet/>
      <dgm:spPr/>
      <dgm:t>
        <a:bodyPr/>
        <a:lstStyle/>
        <a:p>
          <a:endParaRPr lang="en-US"/>
        </a:p>
      </dgm:t>
    </dgm:pt>
    <dgm:pt modelId="{9B195160-6FF0-4E3C-B27A-1DA10B1C3641}" type="sibTrans" cxnId="{8F681344-3973-461B-89F4-D3251B634CC6}">
      <dgm:prSet/>
      <dgm:spPr/>
      <dgm:t>
        <a:bodyPr/>
        <a:lstStyle/>
        <a:p>
          <a:endParaRPr lang="en-US"/>
        </a:p>
      </dgm:t>
    </dgm:pt>
    <dgm:pt modelId="{CC8EC688-EC55-499A-9981-1E06B25AFF08}" type="pres">
      <dgm:prSet presAssocID="{68BCC9E8-BD68-4ED9-9172-6A13E7E68647}" presName="Name0" presStyleCnt="0">
        <dgm:presLayoutVars>
          <dgm:dir/>
          <dgm:animLvl val="lvl"/>
          <dgm:resizeHandles val="exact"/>
        </dgm:presLayoutVars>
      </dgm:prSet>
      <dgm:spPr/>
    </dgm:pt>
    <dgm:pt modelId="{F4D83A18-335D-43A9-BE91-D2EBBE3C3947}" type="pres">
      <dgm:prSet presAssocID="{70EB57AD-637A-4827-B6DD-2F2E2967B90D}" presName="composite" presStyleCnt="0"/>
      <dgm:spPr/>
    </dgm:pt>
    <dgm:pt modelId="{40D5761A-CD6B-42C7-A88C-3CF2934428C9}" type="pres">
      <dgm:prSet presAssocID="{70EB57AD-637A-4827-B6DD-2F2E2967B90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1A866C7-742C-4F35-8644-523B9DD38782}" type="pres">
      <dgm:prSet presAssocID="{70EB57AD-637A-4827-B6DD-2F2E2967B90D}" presName="desTx" presStyleLbl="alignAccFollowNode1" presStyleIdx="0" presStyleCnt="3">
        <dgm:presLayoutVars>
          <dgm:bulletEnabled val="1"/>
        </dgm:presLayoutVars>
      </dgm:prSet>
      <dgm:spPr/>
    </dgm:pt>
    <dgm:pt modelId="{F0FBF238-818E-490A-9920-04C67767BF16}" type="pres">
      <dgm:prSet presAssocID="{E9FBFC00-7215-46E4-B057-EE0C3DCE103E}" presName="space" presStyleCnt="0"/>
      <dgm:spPr/>
    </dgm:pt>
    <dgm:pt modelId="{E7A0F97F-06C1-4946-87BD-899EB480833A}" type="pres">
      <dgm:prSet presAssocID="{D1F0FA26-0DE8-42C6-B888-6E086F077888}" presName="composite" presStyleCnt="0"/>
      <dgm:spPr/>
    </dgm:pt>
    <dgm:pt modelId="{9A823BA7-9FB3-4503-945B-E8926E2EE99C}" type="pres">
      <dgm:prSet presAssocID="{D1F0FA26-0DE8-42C6-B888-6E086F07788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6A1C062-5016-4A3C-A4D8-2822733AAF8E}" type="pres">
      <dgm:prSet presAssocID="{D1F0FA26-0DE8-42C6-B888-6E086F077888}" presName="desTx" presStyleLbl="alignAccFollowNode1" presStyleIdx="1" presStyleCnt="3">
        <dgm:presLayoutVars>
          <dgm:bulletEnabled val="1"/>
        </dgm:presLayoutVars>
      </dgm:prSet>
      <dgm:spPr/>
    </dgm:pt>
    <dgm:pt modelId="{8BAEE088-DBE2-422E-A580-408CBB76BB23}" type="pres">
      <dgm:prSet presAssocID="{95A270AB-3C34-4B12-A7E5-EA8DE62D926A}" presName="space" presStyleCnt="0"/>
      <dgm:spPr/>
    </dgm:pt>
    <dgm:pt modelId="{F089AA72-1EE7-4060-B4C9-454B2A100DC3}" type="pres">
      <dgm:prSet presAssocID="{38B5D94C-CE44-4C90-A224-CBF5A9FEDC29}" presName="composite" presStyleCnt="0"/>
      <dgm:spPr/>
    </dgm:pt>
    <dgm:pt modelId="{9155AC87-6665-4231-A53A-8EC081599D9B}" type="pres">
      <dgm:prSet presAssocID="{38B5D94C-CE44-4C90-A224-CBF5A9FEDC2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EB9817B-3556-43D3-A937-3FD401A90040}" type="pres">
      <dgm:prSet presAssocID="{38B5D94C-CE44-4C90-A224-CBF5A9FEDC2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63B4000-A8E3-4B66-9E9D-12485D799895}" type="presOf" srcId="{D1F0FA26-0DE8-42C6-B888-6E086F077888}" destId="{9A823BA7-9FB3-4503-945B-E8926E2EE99C}" srcOrd="0" destOrd="0" presId="urn:microsoft.com/office/officeart/2005/8/layout/hList1"/>
    <dgm:cxn modelId="{69737B04-BC7A-4805-992D-928412FE45C1}" type="presOf" srcId="{365589CF-D602-41B6-8371-B2AFA03A80F0}" destId="{6EB9817B-3556-43D3-A937-3FD401A90040}" srcOrd="0" destOrd="1" presId="urn:microsoft.com/office/officeart/2005/8/layout/hList1"/>
    <dgm:cxn modelId="{F6B7880F-704A-40CF-A083-8EDD49C8E746}" srcId="{38B5D94C-CE44-4C90-A224-CBF5A9FEDC29}" destId="{365589CF-D602-41B6-8371-B2AFA03A80F0}" srcOrd="1" destOrd="0" parTransId="{4EA0F391-0361-465E-BC85-A83A0F3DDEDF}" sibTransId="{9C728F45-C5AB-4A65-8837-C29EC2A9EF4A}"/>
    <dgm:cxn modelId="{5CF2D317-E735-4AB3-8B62-F3F11276651A}" type="presOf" srcId="{40579DE9-2088-49F9-8C3E-C3B9DBF17B2A}" destId="{6EB9817B-3556-43D3-A937-3FD401A90040}" srcOrd="0" destOrd="3" presId="urn:microsoft.com/office/officeart/2005/8/layout/hList1"/>
    <dgm:cxn modelId="{1480A628-184D-47DE-8482-2A3B11A1D35B}" type="presOf" srcId="{D1F26C4F-38D4-4E32-8895-760086CA3D82}" destId="{46A1C062-5016-4A3C-A4D8-2822733AAF8E}" srcOrd="0" destOrd="4" presId="urn:microsoft.com/office/officeart/2005/8/layout/hList1"/>
    <dgm:cxn modelId="{AC6F5938-FB35-44E4-83F0-178F96FB3811}" srcId="{68BCC9E8-BD68-4ED9-9172-6A13E7E68647}" destId="{38B5D94C-CE44-4C90-A224-CBF5A9FEDC29}" srcOrd="2" destOrd="0" parTransId="{E27C574D-530D-4F3C-8BF4-005FC37AEE10}" sibTransId="{AF978593-F1FB-4104-953E-32F1F4A48B34}"/>
    <dgm:cxn modelId="{8681AF39-E151-402A-80A6-ABA02EA71055}" srcId="{68BCC9E8-BD68-4ED9-9172-6A13E7E68647}" destId="{D1F0FA26-0DE8-42C6-B888-6E086F077888}" srcOrd="1" destOrd="0" parTransId="{41292435-F221-45B4-95F4-CD974F712F10}" sibTransId="{95A270AB-3C34-4B12-A7E5-EA8DE62D926A}"/>
    <dgm:cxn modelId="{6B96DE3E-109B-440F-AC2D-7F8A256E2C9A}" srcId="{38B5D94C-CE44-4C90-A224-CBF5A9FEDC29}" destId="{B2A40B78-96F3-4B3F-90CB-AD0DCE0723E5}" srcOrd="0" destOrd="0" parTransId="{AB0CAA60-1E6E-4839-AB70-412E8EE9102B}" sibTransId="{D6E7DABE-DB8A-4D69-B9F4-4F6C5F174A36}"/>
    <dgm:cxn modelId="{B2B5833F-8323-4FD4-9AF3-B2719DE3A0C2}" type="presOf" srcId="{B2A40B78-96F3-4B3F-90CB-AD0DCE0723E5}" destId="{6EB9817B-3556-43D3-A937-3FD401A90040}" srcOrd="0" destOrd="0" presId="urn:microsoft.com/office/officeart/2005/8/layout/hList1"/>
    <dgm:cxn modelId="{8F681344-3973-461B-89F4-D3251B634CC6}" srcId="{D1F0FA26-0DE8-42C6-B888-6E086F077888}" destId="{590FE757-0443-4C8D-830D-E25E033E6C5E}" srcOrd="2" destOrd="0" parTransId="{C921E385-C3C3-4E49-B611-FE1FCA6FC786}" sibTransId="{9B195160-6FF0-4E3C-B27A-1DA10B1C3641}"/>
    <dgm:cxn modelId="{86106F4C-EBAD-449A-B68D-1A3A15422F33}" srcId="{70EB57AD-637A-4827-B6DD-2F2E2967B90D}" destId="{3FA759C3-766A-4047-BE05-4A9F4A23A099}" srcOrd="0" destOrd="0" parTransId="{FDABD8F7-6B71-46F1-8DEE-F385D8A6AE05}" sibTransId="{5D502866-A555-4AD1-A99C-AD2E62138C8A}"/>
    <dgm:cxn modelId="{1DB0B34E-C783-40D9-8AD6-71E8D7C61257}" type="presOf" srcId="{70EB57AD-637A-4827-B6DD-2F2E2967B90D}" destId="{40D5761A-CD6B-42C7-A88C-3CF2934428C9}" srcOrd="0" destOrd="0" presId="urn:microsoft.com/office/officeart/2005/8/layout/hList1"/>
    <dgm:cxn modelId="{3039D86E-3ABB-4190-9EDC-217DFD1AFA61}" srcId="{70EB57AD-637A-4827-B6DD-2F2E2967B90D}" destId="{F0430259-F1FE-4A87-A9B1-D743A48DD843}" srcOrd="1" destOrd="0" parTransId="{0EBF5899-A89B-448B-B20B-BE1541DB250D}" sibTransId="{408269C3-1AA2-46A5-A6B8-2CFEB5401B8B}"/>
    <dgm:cxn modelId="{46A3316F-2253-43E3-BE91-29CA8EDC8819}" type="presOf" srcId="{ED2E18BB-6060-47E0-BF45-61F1B4113997}" destId="{46A1C062-5016-4A3C-A4D8-2822733AAF8E}" srcOrd="0" destOrd="0" presId="urn:microsoft.com/office/officeart/2005/8/layout/hList1"/>
    <dgm:cxn modelId="{094DE350-9FE2-4AB3-8DAD-F4F1A62873E9}" srcId="{38B5D94C-CE44-4C90-A224-CBF5A9FEDC29}" destId="{40579DE9-2088-49F9-8C3E-C3B9DBF17B2A}" srcOrd="3" destOrd="0" parTransId="{13CD1C0B-71F0-42B2-B4F4-994201DF1B0E}" sibTransId="{336CDFAC-E59D-4310-90EB-376B0C9E6857}"/>
    <dgm:cxn modelId="{B5872872-1FB2-45C9-9116-B571BB8FE203}" type="presOf" srcId="{2D42FCB5-F58C-4983-96C3-44216D7FDF2C}" destId="{46A1C062-5016-4A3C-A4D8-2822733AAF8E}" srcOrd="0" destOrd="1" presId="urn:microsoft.com/office/officeart/2005/8/layout/hList1"/>
    <dgm:cxn modelId="{01B2138C-DD06-4E80-92DA-C00F5D2A5721}" srcId="{D1F0FA26-0DE8-42C6-B888-6E086F077888}" destId="{2D42FCB5-F58C-4983-96C3-44216D7FDF2C}" srcOrd="1" destOrd="0" parTransId="{A6523796-6AEB-4582-9F10-6863285CBF2A}" sibTransId="{B1A3AB56-97C6-4AA6-BC2A-6B42493163FD}"/>
    <dgm:cxn modelId="{C62D1C91-3B8A-4DD6-9F89-4AA547BEBCB6}" type="presOf" srcId="{8640E26A-65DA-49FF-8DE2-E5DF2FF60842}" destId="{6EB9817B-3556-43D3-A937-3FD401A90040}" srcOrd="0" destOrd="4" presId="urn:microsoft.com/office/officeart/2005/8/layout/hList1"/>
    <dgm:cxn modelId="{4A8B5293-AA68-415D-8D7F-AFF6CDDA4764}" srcId="{D1F0FA26-0DE8-42C6-B888-6E086F077888}" destId="{77E08FC8-5F0B-4D2C-AC00-C7FCF17273D0}" srcOrd="3" destOrd="0" parTransId="{E948E9DF-84FC-4DF1-9FF0-7A46318505E0}" sibTransId="{237BBD0D-4EE0-41DE-8A83-DF07B8CEE57F}"/>
    <dgm:cxn modelId="{7567D796-13CC-465D-9DA9-311856914314}" type="presOf" srcId="{590FE757-0443-4C8D-830D-E25E033E6C5E}" destId="{46A1C062-5016-4A3C-A4D8-2822733AAF8E}" srcOrd="0" destOrd="2" presId="urn:microsoft.com/office/officeart/2005/8/layout/hList1"/>
    <dgm:cxn modelId="{A0A3849A-08A0-41D4-8CFB-825151ADE2E5}" srcId="{D1F0FA26-0DE8-42C6-B888-6E086F077888}" destId="{D1F26C4F-38D4-4E32-8895-760086CA3D82}" srcOrd="4" destOrd="0" parTransId="{00F904D4-1FFF-4DEF-AAE9-1CDAF3066757}" sibTransId="{0E897D66-45C9-4667-8766-B40477DFA95E}"/>
    <dgm:cxn modelId="{F035CAA0-94AB-416B-8146-A22D847F7C60}" srcId="{68BCC9E8-BD68-4ED9-9172-6A13E7E68647}" destId="{70EB57AD-637A-4827-B6DD-2F2E2967B90D}" srcOrd="0" destOrd="0" parTransId="{15146B29-291B-4C6A-9AAD-3E8356F8CB74}" sibTransId="{E9FBFC00-7215-46E4-B057-EE0C3DCE103E}"/>
    <dgm:cxn modelId="{F2E697AC-2A2B-44AC-B5F8-562AA70EE6B1}" srcId="{38B5D94C-CE44-4C90-A224-CBF5A9FEDC29}" destId="{8640E26A-65DA-49FF-8DE2-E5DF2FF60842}" srcOrd="4" destOrd="0" parTransId="{9FC9DF44-39CB-46D6-8431-81EAFBDC0D15}" sibTransId="{AA8B25A1-756D-4A4E-A320-88460D4D8A5F}"/>
    <dgm:cxn modelId="{B0527DAD-54A5-4DDE-BBD5-EB14ECD88C29}" type="presOf" srcId="{BE5A2E5A-AAE1-420B-86AC-4EF0DE69DE53}" destId="{6EB9817B-3556-43D3-A937-3FD401A90040}" srcOrd="0" destOrd="2" presId="urn:microsoft.com/office/officeart/2005/8/layout/hList1"/>
    <dgm:cxn modelId="{9DD3B3BC-4669-4E7A-9FB9-AA1CDFF89654}" srcId="{38B5D94C-CE44-4C90-A224-CBF5A9FEDC29}" destId="{BE5A2E5A-AAE1-420B-86AC-4EF0DE69DE53}" srcOrd="2" destOrd="0" parTransId="{BCB51828-9C9A-4757-94EF-A56CCC6BA957}" sibTransId="{437B30AF-C840-47F5-AC04-FDD3AA60992D}"/>
    <dgm:cxn modelId="{74BB06C0-6903-4121-9117-051A091C51E4}" type="presOf" srcId="{77E08FC8-5F0B-4D2C-AC00-C7FCF17273D0}" destId="{46A1C062-5016-4A3C-A4D8-2822733AAF8E}" srcOrd="0" destOrd="3" presId="urn:microsoft.com/office/officeart/2005/8/layout/hList1"/>
    <dgm:cxn modelId="{696E73DD-433C-4A74-86FB-C7C151BF44B2}" type="presOf" srcId="{F0430259-F1FE-4A87-A9B1-D743A48DD843}" destId="{41A866C7-742C-4F35-8644-523B9DD38782}" srcOrd="0" destOrd="1" presId="urn:microsoft.com/office/officeart/2005/8/layout/hList1"/>
    <dgm:cxn modelId="{CE0E96E2-B380-4896-A350-22398CCC37DC}" type="presOf" srcId="{68BCC9E8-BD68-4ED9-9172-6A13E7E68647}" destId="{CC8EC688-EC55-499A-9981-1E06B25AFF08}" srcOrd="0" destOrd="0" presId="urn:microsoft.com/office/officeart/2005/8/layout/hList1"/>
    <dgm:cxn modelId="{9D7465E9-7EC5-4233-B7F2-6015EACEDCF4}" type="presOf" srcId="{38B5D94C-CE44-4C90-A224-CBF5A9FEDC29}" destId="{9155AC87-6665-4231-A53A-8EC081599D9B}" srcOrd="0" destOrd="0" presId="urn:microsoft.com/office/officeart/2005/8/layout/hList1"/>
    <dgm:cxn modelId="{8AD390FB-B3EF-4B4F-9A3D-22A00827A9F9}" type="presOf" srcId="{3FA759C3-766A-4047-BE05-4A9F4A23A099}" destId="{41A866C7-742C-4F35-8644-523B9DD38782}" srcOrd="0" destOrd="0" presId="urn:microsoft.com/office/officeart/2005/8/layout/hList1"/>
    <dgm:cxn modelId="{3E700EFC-51CB-4DEF-B253-577B2EF8AC93}" srcId="{D1F0FA26-0DE8-42C6-B888-6E086F077888}" destId="{ED2E18BB-6060-47E0-BF45-61F1B4113997}" srcOrd="0" destOrd="0" parTransId="{A4A20486-614C-455A-86DF-6DD0384F2816}" sibTransId="{45AEB4C2-2CCA-4456-8808-CA00E752BDF1}"/>
    <dgm:cxn modelId="{58B479E3-1EB7-4517-9951-E56896A8139F}" type="presParOf" srcId="{CC8EC688-EC55-499A-9981-1E06B25AFF08}" destId="{F4D83A18-335D-43A9-BE91-D2EBBE3C3947}" srcOrd="0" destOrd="0" presId="urn:microsoft.com/office/officeart/2005/8/layout/hList1"/>
    <dgm:cxn modelId="{12D48D1A-1D7D-40B6-83F6-FE8182C4CF80}" type="presParOf" srcId="{F4D83A18-335D-43A9-BE91-D2EBBE3C3947}" destId="{40D5761A-CD6B-42C7-A88C-3CF2934428C9}" srcOrd="0" destOrd="0" presId="urn:microsoft.com/office/officeart/2005/8/layout/hList1"/>
    <dgm:cxn modelId="{207DDB29-F861-4486-8E91-8B8810B0DDF7}" type="presParOf" srcId="{F4D83A18-335D-43A9-BE91-D2EBBE3C3947}" destId="{41A866C7-742C-4F35-8644-523B9DD38782}" srcOrd="1" destOrd="0" presId="urn:microsoft.com/office/officeart/2005/8/layout/hList1"/>
    <dgm:cxn modelId="{B5FECD37-7DA7-4804-A0E0-3B4FF72D0E47}" type="presParOf" srcId="{CC8EC688-EC55-499A-9981-1E06B25AFF08}" destId="{F0FBF238-818E-490A-9920-04C67767BF16}" srcOrd="1" destOrd="0" presId="urn:microsoft.com/office/officeart/2005/8/layout/hList1"/>
    <dgm:cxn modelId="{7809862D-6D01-4008-BEF5-69179F39E2F2}" type="presParOf" srcId="{CC8EC688-EC55-499A-9981-1E06B25AFF08}" destId="{E7A0F97F-06C1-4946-87BD-899EB480833A}" srcOrd="2" destOrd="0" presId="urn:microsoft.com/office/officeart/2005/8/layout/hList1"/>
    <dgm:cxn modelId="{C955F667-7413-4212-AEBE-711809168EF9}" type="presParOf" srcId="{E7A0F97F-06C1-4946-87BD-899EB480833A}" destId="{9A823BA7-9FB3-4503-945B-E8926E2EE99C}" srcOrd="0" destOrd="0" presId="urn:microsoft.com/office/officeart/2005/8/layout/hList1"/>
    <dgm:cxn modelId="{CC59A711-7BBF-4274-8907-6158528E182C}" type="presParOf" srcId="{E7A0F97F-06C1-4946-87BD-899EB480833A}" destId="{46A1C062-5016-4A3C-A4D8-2822733AAF8E}" srcOrd="1" destOrd="0" presId="urn:microsoft.com/office/officeart/2005/8/layout/hList1"/>
    <dgm:cxn modelId="{E7753235-FAF5-419B-BFEB-B330379B9DD2}" type="presParOf" srcId="{CC8EC688-EC55-499A-9981-1E06B25AFF08}" destId="{8BAEE088-DBE2-422E-A580-408CBB76BB23}" srcOrd="3" destOrd="0" presId="urn:microsoft.com/office/officeart/2005/8/layout/hList1"/>
    <dgm:cxn modelId="{2EA04483-B0AD-471C-AE88-4FF78C9E329C}" type="presParOf" srcId="{CC8EC688-EC55-499A-9981-1E06B25AFF08}" destId="{F089AA72-1EE7-4060-B4C9-454B2A100DC3}" srcOrd="4" destOrd="0" presId="urn:microsoft.com/office/officeart/2005/8/layout/hList1"/>
    <dgm:cxn modelId="{780F5BAA-BDA3-45BA-BDC4-7F594135E98D}" type="presParOf" srcId="{F089AA72-1EE7-4060-B4C9-454B2A100DC3}" destId="{9155AC87-6665-4231-A53A-8EC081599D9B}" srcOrd="0" destOrd="0" presId="urn:microsoft.com/office/officeart/2005/8/layout/hList1"/>
    <dgm:cxn modelId="{A01C9616-C873-41F8-8062-E443F0D14B37}" type="presParOf" srcId="{F089AA72-1EE7-4060-B4C9-454B2A100DC3}" destId="{6EB9817B-3556-43D3-A937-3FD401A9004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985229-18D4-4D70-94FA-4BE980ED1DF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8117E98-932C-4FF5-8BAD-855AC40869FF}">
      <dgm:prSet/>
      <dgm:spPr/>
      <dgm:t>
        <a:bodyPr/>
        <a:lstStyle/>
        <a:p>
          <a:r>
            <a:rPr lang="es-ES" dirty="0"/>
            <a:t>La Iglesia Católica hace mucho bien a nivel mundial</a:t>
          </a:r>
          <a:endParaRPr lang="en-US" dirty="0"/>
        </a:p>
      </dgm:t>
    </dgm:pt>
    <dgm:pt modelId="{4D9FC4B5-0060-4E1A-8700-4DECBA84CDA8}" type="parTrans" cxnId="{E5B9037D-65AD-4AF5-8120-608F2AA3D99B}">
      <dgm:prSet/>
      <dgm:spPr/>
      <dgm:t>
        <a:bodyPr/>
        <a:lstStyle/>
        <a:p>
          <a:endParaRPr lang="en-US"/>
        </a:p>
      </dgm:t>
    </dgm:pt>
    <dgm:pt modelId="{B9EC64F3-7658-49CA-BBB5-99D06B01E79C}" type="sibTrans" cxnId="{E5B9037D-65AD-4AF5-8120-608F2AA3D99B}">
      <dgm:prSet/>
      <dgm:spPr/>
      <dgm:t>
        <a:bodyPr/>
        <a:lstStyle/>
        <a:p>
          <a:endParaRPr lang="en-US"/>
        </a:p>
      </dgm:t>
    </dgm:pt>
    <dgm:pt modelId="{46D5DBAF-A07A-44BB-80BC-EA69CC06308E}">
      <dgm:prSet/>
      <dgm:spPr/>
      <dgm:t>
        <a:bodyPr/>
        <a:lstStyle/>
        <a:p>
          <a:r>
            <a:rPr lang="es-ES" dirty="0"/>
            <a:t>Cuidado de la Salud</a:t>
          </a:r>
          <a:endParaRPr lang="en-US" dirty="0"/>
        </a:p>
      </dgm:t>
    </dgm:pt>
    <dgm:pt modelId="{81FF51AB-517D-4BE5-8C8A-D0EA3AC6E422}" type="parTrans" cxnId="{02697AB3-2BD9-4C84-9205-4B9B3260F0B6}">
      <dgm:prSet/>
      <dgm:spPr/>
      <dgm:t>
        <a:bodyPr/>
        <a:lstStyle/>
        <a:p>
          <a:endParaRPr lang="en-US"/>
        </a:p>
      </dgm:t>
    </dgm:pt>
    <dgm:pt modelId="{D8AF8B84-0A82-4C97-A498-E0C7E45480F4}" type="sibTrans" cxnId="{02697AB3-2BD9-4C84-9205-4B9B3260F0B6}">
      <dgm:prSet/>
      <dgm:spPr/>
      <dgm:t>
        <a:bodyPr/>
        <a:lstStyle/>
        <a:p>
          <a:endParaRPr lang="en-US"/>
        </a:p>
      </dgm:t>
    </dgm:pt>
    <dgm:pt modelId="{888512DD-6BF8-408C-B5CD-93C052C09F69}">
      <dgm:prSet/>
      <dgm:spPr/>
      <dgm:t>
        <a:bodyPr/>
        <a:lstStyle/>
        <a:p>
          <a:r>
            <a:rPr lang="en-US" dirty="0" err="1"/>
            <a:t>Educaci</a:t>
          </a:r>
          <a:r>
            <a:rPr lang="es-ES" dirty="0" err="1"/>
            <a:t>ón</a:t>
          </a:r>
          <a:endParaRPr lang="en-US" dirty="0"/>
        </a:p>
      </dgm:t>
    </dgm:pt>
    <dgm:pt modelId="{D9BD1778-ED19-4A75-B6AF-69A48C2C82A7}" type="parTrans" cxnId="{0CF358F7-C54B-4933-90D6-505E354A7E70}">
      <dgm:prSet/>
      <dgm:spPr/>
      <dgm:t>
        <a:bodyPr/>
        <a:lstStyle/>
        <a:p>
          <a:endParaRPr lang="en-US"/>
        </a:p>
      </dgm:t>
    </dgm:pt>
    <dgm:pt modelId="{9FB9B682-50F5-4F07-80CF-B28CDE520963}" type="sibTrans" cxnId="{0CF358F7-C54B-4933-90D6-505E354A7E70}">
      <dgm:prSet/>
      <dgm:spPr/>
      <dgm:t>
        <a:bodyPr/>
        <a:lstStyle/>
        <a:p>
          <a:endParaRPr lang="en-US"/>
        </a:p>
      </dgm:t>
    </dgm:pt>
    <dgm:pt modelId="{AA6F9526-183C-4CB4-AB66-3196FD117676}">
      <dgm:prSet/>
      <dgm:spPr/>
      <dgm:t>
        <a:bodyPr/>
        <a:lstStyle/>
        <a:p>
          <a:r>
            <a:rPr lang="es-ES" dirty="0"/>
            <a:t>Dignidad Humana, Derechos de los Trabajadores, Derechos de la Mujer</a:t>
          </a:r>
          <a:endParaRPr lang="en-US" dirty="0"/>
        </a:p>
      </dgm:t>
    </dgm:pt>
    <dgm:pt modelId="{5E57B74D-4359-4AD9-A20D-20A0208FF320}" type="parTrans" cxnId="{22C5C32F-DE0D-480B-903A-95883E034323}">
      <dgm:prSet/>
      <dgm:spPr/>
      <dgm:t>
        <a:bodyPr/>
        <a:lstStyle/>
        <a:p>
          <a:endParaRPr lang="en-US"/>
        </a:p>
      </dgm:t>
    </dgm:pt>
    <dgm:pt modelId="{65716602-276D-4E22-BB76-5F29399DF74C}" type="sibTrans" cxnId="{22C5C32F-DE0D-480B-903A-95883E034323}">
      <dgm:prSet/>
      <dgm:spPr/>
      <dgm:t>
        <a:bodyPr/>
        <a:lstStyle/>
        <a:p>
          <a:endParaRPr lang="en-US"/>
        </a:p>
      </dgm:t>
    </dgm:pt>
    <dgm:pt modelId="{01E200D5-80D0-4E81-90CD-844953F48FDD}">
      <dgm:prSet/>
      <dgm:spPr/>
      <dgm:t>
        <a:bodyPr/>
        <a:lstStyle/>
        <a:p>
          <a:r>
            <a:rPr lang="es-ES" dirty="0"/>
            <a:t>La mayoría del bien lo hace el 8% de los Católicos</a:t>
          </a:r>
          <a:endParaRPr lang="en-US" dirty="0"/>
        </a:p>
      </dgm:t>
    </dgm:pt>
    <dgm:pt modelId="{26DD2813-1418-45E5-9E2B-CC19883DBFC8}" type="parTrans" cxnId="{1267C6B2-31FB-4503-9E94-58FAC2E3D149}">
      <dgm:prSet/>
      <dgm:spPr/>
      <dgm:t>
        <a:bodyPr/>
        <a:lstStyle/>
        <a:p>
          <a:endParaRPr lang="en-US"/>
        </a:p>
      </dgm:t>
    </dgm:pt>
    <dgm:pt modelId="{0DF1A020-8E1E-41DA-96BC-593F652F4C24}" type="sibTrans" cxnId="{1267C6B2-31FB-4503-9E94-58FAC2E3D149}">
      <dgm:prSet/>
      <dgm:spPr/>
      <dgm:t>
        <a:bodyPr/>
        <a:lstStyle/>
        <a:p>
          <a:endParaRPr lang="en-US"/>
        </a:p>
      </dgm:t>
    </dgm:pt>
    <dgm:pt modelId="{C597E864-2570-47AB-9E24-19F4836E42FF}">
      <dgm:prSet/>
      <dgm:spPr/>
      <dgm:t>
        <a:bodyPr/>
        <a:lstStyle/>
        <a:p>
          <a:endParaRPr lang="en-US" dirty="0"/>
        </a:p>
      </dgm:t>
    </dgm:pt>
    <dgm:pt modelId="{B08FED42-E375-4EF0-B54B-6121EB9C7B32}" type="parTrans" cxnId="{0D89F55D-F4CF-49BD-9922-007CE2A954CD}">
      <dgm:prSet/>
      <dgm:spPr/>
      <dgm:t>
        <a:bodyPr/>
        <a:lstStyle/>
        <a:p>
          <a:endParaRPr lang="en-US"/>
        </a:p>
      </dgm:t>
    </dgm:pt>
    <dgm:pt modelId="{A645B128-8B41-4F1A-B489-4D1AEB21D447}" type="sibTrans" cxnId="{0D89F55D-F4CF-49BD-9922-007CE2A954CD}">
      <dgm:prSet/>
      <dgm:spPr/>
      <dgm:t>
        <a:bodyPr/>
        <a:lstStyle/>
        <a:p>
          <a:endParaRPr lang="en-US"/>
        </a:p>
      </dgm:t>
    </dgm:pt>
    <dgm:pt modelId="{DCAFA4A6-F105-4298-9293-9865D90F2EBA}">
      <dgm:prSet/>
      <dgm:spPr/>
      <dgm:t>
        <a:bodyPr/>
        <a:lstStyle/>
        <a:p>
          <a:r>
            <a:rPr lang="es-ES" dirty="0"/>
            <a:t>Enormes recursos de Silicon Valley</a:t>
          </a:r>
          <a:endParaRPr lang="en-US" dirty="0"/>
        </a:p>
      </dgm:t>
    </dgm:pt>
    <dgm:pt modelId="{EC3B6FA2-4360-4A4F-8C1F-7A06D1B0645B}" type="parTrans" cxnId="{3C7B24BC-23B6-47F7-8F64-97933429B467}">
      <dgm:prSet/>
      <dgm:spPr/>
      <dgm:t>
        <a:bodyPr/>
        <a:lstStyle/>
        <a:p>
          <a:endParaRPr lang="en-US"/>
        </a:p>
      </dgm:t>
    </dgm:pt>
    <dgm:pt modelId="{5809EE22-E862-4582-BD95-C74B6C97A200}" type="sibTrans" cxnId="{3C7B24BC-23B6-47F7-8F64-97933429B467}">
      <dgm:prSet/>
      <dgm:spPr/>
      <dgm:t>
        <a:bodyPr/>
        <a:lstStyle/>
        <a:p>
          <a:endParaRPr lang="en-US"/>
        </a:p>
      </dgm:t>
    </dgm:pt>
    <dgm:pt modelId="{7781D406-A8B5-40DC-B78E-4043D484EEBA}">
      <dgm:prSet/>
      <dgm:spPr/>
      <dgm:t>
        <a:bodyPr/>
        <a:lstStyle/>
        <a:p>
          <a:r>
            <a:rPr lang="es-ES" dirty="0"/>
            <a:t>Primero debemos enfocarnos en la Renovación Espiritual; ¡es por eso que estamos aquí!</a:t>
          </a:r>
          <a:endParaRPr lang="en-US" dirty="0"/>
        </a:p>
      </dgm:t>
    </dgm:pt>
    <dgm:pt modelId="{51B92000-4BAC-40CA-9DA5-042F82455B56}" type="parTrans" cxnId="{5B700818-9A0D-40E5-8715-5F941936A5CF}">
      <dgm:prSet/>
      <dgm:spPr/>
      <dgm:t>
        <a:bodyPr/>
        <a:lstStyle/>
        <a:p>
          <a:endParaRPr lang="en-US"/>
        </a:p>
      </dgm:t>
    </dgm:pt>
    <dgm:pt modelId="{69643A9D-3189-48F4-AA65-D86ACECFAAD2}" type="sibTrans" cxnId="{5B700818-9A0D-40E5-8715-5F941936A5CF}">
      <dgm:prSet/>
      <dgm:spPr/>
      <dgm:t>
        <a:bodyPr/>
        <a:lstStyle/>
        <a:p>
          <a:endParaRPr lang="en-US"/>
        </a:p>
      </dgm:t>
    </dgm:pt>
    <dgm:pt modelId="{41096AFA-8708-4CCF-95DF-23E5D9E24819}">
      <dgm:prSet/>
      <dgm:spPr/>
      <dgm:t>
        <a:bodyPr/>
        <a:lstStyle/>
        <a:p>
          <a:r>
            <a:rPr lang="es-ES" dirty="0"/>
            <a:t>Arte, Cultura, Filosofía</a:t>
          </a:r>
          <a:endParaRPr lang="en-US" dirty="0"/>
        </a:p>
      </dgm:t>
    </dgm:pt>
    <dgm:pt modelId="{B144E49E-3B25-46E1-86BF-BF4594022D8B}" type="parTrans" cxnId="{FDD69E46-5594-41EC-94FB-A2AA6FB9D601}">
      <dgm:prSet/>
      <dgm:spPr/>
      <dgm:t>
        <a:bodyPr/>
        <a:lstStyle/>
        <a:p>
          <a:endParaRPr lang="en-US"/>
        </a:p>
      </dgm:t>
    </dgm:pt>
    <dgm:pt modelId="{8EDF786E-3287-4B07-9358-E4D9E4F3AE8A}" type="sibTrans" cxnId="{FDD69E46-5594-41EC-94FB-A2AA6FB9D601}">
      <dgm:prSet/>
      <dgm:spPr/>
      <dgm:t>
        <a:bodyPr/>
        <a:lstStyle/>
        <a:p>
          <a:endParaRPr lang="en-US"/>
        </a:p>
      </dgm:t>
    </dgm:pt>
    <dgm:pt modelId="{221C1B9B-D09F-4F99-B231-2FE1BE3BA214}">
      <dgm:prSet/>
      <dgm:spPr/>
      <dgm:t>
        <a:bodyPr/>
        <a:lstStyle/>
        <a:p>
          <a:r>
            <a:rPr lang="es-ES" dirty="0"/>
            <a:t>Considere nuestro potencial si pudiéramos involucrar a m</a:t>
          </a:r>
          <a:r>
            <a:rPr lang="es-ES" dirty="0">
              <a:latin typeface="Calibri" panose="020F0502020204030204" pitchFamily="34" charset="0"/>
              <a:cs typeface="Calibri" panose="020F0502020204030204" pitchFamily="34" charset="0"/>
            </a:rPr>
            <a:t>ás </a:t>
          </a:r>
          <a:r>
            <a:rPr lang="es-ES" dirty="0"/>
            <a:t>Católicos</a:t>
          </a:r>
        </a:p>
      </dgm:t>
    </dgm:pt>
    <dgm:pt modelId="{ABEDBE18-3AEE-48AE-B37F-F253992596C6}" type="parTrans" cxnId="{487F0025-C910-4729-97A0-968363859E86}">
      <dgm:prSet/>
      <dgm:spPr/>
      <dgm:t>
        <a:bodyPr/>
        <a:lstStyle/>
        <a:p>
          <a:endParaRPr lang="en-US"/>
        </a:p>
      </dgm:t>
    </dgm:pt>
    <dgm:pt modelId="{9AF5491D-E6E5-4B72-8566-4E490F69A34E}" type="sibTrans" cxnId="{487F0025-C910-4729-97A0-968363859E86}">
      <dgm:prSet/>
      <dgm:spPr/>
      <dgm:t>
        <a:bodyPr/>
        <a:lstStyle/>
        <a:p>
          <a:endParaRPr lang="en-US"/>
        </a:p>
      </dgm:t>
    </dgm:pt>
    <dgm:pt modelId="{021F17F7-7503-4C4F-8198-00CF5D29F313}" type="pres">
      <dgm:prSet presAssocID="{20985229-18D4-4D70-94FA-4BE980ED1DFA}" presName="linear" presStyleCnt="0">
        <dgm:presLayoutVars>
          <dgm:animLvl val="lvl"/>
          <dgm:resizeHandles val="exact"/>
        </dgm:presLayoutVars>
      </dgm:prSet>
      <dgm:spPr/>
    </dgm:pt>
    <dgm:pt modelId="{1511AFEA-941F-4FB6-9018-E31E2AC7945D}" type="pres">
      <dgm:prSet presAssocID="{98117E98-932C-4FF5-8BAD-855AC40869F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C42A0A-9772-4758-B737-53E1E0280318}" type="pres">
      <dgm:prSet presAssocID="{98117E98-932C-4FF5-8BAD-855AC40869FF}" presName="childText" presStyleLbl="revTx" presStyleIdx="0" presStyleCnt="2">
        <dgm:presLayoutVars>
          <dgm:bulletEnabled val="1"/>
        </dgm:presLayoutVars>
      </dgm:prSet>
      <dgm:spPr/>
    </dgm:pt>
    <dgm:pt modelId="{3252220A-301C-4D87-9AA8-8E0D46D3C5F0}" type="pres">
      <dgm:prSet presAssocID="{01E200D5-80D0-4E81-90CD-844953F48FD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209F9A2-5354-4297-8B4A-D84CBFA48F1B}" type="pres">
      <dgm:prSet presAssocID="{01E200D5-80D0-4E81-90CD-844953F48FDD}" presName="childText" presStyleLbl="revTx" presStyleIdx="1" presStyleCnt="2" custLinFactNeighborX="3" custLinFactNeighborY="-32366">
        <dgm:presLayoutVars>
          <dgm:bulletEnabled val="1"/>
        </dgm:presLayoutVars>
      </dgm:prSet>
      <dgm:spPr/>
    </dgm:pt>
    <dgm:pt modelId="{FCD8CAA9-545B-4E04-BA7B-53FE8369A6AB}" type="pres">
      <dgm:prSet presAssocID="{7781D406-A8B5-40DC-B78E-4043D484EEB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B700818-9A0D-40E5-8715-5F941936A5CF}" srcId="{20985229-18D4-4D70-94FA-4BE980ED1DFA}" destId="{7781D406-A8B5-40DC-B78E-4043D484EEBA}" srcOrd="2" destOrd="0" parTransId="{51B92000-4BAC-40CA-9DA5-042F82455B56}" sibTransId="{69643A9D-3189-48F4-AA65-D86ACECFAAD2}"/>
    <dgm:cxn modelId="{487F0025-C910-4729-97A0-968363859E86}" srcId="{01E200D5-80D0-4E81-90CD-844953F48FDD}" destId="{221C1B9B-D09F-4F99-B231-2FE1BE3BA214}" srcOrd="1" destOrd="0" parTransId="{ABEDBE18-3AEE-48AE-B37F-F253992596C6}" sibTransId="{9AF5491D-E6E5-4B72-8566-4E490F69A34E}"/>
    <dgm:cxn modelId="{22C5C32F-DE0D-480B-903A-95883E034323}" srcId="{98117E98-932C-4FF5-8BAD-855AC40869FF}" destId="{AA6F9526-183C-4CB4-AB66-3196FD117676}" srcOrd="2" destOrd="0" parTransId="{5E57B74D-4359-4AD9-A20D-20A0208FF320}" sibTransId="{65716602-276D-4E22-BB76-5F29399DF74C}"/>
    <dgm:cxn modelId="{0D89F55D-F4CF-49BD-9922-007CE2A954CD}" srcId="{01E200D5-80D0-4E81-90CD-844953F48FDD}" destId="{C597E864-2570-47AB-9E24-19F4836E42FF}" srcOrd="0" destOrd="0" parTransId="{B08FED42-E375-4EF0-B54B-6121EB9C7B32}" sibTransId="{A645B128-8B41-4F1A-B489-4D1AEB21D447}"/>
    <dgm:cxn modelId="{1A9B3245-2C2D-456B-801E-2FB6224D4112}" type="presOf" srcId="{46D5DBAF-A07A-44BB-80BC-EA69CC06308E}" destId="{DFC42A0A-9772-4758-B737-53E1E0280318}" srcOrd="0" destOrd="0" presId="urn:microsoft.com/office/officeart/2005/8/layout/vList2"/>
    <dgm:cxn modelId="{FDD69E46-5594-41EC-94FB-A2AA6FB9D601}" srcId="{98117E98-932C-4FF5-8BAD-855AC40869FF}" destId="{41096AFA-8708-4CCF-95DF-23E5D9E24819}" srcOrd="3" destOrd="0" parTransId="{B144E49E-3B25-46E1-86BF-BF4594022D8B}" sibTransId="{8EDF786E-3287-4B07-9358-E4D9E4F3AE8A}"/>
    <dgm:cxn modelId="{6568F153-82EB-4FD7-9C43-D513704802DF}" type="presOf" srcId="{DCAFA4A6-F105-4298-9293-9865D90F2EBA}" destId="{1209F9A2-5354-4297-8B4A-D84CBFA48F1B}" srcOrd="0" destOrd="2" presId="urn:microsoft.com/office/officeart/2005/8/layout/vList2"/>
    <dgm:cxn modelId="{4F0DD455-2A3D-4915-A823-EB6050233090}" type="presOf" srcId="{98117E98-932C-4FF5-8BAD-855AC40869FF}" destId="{1511AFEA-941F-4FB6-9018-E31E2AC7945D}" srcOrd="0" destOrd="0" presId="urn:microsoft.com/office/officeart/2005/8/layout/vList2"/>
    <dgm:cxn modelId="{F805407C-9A33-48AA-9994-0B9D73AFF122}" type="presOf" srcId="{20985229-18D4-4D70-94FA-4BE980ED1DFA}" destId="{021F17F7-7503-4C4F-8198-00CF5D29F313}" srcOrd="0" destOrd="0" presId="urn:microsoft.com/office/officeart/2005/8/layout/vList2"/>
    <dgm:cxn modelId="{E5B9037D-65AD-4AF5-8120-608F2AA3D99B}" srcId="{20985229-18D4-4D70-94FA-4BE980ED1DFA}" destId="{98117E98-932C-4FF5-8BAD-855AC40869FF}" srcOrd="0" destOrd="0" parTransId="{4D9FC4B5-0060-4E1A-8700-4DECBA84CDA8}" sibTransId="{B9EC64F3-7658-49CA-BBB5-99D06B01E79C}"/>
    <dgm:cxn modelId="{298F4D8A-0274-4EBA-95C7-01CE57D8D65E}" type="presOf" srcId="{221C1B9B-D09F-4F99-B231-2FE1BE3BA214}" destId="{1209F9A2-5354-4297-8B4A-D84CBFA48F1B}" srcOrd="0" destOrd="1" presId="urn:microsoft.com/office/officeart/2005/8/layout/vList2"/>
    <dgm:cxn modelId="{2476C293-B465-430B-9291-4E180207AC30}" type="presOf" srcId="{41096AFA-8708-4CCF-95DF-23E5D9E24819}" destId="{DFC42A0A-9772-4758-B737-53E1E0280318}" srcOrd="0" destOrd="3" presId="urn:microsoft.com/office/officeart/2005/8/layout/vList2"/>
    <dgm:cxn modelId="{D3597B9A-BE4D-4607-A5BD-2FDA1B0EB5CA}" type="presOf" srcId="{AA6F9526-183C-4CB4-AB66-3196FD117676}" destId="{DFC42A0A-9772-4758-B737-53E1E0280318}" srcOrd="0" destOrd="2" presId="urn:microsoft.com/office/officeart/2005/8/layout/vList2"/>
    <dgm:cxn modelId="{7A489FA7-D433-4CB7-BD76-290949BE8C34}" type="presOf" srcId="{7781D406-A8B5-40DC-B78E-4043D484EEBA}" destId="{FCD8CAA9-545B-4E04-BA7B-53FE8369A6AB}" srcOrd="0" destOrd="0" presId="urn:microsoft.com/office/officeart/2005/8/layout/vList2"/>
    <dgm:cxn modelId="{35270CAB-7100-472D-8988-8A6249C09547}" type="presOf" srcId="{888512DD-6BF8-408C-B5CD-93C052C09F69}" destId="{DFC42A0A-9772-4758-B737-53E1E0280318}" srcOrd="0" destOrd="1" presId="urn:microsoft.com/office/officeart/2005/8/layout/vList2"/>
    <dgm:cxn modelId="{1267C6B2-31FB-4503-9E94-58FAC2E3D149}" srcId="{20985229-18D4-4D70-94FA-4BE980ED1DFA}" destId="{01E200D5-80D0-4E81-90CD-844953F48FDD}" srcOrd="1" destOrd="0" parTransId="{26DD2813-1418-45E5-9E2B-CC19883DBFC8}" sibTransId="{0DF1A020-8E1E-41DA-96BC-593F652F4C24}"/>
    <dgm:cxn modelId="{02697AB3-2BD9-4C84-9205-4B9B3260F0B6}" srcId="{98117E98-932C-4FF5-8BAD-855AC40869FF}" destId="{46D5DBAF-A07A-44BB-80BC-EA69CC06308E}" srcOrd="0" destOrd="0" parTransId="{81FF51AB-517D-4BE5-8C8A-D0EA3AC6E422}" sibTransId="{D8AF8B84-0A82-4C97-A498-E0C7E45480F4}"/>
    <dgm:cxn modelId="{3C7B24BC-23B6-47F7-8F64-97933429B467}" srcId="{01E200D5-80D0-4E81-90CD-844953F48FDD}" destId="{DCAFA4A6-F105-4298-9293-9865D90F2EBA}" srcOrd="2" destOrd="0" parTransId="{EC3B6FA2-4360-4A4F-8C1F-7A06D1B0645B}" sibTransId="{5809EE22-E862-4582-BD95-C74B6C97A200}"/>
    <dgm:cxn modelId="{0CF358F7-C54B-4933-90D6-505E354A7E70}" srcId="{98117E98-932C-4FF5-8BAD-855AC40869FF}" destId="{888512DD-6BF8-408C-B5CD-93C052C09F69}" srcOrd="1" destOrd="0" parTransId="{D9BD1778-ED19-4A75-B6AF-69A48C2C82A7}" sibTransId="{9FB9B682-50F5-4F07-80CF-B28CDE520963}"/>
    <dgm:cxn modelId="{5443E7F9-1A7F-41B8-A476-516D643F1346}" type="presOf" srcId="{C597E864-2570-47AB-9E24-19F4836E42FF}" destId="{1209F9A2-5354-4297-8B4A-D84CBFA48F1B}" srcOrd="0" destOrd="0" presId="urn:microsoft.com/office/officeart/2005/8/layout/vList2"/>
    <dgm:cxn modelId="{8FC4D4FA-6686-4FB1-88DA-A8B7A42111CE}" type="presOf" srcId="{01E200D5-80D0-4E81-90CD-844953F48FDD}" destId="{3252220A-301C-4D87-9AA8-8E0D46D3C5F0}" srcOrd="0" destOrd="0" presId="urn:microsoft.com/office/officeart/2005/8/layout/vList2"/>
    <dgm:cxn modelId="{E3C4F4A5-CF03-4233-B215-D481F7FDDE9C}" type="presParOf" srcId="{021F17F7-7503-4C4F-8198-00CF5D29F313}" destId="{1511AFEA-941F-4FB6-9018-E31E2AC7945D}" srcOrd="0" destOrd="0" presId="urn:microsoft.com/office/officeart/2005/8/layout/vList2"/>
    <dgm:cxn modelId="{6E10051E-35E7-4710-9454-8EED9D310212}" type="presParOf" srcId="{021F17F7-7503-4C4F-8198-00CF5D29F313}" destId="{DFC42A0A-9772-4758-B737-53E1E0280318}" srcOrd="1" destOrd="0" presId="urn:microsoft.com/office/officeart/2005/8/layout/vList2"/>
    <dgm:cxn modelId="{5F1EA0DF-C006-463F-A5F6-8AD15AD71562}" type="presParOf" srcId="{021F17F7-7503-4C4F-8198-00CF5D29F313}" destId="{3252220A-301C-4D87-9AA8-8E0D46D3C5F0}" srcOrd="2" destOrd="0" presId="urn:microsoft.com/office/officeart/2005/8/layout/vList2"/>
    <dgm:cxn modelId="{6805A6A6-B5E3-43F6-988E-6B82553E729A}" type="presParOf" srcId="{021F17F7-7503-4C4F-8198-00CF5D29F313}" destId="{1209F9A2-5354-4297-8B4A-D84CBFA48F1B}" srcOrd="3" destOrd="0" presId="urn:microsoft.com/office/officeart/2005/8/layout/vList2"/>
    <dgm:cxn modelId="{502089AE-F5A5-4532-9357-F3D114039E23}" type="presParOf" srcId="{021F17F7-7503-4C4F-8198-00CF5D29F313}" destId="{FCD8CAA9-545B-4E04-BA7B-53FE8369A6A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642AD4-05D2-4B1E-AC8D-B48F44F3ADFA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94AF914-BEA0-4C93-862E-84DE404EA4AC}">
      <dgm:prSet phldrT="[Text]"/>
      <dgm:spPr/>
      <dgm:t>
        <a:bodyPr/>
        <a:lstStyle/>
        <a:p>
          <a:r>
            <a:rPr lang="es-ES" dirty="0"/>
            <a:t>Recopilación de Comentarios               (mayo – octubre)</a:t>
          </a:r>
          <a:endParaRPr lang="en-US" dirty="0"/>
        </a:p>
      </dgm:t>
    </dgm:pt>
    <dgm:pt modelId="{2B83ABF6-939A-48BA-9657-91A1EABDF836}" type="parTrans" cxnId="{E225EB85-DC50-43A4-8E9E-0A9BFCD0DE57}">
      <dgm:prSet/>
      <dgm:spPr/>
      <dgm:t>
        <a:bodyPr/>
        <a:lstStyle/>
        <a:p>
          <a:endParaRPr lang="en-US"/>
        </a:p>
      </dgm:t>
    </dgm:pt>
    <dgm:pt modelId="{F0B26838-3D9C-468B-AFFA-956C88B33EC0}" type="sibTrans" cxnId="{E225EB85-DC50-43A4-8E9E-0A9BFCD0DE57}">
      <dgm:prSet/>
      <dgm:spPr/>
      <dgm:t>
        <a:bodyPr/>
        <a:lstStyle/>
        <a:p>
          <a:endParaRPr lang="en-US"/>
        </a:p>
      </dgm:t>
    </dgm:pt>
    <dgm:pt modelId="{B8A79B5A-2543-45EC-9051-2D88C97A51BC}">
      <dgm:prSet phldrT="[Text]"/>
      <dgm:spPr/>
      <dgm:t>
        <a:bodyPr/>
        <a:lstStyle/>
        <a:p>
          <a:r>
            <a:rPr lang="es-ES" dirty="0"/>
            <a:t>Sínodo Universal </a:t>
          </a:r>
        </a:p>
        <a:p>
          <a:r>
            <a:rPr lang="es-ES" dirty="0"/>
            <a:t>Sesiones de Sacerdotes Sesiones de Consulta Encuesta General</a:t>
          </a:r>
          <a:endParaRPr lang="en-US" dirty="0"/>
        </a:p>
      </dgm:t>
    </dgm:pt>
    <dgm:pt modelId="{5000A902-8F27-42FB-AA8B-488511DA38D7}" type="parTrans" cxnId="{7107839F-A4A4-4AD7-A133-B98AF5D181FC}">
      <dgm:prSet/>
      <dgm:spPr/>
      <dgm:t>
        <a:bodyPr/>
        <a:lstStyle/>
        <a:p>
          <a:endParaRPr lang="en-US"/>
        </a:p>
      </dgm:t>
    </dgm:pt>
    <dgm:pt modelId="{B632A87C-EFE8-46BD-87DB-23931D2A1B0A}" type="sibTrans" cxnId="{7107839F-A4A4-4AD7-A133-B98AF5D181FC}">
      <dgm:prSet/>
      <dgm:spPr/>
      <dgm:t>
        <a:bodyPr/>
        <a:lstStyle/>
        <a:p>
          <a:endParaRPr lang="en-US"/>
        </a:p>
      </dgm:t>
    </dgm:pt>
    <dgm:pt modelId="{ACACFABA-23B7-4933-89A6-DEF4DE4514E0}">
      <dgm:prSet phldrT="[Text]"/>
      <dgm:spPr/>
      <dgm:t>
        <a:bodyPr/>
        <a:lstStyle/>
        <a:p>
          <a:r>
            <a:rPr lang="es-ES" dirty="0"/>
            <a:t>Soluciones Posibles Compilados / Ponderados</a:t>
          </a:r>
          <a:endParaRPr lang="en-US" dirty="0"/>
        </a:p>
      </dgm:t>
    </dgm:pt>
    <dgm:pt modelId="{2C2584D8-1C0C-4AC7-A285-85A0E649E6DF}" type="parTrans" cxnId="{548C20E2-EB50-4FA3-9465-CE126748CFE6}">
      <dgm:prSet/>
      <dgm:spPr/>
      <dgm:t>
        <a:bodyPr/>
        <a:lstStyle/>
        <a:p>
          <a:endParaRPr lang="en-US"/>
        </a:p>
      </dgm:t>
    </dgm:pt>
    <dgm:pt modelId="{19C172F4-5A04-4BF3-9500-6CB47C141A7D}" type="sibTrans" cxnId="{548C20E2-EB50-4FA3-9465-CE126748CFE6}">
      <dgm:prSet/>
      <dgm:spPr/>
      <dgm:t>
        <a:bodyPr/>
        <a:lstStyle/>
        <a:p>
          <a:endParaRPr lang="en-US"/>
        </a:p>
      </dgm:t>
    </dgm:pt>
    <dgm:pt modelId="{1074A781-56BB-4906-86D0-966ACE120690}">
      <dgm:prSet phldrT="[Text]"/>
      <dgm:spPr/>
      <dgm:t>
        <a:bodyPr/>
        <a:lstStyle/>
        <a:p>
          <a:r>
            <a:rPr lang="es-ES" dirty="0"/>
            <a:t>Convertir posibles soluciones en propuestas SMART</a:t>
          </a:r>
          <a:endParaRPr lang="en-US" dirty="0"/>
        </a:p>
      </dgm:t>
    </dgm:pt>
    <dgm:pt modelId="{3526FCC5-EBF4-4B16-A2BA-E566C59A0120}" type="parTrans" cxnId="{CB54C0B4-04D4-426F-926B-1837E92FC6DA}">
      <dgm:prSet/>
      <dgm:spPr/>
      <dgm:t>
        <a:bodyPr/>
        <a:lstStyle/>
        <a:p>
          <a:endParaRPr lang="en-US"/>
        </a:p>
      </dgm:t>
    </dgm:pt>
    <dgm:pt modelId="{B7DBC031-3698-4CE4-A02D-90EFBA2AE82E}" type="sibTrans" cxnId="{CB54C0B4-04D4-426F-926B-1837E92FC6DA}">
      <dgm:prSet/>
      <dgm:spPr/>
      <dgm:t>
        <a:bodyPr/>
        <a:lstStyle/>
        <a:p>
          <a:endParaRPr lang="en-US"/>
        </a:p>
      </dgm:t>
    </dgm:pt>
    <dgm:pt modelId="{372C9741-8BB3-4EA2-91E4-BE41FBECFE32}">
      <dgm:prSet phldrT="[Text]"/>
      <dgm:spPr/>
      <dgm:t>
        <a:bodyPr/>
        <a:lstStyle/>
        <a:p>
          <a:r>
            <a:rPr lang="es-ES" dirty="0"/>
            <a:t>Asamblea General      250+ delegados            (27-29 de enero de 2023)</a:t>
          </a:r>
          <a:endParaRPr lang="en-US" dirty="0"/>
        </a:p>
      </dgm:t>
    </dgm:pt>
    <dgm:pt modelId="{F1441FA4-B134-49A0-BE79-4D1DE844D8F5}" type="parTrans" cxnId="{29056474-ED17-4F3F-88FA-1CF93CFC30F2}">
      <dgm:prSet/>
      <dgm:spPr/>
      <dgm:t>
        <a:bodyPr/>
        <a:lstStyle/>
        <a:p>
          <a:endParaRPr lang="en-US"/>
        </a:p>
      </dgm:t>
    </dgm:pt>
    <dgm:pt modelId="{3E2F5D57-A060-4120-B5E5-EB0D43C276A7}" type="sibTrans" cxnId="{29056474-ED17-4F3F-88FA-1CF93CFC30F2}">
      <dgm:prSet/>
      <dgm:spPr/>
      <dgm:t>
        <a:bodyPr/>
        <a:lstStyle/>
        <a:p>
          <a:endParaRPr lang="en-US"/>
        </a:p>
      </dgm:t>
    </dgm:pt>
    <dgm:pt modelId="{186AF763-BD29-4582-832B-E5AB67BB89A8}">
      <dgm:prSet phldrT="[Text]"/>
      <dgm:spPr/>
      <dgm:t>
        <a:bodyPr/>
        <a:lstStyle/>
        <a:p>
          <a:r>
            <a:rPr lang="es-ES" dirty="0"/>
            <a:t>Priorizar Propuestas Presentar al Obispo</a:t>
          </a:r>
          <a:endParaRPr lang="en-US" dirty="0"/>
        </a:p>
      </dgm:t>
    </dgm:pt>
    <dgm:pt modelId="{14F07173-EADA-4024-A248-8E114E7B35CF}" type="parTrans" cxnId="{F4968FBC-3EC0-49E9-8E1E-4F92CCAE5DF3}">
      <dgm:prSet/>
      <dgm:spPr/>
      <dgm:t>
        <a:bodyPr/>
        <a:lstStyle/>
        <a:p>
          <a:endParaRPr lang="en-US"/>
        </a:p>
      </dgm:t>
    </dgm:pt>
    <dgm:pt modelId="{742DFCC8-D870-484A-8094-D037AD54ACB0}" type="sibTrans" cxnId="{F4968FBC-3EC0-49E9-8E1E-4F92CCAE5DF3}">
      <dgm:prSet/>
      <dgm:spPr/>
      <dgm:t>
        <a:bodyPr/>
        <a:lstStyle/>
        <a:p>
          <a:endParaRPr lang="en-US"/>
        </a:p>
      </dgm:t>
    </dgm:pt>
    <dgm:pt modelId="{231EDBE8-1658-44D4-A0E7-CB82154B6C44}">
      <dgm:prSet phldrT="[Text]"/>
      <dgm:spPr/>
      <dgm:t>
        <a:bodyPr/>
        <a:lstStyle/>
        <a:p>
          <a:r>
            <a:rPr lang="es-ES" dirty="0"/>
            <a:t>Obispo discernir</a:t>
          </a:r>
          <a:r>
            <a:rPr lang="es-ES" dirty="0">
              <a:latin typeface="Calibri" panose="020F0502020204030204" pitchFamily="34" charset="0"/>
              <a:cs typeface="Calibri" panose="020F0502020204030204" pitchFamily="34" charset="0"/>
            </a:rPr>
            <a:t>á</a:t>
          </a:r>
          <a:r>
            <a:rPr lang="es-ES" dirty="0"/>
            <a:t> y aprobar</a:t>
          </a:r>
          <a:r>
            <a:rPr lang="es-ES" dirty="0">
              <a:latin typeface="Calibri" panose="020F0502020204030204" pitchFamily="34" charset="0"/>
              <a:cs typeface="Calibri" panose="020F0502020204030204" pitchFamily="34" charset="0"/>
            </a:rPr>
            <a:t>á</a:t>
          </a:r>
          <a:r>
            <a:rPr lang="es-ES" dirty="0"/>
            <a:t> propuestas seleccionadas              (febrero 2023)</a:t>
          </a:r>
          <a:endParaRPr lang="en-US" dirty="0"/>
        </a:p>
      </dgm:t>
    </dgm:pt>
    <dgm:pt modelId="{0091707B-44A8-435C-B6D3-B6905104EC0D}" type="parTrans" cxnId="{8C25A17F-547B-42CD-B4FA-DBB8D8EA7303}">
      <dgm:prSet/>
      <dgm:spPr/>
      <dgm:t>
        <a:bodyPr/>
        <a:lstStyle/>
        <a:p>
          <a:endParaRPr lang="en-US"/>
        </a:p>
      </dgm:t>
    </dgm:pt>
    <dgm:pt modelId="{5384F547-0EB7-497F-A041-F8AB8DD4E303}" type="sibTrans" cxnId="{8C25A17F-547B-42CD-B4FA-DBB8D8EA7303}">
      <dgm:prSet/>
      <dgm:spPr/>
      <dgm:t>
        <a:bodyPr/>
        <a:lstStyle/>
        <a:p>
          <a:endParaRPr lang="en-US"/>
        </a:p>
      </dgm:t>
    </dgm:pt>
    <dgm:pt modelId="{EC5C6D7C-9FDD-45E0-869F-77B696CB9DEC}">
      <dgm:prSet phldrT="[Text]" custT="1"/>
      <dgm:spPr/>
      <dgm:t>
        <a:bodyPr/>
        <a:lstStyle/>
        <a:p>
          <a:r>
            <a:rPr lang="es-ES" sz="1200" dirty="0"/>
            <a:t>Crear Planes Estratégicos      Pastoral (marzo – mayo 2023) Parroquias, Escuelas y Cancillería (Tiempo no se ha determinado)</a:t>
          </a:r>
          <a:endParaRPr lang="en-US" sz="1100" dirty="0"/>
        </a:p>
      </dgm:t>
    </dgm:pt>
    <dgm:pt modelId="{897D97A8-77EA-4534-ADE9-62F8D2A5FE1A}" type="parTrans" cxnId="{9003D5D4-8447-46FE-9A85-B93D9811349A}">
      <dgm:prSet/>
      <dgm:spPr/>
      <dgm:t>
        <a:bodyPr/>
        <a:lstStyle/>
        <a:p>
          <a:endParaRPr lang="en-US"/>
        </a:p>
      </dgm:t>
    </dgm:pt>
    <dgm:pt modelId="{B876313E-7670-4100-817B-60B525CE957B}" type="sibTrans" cxnId="{9003D5D4-8447-46FE-9A85-B93D9811349A}">
      <dgm:prSet/>
      <dgm:spPr/>
      <dgm:t>
        <a:bodyPr/>
        <a:lstStyle/>
        <a:p>
          <a:endParaRPr lang="en-US"/>
        </a:p>
      </dgm:t>
    </dgm:pt>
    <dgm:pt modelId="{6B19544B-B018-4418-B6C7-28031AFB2556}">
      <dgm:prSet phldrT="[Text]"/>
      <dgm:spPr/>
      <dgm:t>
        <a:bodyPr/>
        <a:lstStyle/>
        <a:p>
          <a:r>
            <a:rPr lang="es-ES" dirty="0"/>
            <a:t>Implementar Planes Estratégicos             (2023 – 2031)</a:t>
          </a:r>
          <a:endParaRPr lang="en-US" dirty="0"/>
        </a:p>
      </dgm:t>
    </dgm:pt>
    <dgm:pt modelId="{E5561863-39CD-42B2-BDE0-AFDEF0BA4938}" type="parTrans" cxnId="{6FF6E91B-8743-4058-897C-DC5C0A1C9FC7}">
      <dgm:prSet/>
      <dgm:spPr/>
      <dgm:t>
        <a:bodyPr/>
        <a:lstStyle/>
        <a:p>
          <a:endParaRPr lang="en-US"/>
        </a:p>
      </dgm:t>
    </dgm:pt>
    <dgm:pt modelId="{41680CA7-0F11-45A5-AB5A-5D15658C5498}" type="sibTrans" cxnId="{6FF6E91B-8743-4058-897C-DC5C0A1C9FC7}">
      <dgm:prSet/>
      <dgm:spPr/>
      <dgm:t>
        <a:bodyPr/>
        <a:lstStyle/>
        <a:p>
          <a:endParaRPr lang="en-US"/>
        </a:p>
      </dgm:t>
    </dgm:pt>
    <dgm:pt modelId="{CEF2A06E-F837-4638-B5AE-CA5DFC11E579}" type="pres">
      <dgm:prSet presAssocID="{F9642AD4-05D2-4B1E-AC8D-B48F44F3ADFA}" presName="Name0" presStyleCnt="0">
        <dgm:presLayoutVars>
          <dgm:dir/>
          <dgm:resizeHandles/>
        </dgm:presLayoutVars>
      </dgm:prSet>
      <dgm:spPr/>
    </dgm:pt>
    <dgm:pt modelId="{113FD89F-8CBB-4815-8240-7DF3F7FD8C1C}" type="pres">
      <dgm:prSet presAssocID="{D94AF914-BEA0-4C93-862E-84DE404EA4AC}" presName="compNode" presStyleCnt="0"/>
      <dgm:spPr/>
    </dgm:pt>
    <dgm:pt modelId="{DD55507C-BBE4-482B-AC53-4AFBEA2C423B}" type="pres">
      <dgm:prSet presAssocID="{D94AF914-BEA0-4C93-862E-84DE404EA4AC}" presName="dummyConnPt" presStyleCnt="0"/>
      <dgm:spPr/>
    </dgm:pt>
    <dgm:pt modelId="{D843E23B-4828-4569-8E7A-EFE0E6336766}" type="pres">
      <dgm:prSet presAssocID="{D94AF914-BEA0-4C93-862E-84DE404EA4AC}" presName="node" presStyleLbl="node1" presStyleIdx="0" presStyleCnt="9">
        <dgm:presLayoutVars>
          <dgm:bulletEnabled val="1"/>
        </dgm:presLayoutVars>
      </dgm:prSet>
      <dgm:spPr/>
    </dgm:pt>
    <dgm:pt modelId="{726CF918-CC7F-4FF4-B757-2C60CC358D86}" type="pres">
      <dgm:prSet presAssocID="{F0B26838-3D9C-468B-AFFA-956C88B33EC0}" presName="sibTrans" presStyleLbl="bgSibTrans2D1" presStyleIdx="0" presStyleCnt="8"/>
      <dgm:spPr/>
    </dgm:pt>
    <dgm:pt modelId="{99048007-3CA0-4EA7-AEAD-C86515C0ECAB}" type="pres">
      <dgm:prSet presAssocID="{B8A79B5A-2543-45EC-9051-2D88C97A51BC}" presName="compNode" presStyleCnt="0"/>
      <dgm:spPr/>
    </dgm:pt>
    <dgm:pt modelId="{9614D8D0-EDE9-49D6-88FA-998330C6592D}" type="pres">
      <dgm:prSet presAssocID="{B8A79B5A-2543-45EC-9051-2D88C97A51BC}" presName="dummyConnPt" presStyleCnt="0"/>
      <dgm:spPr/>
    </dgm:pt>
    <dgm:pt modelId="{586824CB-12CF-47B1-9BD8-4F5F5950D111}" type="pres">
      <dgm:prSet presAssocID="{B8A79B5A-2543-45EC-9051-2D88C97A51BC}" presName="node" presStyleLbl="node1" presStyleIdx="1" presStyleCnt="9">
        <dgm:presLayoutVars>
          <dgm:bulletEnabled val="1"/>
        </dgm:presLayoutVars>
      </dgm:prSet>
      <dgm:spPr/>
    </dgm:pt>
    <dgm:pt modelId="{E112CEA6-90E4-43E8-BF19-29F56ADC73D3}" type="pres">
      <dgm:prSet presAssocID="{B632A87C-EFE8-46BD-87DB-23931D2A1B0A}" presName="sibTrans" presStyleLbl="bgSibTrans2D1" presStyleIdx="1" presStyleCnt="8"/>
      <dgm:spPr/>
    </dgm:pt>
    <dgm:pt modelId="{8AC3ADEA-9A7A-407E-9E5C-7714E47CDB69}" type="pres">
      <dgm:prSet presAssocID="{ACACFABA-23B7-4933-89A6-DEF4DE4514E0}" presName="compNode" presStyleCnt="0"/>
      <dgm:spPr/>
    </dgm:pt>
    <dgm:pt modelId="{CC4A84F6-DA42-4EE2-9013-01C3F3DB14AE}" type="pres">
      <dgm:prSet presAssocID="{ACACFABA-23B7-4933-89A6-DEF4DE4514E0}" presName="dummyConnPt" presStyleCnt="0"/>
      <dgm:spPr/>
    </dgm:pt>
    <dgm:pt modelId="{150AECA2-AF88-44CC-9EC5-D82FCD6C2CC5}" type="pres">
      <dgm:prSet presAssocID="{ACACFABA-23B7-4933-89A6-DEF4DE4514E0}" presName="node" presStyleLbl="node1" presStyleIdx="2" presStyleCnt="9" custScaleX="103088">
        <dgm:presLayoutVars>
          <dgm:bulletEnabled val="1"/>
        </dgm:presLayoutVars>
      </dgm:prSet>
      <dgm:spPr/>
    </dgm:pt>
    <dgm:pt modelId="{7D6F6449-6841-43EB-B2B8-32D3B6264C63}" type="pres">
      <dgm:prSet presAssocID="{19C172F4-5A04-4BF3-9500-6CB47C141A7D}" presName="sibTrans" presStyleLbl="bgSibTrans2D1" presStyleIdx="2" presStyleCnt="8"/>
      <dgm:spPr/>
    </dgm:pt>
    <dgm:pt modelId="{C0AAB4A2-E7B2-44BB-9DA0-6E2F15FFFCA7}" type="pres">
      <dgm:prSet presAssocID="{1074A781-56BB-4906-86D0-966ACE120690}" presName="compNode" presStyleCnt="0"/>
      <dgm:spPr/>
    </dgm:pt>
    <dgm:pt modelId="{8A6F60DC-24D4-4CFC-B23A-CA76AE8D9734}" type="pres">
      <dgm:prSet presAssocID="{1074A781-56BB-4906-86D0-966ACE120690}" presName="dummyConnPt" presStyleCnt="0"/>
      <dgm:spPr/>
    </dgm:pt>
    <dgm:pt modelId="{5CC0F9DB-2004-4658-A6F4-11BE9E5A8845}" type="pres">
      <dgm:prSet presAssocID="{1074A781-56BB-4906-86D0-966ACE120690}" presName="node" presStyleLbl="node1" presStyleIdx="3" presStyleCnt="9">
        <dgm:presLayoutVars>
          <dgm:bulletEnabled val="1"/>
        </dgm:presLayoutVars>
      </dgm:prSet>
      <dgm:spPr/>
    </dgm:pt>
    <dgm:pt modelId="{0C494ADA-62AF-4E17-BB8C-E5E7F9F5B5D9}" type="pres">
      <dgm:prSet presAssocID="{B7DBC031-3698-4CE4-A02D-90EFBA2AE82E}" presName="sibTrans" presStyleLbl="bgSibTrans2D1" presStyleIdx="3" presStyleCnt="8"/>
      <dgm:spPr/>
    </dgm:pt>
    <dgm:pt modelId="{58AE6121-D0B3-4C6F-B207-BA96FC6A5040}" type="pres">
      <dgm:prSet presAssocID="{372C9741-8BB3-4EA2-91E4-BE41FBECFE32}" presName="compNode" presStyleCnt="0"/>
      <dgm:spPr/>
    </dgm:pt>
    <dgm:pt modelId="{7675E380-7C13-404D-BCF6-4CCD9095ADCC}" type="pres">
      <dgm:prSet presAssocID="{372C9741-8BB3-4EA2-91E4-BE41FBECFE32}" presName="dummyConnPt" presStyleCnt="0"/>
      <dgm:spPr/>
    </dgm:pt>
    <dgm:pt modelId="{A2E74636-EB3C-4CF6-BD87-1285FD64B35A}" type="pres">
      <dgm:prSet presAssocID="{372C9741-8BB3-4EA2-91E4-BE41FBECFE32}" presName="node" presStyleLbl="node1" presStyleIdx="4" presStyleCnt="9">
        <dgm:presLayoutVars>
          <dgm:bulletEnabled val="1"/>
        </dgm:presLayoutVars>
      </dgm:prSet>
      <dgm:spPr/>
    </dgm:pt>
    <dgm:pt modelId="{09DA7577-D9CD-4109-BDA0-C8ED59EEB919}" type="pres">
      <dgm:prSet presAssocID="{3E2F5D57-A060-4120-B5E5-EB0D43C276A7}" presName="sibTrans" presStyleLbl="bgSibTrans2D1" presStyleIdx="4" presStyleCnt="8"/>
      <dgm:spPr/>
    </dgm:pt>
    <dgm:pt modelId="{B0511101-2A23-477B-91DB-BBF63CCCE035}" type="pres">
      <dgm:prSet presAssocID="{186AF763-BD29-4582-832B-E5AB67BB89A8}" presName="compNode" presStyleCnt="0"/>
      <dgm:spPr/>
    </dgm:pt>
    <dgm:pt modelId="{1EFAD89D-FC65-43BE-BCD4-A20908622687}" type="pres">
      <dgm:prSet presAssocID="{186AF763-BD29-4582-832B-E5AB67BB89A8}" presName="dummyConnPt" presStyleCnt="0"/>
      <dgm:spPr/>
    </dgm:pt>
    <dgm:pt modelId="{5DABAB17-F930-4F76-B455-C73AA277333A}" type="pres">
      <dgm:prSet presAssocID="{186AF763-BD29-4582-832B-E5AB67BB89A8}" presName="node" presStyleLbl="node1" presStyleIdx="5" presStyleCnt="9">
        <dgm:presLayoutVars>
          <dgm:bulletEnabled val="1"/>
        </dgm:presLayoutVars>
      </dgm:prSet>
      <dgm:spPr/>
    </dgm:pt>
    <dgm:pt modelId="{2682ED4E-45C5-4A99-BA83-F38B04FC8E61}" type="pres">
      <dgm:prSet presAssocID="{742DFCC8-D870-484A-8094-D037AD54ACB0}" presName="sibTrans" presStyleLbl="bgSibTrans2D1" presStyleIdx="5" presStyleCnt="8"/>
      <dgm:spPr/>
    </dgm:pt>
    <dgm:pt modelId="{A14AB7B5-E3A5-4AD3-8B54-B09EC50FDA2F}" type="pres">
      <dgm:prSet presAssocID="{231EDBE8-1658-44D4-A0E7-CB82154B6C44}" presName="compNode" presStyleCnt="0"/>
      <dgm:spPr/>
    </dgm:pt>
    <dgm:pt modelId="{43B8FCCA-6D30-415D-9C66-FA90B1711C62}" type="pres">
      <dgm:prSet presAssocID="{231EDBE8-1658-44D4-A0E7-CB82154B6C44}" presName="dummyConnPt" presStyleCnt="0"/>
      <dgm:spPr/>
    </dgm:pt>
    <dgm:pt modelId="{E1AEA03F-D812-4159-965C-F024CC57F1CE}" type="pres">
      <dgm:prSet presAssocID="{231EDBE8-1658-44D4-A0E7-CB82154B6C44}" presName="node" presStyleLbl="node1" presStyleIdx="6" presStyleCnt="9" custLinFactNeighborX="184" custLinFactNeighborY="2147">
        <dgm:presLayoutVars>
          <dgm:bulletEnabled val="1"/>
        </dgm:presLayoutVars>
      </dgm:prSet>
      <dgm:spPr/>
    </dgm:pt>
    <dgm:pt modelId="{4C24A3E8-156D-4FE4-961C-1ED57BB2217C}" type="pres">
      <dgm:prSet presAssocID="{5384F547-0EB7-497F-A041-F8AB8DD4E303}" presName="sibTrans" presStyleLbl="bgSibTrans2D1" presStyleIdx="6" presStyleCnt="8"/>
      <dgm:spPr/>
    </dgm:pt>
    <dgm:pt modelId="{3EABC3F3-C1AA-4883-95CB-DE228E3A511E}" type="pres">
      <dgm:prSet presAssocID="{EC5C6D7C-9FDD-45E0-869F-77B696CB9DEC}" presName="compNode" presStyleCnt="0"/>
      <dgm:spPr/>
    </dgm:pt>
    <dgm:pt modelId="{0B8064E0-CDDA-457F-A3E0-7F1AE850BE0F}" type="pres">
      <dgm:prSet presAssocID="{EC5C6D7C-9FDD-45E0-869F-77B696CB9DEC}" presName="dummyConnPt" presStyleCnt="0"/>
      <dgm:spPr/>
    </dgm:pt>
    <dgm:pt modelId="{FA5B63CC-8C1F-4DF1-85FD-50E119F7D9BD}" type="pres">
      <dgm:prSet presAssocID="{EC5C6D7C-9FDD-45E0-869F-77B696CB9DEC}" presName="node" presStyleLbl="node1" presStyleIdx="7" presStyleCnt="9">
        <dgm:presLayoutVars>
          <dgm:bulletEnabled val="1"/>
        </dgm:presLayoutVars>
      </dgm:prSet>
      <dgm:spPr/>
    </dgm:pt>
    <dgm:pt modelId="{57294FF6-6E21-4E20-BAFE-2DEFBA6BEDE4}" type="pres">
      <dgm:prSet presAssocID="{B876313E-7670-4100-817B-60B525CE957B}" presName="sibTrans" presStyleLbl="bgSibTrans2D1" presStyleIdx="7" presStyleCnt="8"/>
      <dgm:spPr/>
    </dgm:pt>
    <dgm:pt modelId="{537CAE6A-DADD-45B5-9CBC-96BA2E49C31A}" type="pres">
      <dgm:prSet presAssocID="{6B19544B-B018-4418-B6C7-28031AFB2556}" presName="compNode" presStyleCnt="0"/>
      <dgm:spPr/>
    </dgm:pt>
    <dgm:pt modelId="{6CE82192-6683-4033-ABE2-956673512B7E}" type="pres">
      <dgm:prSet presAssocID="{6B19544B-B018-4418-B6C7-28031AFB2556}" presName="dummyConnPt" presStyleCnt="0"/>
      <dgm:spPr/>
    </dgm:pt>
    <dgm:pt modelId="{7B39B2B3-D165-4B1B-8260-6DB7BBBCEFE8}" type="pres">
      <dgm:prSet presAssocID="{6B19544B-B018-4418-B6C7-28031AFB2556}" presName="node" presStyleLbl="node1" presStyleIdx="8" presStyleCnt="9">
        <dgm:presLayoutVars>
          <dgm:bulletEnabled val="1"/>
        </dgm:presLayoutVars>
      </dgm:prSet>
      <dgm:spPr/>
    </dgm:pt>
  </dgm:ptLst>
  <dgm:cxnLst>
    <dgm:cxn modelId="{0DDD2409-41D5-4634-B3F2-1A920D70C2DF}" type="presOf" srcId="{B7DBC031-3698-4CE4-A02D-90EFBA2AE82E}" destId="{0C494ADA-62AF-4E17-BB8C-E5E7F9F5B5D9}" srcOrd="0" destOrd="0" presId="urn:microsoft.com/office/officeart/2005/8/layout/bProcess4"/>
    <dgm:cxn modelId="{92EA1A0C-E433-40AD-A6D6-AFF3F53264E1}" type="presOf" srcId="{B632A87C-EFE8-46BD-87DB-23931D2A1B0A}" destId="{E112CEA6-90E4-43E8-BF19-29F56ADC73D3}" srcOrd="0" destOrd="0" presId="urn:microsoft.com/office/officeart/2005/8/layout/bProcess4"/>
    <dgm:cxn modelId="{F0C48513-A81F-4BBF-9A2E-9BBE5E8574B1}" type="presOf" srcId="{B8A79B5A-2543-45EC-9051-2D88C97A51BC}" destId="{586824CB-12CF-47B1-9BD8-4F5F5950D111}" srcOrd="0" destOrd="0" presId="urn:microsoft.com/office/officeart/2005/8/layout/bProcess4"/>
    <dgm:cxn modelId="{89903D1B-9712-4D7B-9C13-198A89F9BADF}" type="presOf" srcId="{742DFCC8-D870-484A-8094-D037AD54ACB0}" destId="{2682ED4E-45C5-4A99-BA83-F38B04FC8E61}" srcOrd="0" destOrd="0" presId="urn:microsoft.com/office/officeart/2005/8/layout/bProcess4"/>
    <dgm:cxn modelId="{6FF6E91B-8743-4058-897C-DC5C0A1C9FC7}" srcId="{F9642AD4-05D2-4B1E-AC8D-B48F44F3ADFA}" destId="{6B19544B-B018-4418-B6C7-28031AFB2556}" srcOrd="8" destOrd="0" parTransId="{E5561863-39CD-42B2-BDE0-AFDEF0BA4938}" sibTransId="{41680CA7-0F11-45A5-AB5A-5D15658C5498}"/>
    <dgm:cxn modelId="{84A8E223-BF5D-4D77-9A8C-A22AEA7743C3}" type="presOf" srcId="{B876313E-7670-4100-817B-60B525CE957B}" destId="{57294FF6-6E21-4E20-BAFE-2DEFBA6BEDE4}" srcOrd="0" destOrd="0" presId="urn:microsoft.com/office/officeart/2005/8/layout/bProcess4"/>
    <dgm:cxn modelId="{07C8E92B-439E-47FA-9877-7002EDB562F0}" type="presOf" srcId="{EC5C6D7C-9FDD-45E0-869F-77B696CB9DEC}" destId="{FA5B63CC-8C1F-4DF1-85FD-50E119F7D9BD}" srcOrd="0" destOrd="0" presId="urn:microsoft.com/office/officeart/2005/8/layout/bProcess4"/>
    <dgm:cxn modelId="{7991453A-356C-49F3-A9B5-72B03D91942C}" type="presOf" srcId="{1074A781-56BB-4906-86D0-966ACE120690}" destId="{5CC0F9DB-2004-4658-A6F4-11BE9E5A8845}" srcOrd="0" destOrd="0" presId="urn:microsoft.com/office/officeart/2005/8/layout/bProcess4"/>
    <dgm:cxn modelId="{CB145D40-9625-4916-BC46-56042C7D25B1}" type="presOf" srcId="{372C9741-8BB3-4EA2-91E4-BE41FBECFE32}" destId="{A2E74636-EB3C-4CF6-BD87-1285FD64B35A}" srcOrd="0" destOrd="0" presId="urn:microsoft.com/office/officeart/2005/8/layout/bProcess4"/>
    <dgm:cxn modelId="{5C15925C-3425-428A-8397-DCFCF6F7CD78}" type="presOf" srcId="{F0B26838-3D9C-468B-AFFA-956C88B33EC0}" destId="{726CF918-CC7F-4FF4-B757-2C60CC358D86}" srcOrd="0" destOrd="0" presId="urn:microsoft.com/office/officeart/2005/8/layout/bProcess4"/>
    <dgm:cxn modelId="{6AC7FF6B-B7B7-4AC1-A9BA-FD85F20C201A}" type="presOf" srcId="{5384F547-0EB7-497F-A041-F8AB8DD4E303}" destId="{4C24A3E8-156D-4FE4-961C-1ED57BB2217C}" srcOrd="0" destOrd="0" presId="urn:microsoft.com/office/officeart/2005/8/layout/bProcess4"/>
    <dgm:cxn modelId="{352F4A72-B0DF-4236-9C71-335511F6EECC}" type="presOf" srcId="{19C172F4-5A04-4BF3-9500-6CB47C141A7D}" destId="{7D6F6449-6841-43EB-B2B8-32D3B6264C63}" srcOrd="0" destOrd="0" presId="urn:microsoft.com/office/officeart/2005/8/layout/bProcess4"/>
    <dgm:cxn modelId="{29056474-ED17-4F3F-88FA-1CF93CFC30F2}" srcId="{F9642AD4-05D2-4B1E-AC8D-B48F44F3ADFA}" destId="{372C9741-8BB3-4EA2-91E4-BE41FBECFE32}" srcOrd="4" destOrd="0" parTransId="{F1441FA4-B134-49A0-BE79-4D1DE844D8F5}" sibTransId="{3E2F5D57-A060-4120-B5E5-EB0D43C276A7}"/>
    <dgm:cxn modelId="{8C25A17F-547B-42CD-B4FA-DBB8D8EA7303}" srcId="{F9642AD4-05D2-4B1E-AC8D-B48F44F3ADFA}" destId="{231EDBE8-1658-44D4-A0E7-CB82154B6C44}" srcOrd="6" destOrd="0" parTransId="{0091707B-44A8-435C-B6D3-B6905104EC0D}" sibTransId="{5384F547-0EB7-497F-A041-F8AB8DD4E303}"/>
    <dgm:cxn modelId="{E225EB85-DC50-43A4-8E9E-0A9BFCD0DE57}" srcId="{F9642AD4-05D2-4B1E-AC8D-B48F44F3ADFA}" destId="{D94AF914-BEA0-4C93-862E-84DE404EA4AC}" srcOrd="0" destOrd="0" parTransId="{2B83ABF6-939A-48BA-9657-91A1EABDF836}" sibTransId="{F0B26838-3D9C-468B-AFFA-956C88B33EC0}"/>
    <dgm:cxn modelId="{7FD87789-882B-4E52-A829-E4944ACB7763}" type="presOf" srcId="{3E2F5D57-A060-4120-B5E5-EB0D43C276A7}" destId="{09DA7577-D9CD-4109-BDA0-C8ED59EEB919}" srcOrd="0" destOrd="0" presId="urn:microsoft.com/office/officeart/2005/8/layout/bProcess4"/>
    <dgm:cxn modelId="{7107839F-A4A4-4AD7-A133-B98AF5D181FC}" srcId="{F9642AD4-05D2-4B1E-AC8D-B48F44F3ADFA}" destId="{B8A79B5A-2543-45EC-9051-2D88C97A51BC}" srcOrd="1" destOrd="0" parTransId="{5000A902-8F27-42FB-AA8B-488511DA38D7}" sibTransId="{B632A87C-EFE8-46BD-87DB-23931D2A1B0A}"/>
    <dgm:cxn modelId="{60B0A6A0-0B6A-4199-AA1D-232B188858BA}" type="presOf" srcId="{D94AF914-BEA0-4C93-862E-84DE404EA4AC}" destId="{D843E23B-4828-4569-8E7A-EFE0E6336766}" srcOrd="0" destOrd="0" presId="urn:microsoft.com/office/officeart/2005/8/layout/bProcess4"/>
    <dgm:cxn modelId="{3A2750AB-CBFC-4ABA-9EB9-1EBA2E29422D}" type="presOf" srcId="{F9642AD4-05D2-4B1E-AC8D-B48F44F3ADFA}" destId="{CEF2A06E-F837-4638-B5AE-CA5DFC11E579}" srcOrd="0" destOrd="0" presId="urn:microsoft.com/office/officeart/2005/8/layout/bProcess4"/>
    <dgm:cxn modelId="{59C8D0B1-376B-4401-9430-F92A3493297E}" type="presOf" srcId="{6B19544B-B018-4418-B6C7-28031AFB2556}" destId="{7B39B2B3-D165-4B1B-8260-6DB7BBBCEFE8}" srcOrd="0" destOrd="0" presId="urn:microsoft.com/office/officeart/2005/8/layout/bProcess4"/>
    <dgm:cxn modelId="{CB54C0B4-04D4-426F-926B-1837E92FC6DA}" srcId="{F9642AD4-05D2-4B1E-AC8D-B48F44F3ADFA}" destId="{1074A781-56BB-4906-86D0-966ACE120690}" srcOrd="3" destOrd="0" parTransId="{3526FCC5-EBF4-4B16-A2BA-E566C59A0120}" sibTransId="{B7DBC031-3698-4CE4-A02D-90EFBA2AE82E}"/>
    <dgm:cxn modelId="{F4968FBC-3EC0-49E9-8E1E-4F92CCAE5DF3}" srcId="{F9642AD4-05D2-4B1E-AC8D-B48F44F3ADFA}" destId="{186AF763-BD29-4582-832B-E5AB67BB89A8}" srcOrd="5" destOrd="0" parTransId="{14F07173-EADA-4024-A248-8E114E7B35CF}" sibTransId="{742DFCC8-D870-484A-8094-D037AD54ACB0}"/>
    <dgm:cxn modelId="{825608D1-B586-44A4-A932-DEF1333BC956}" type="presOf" srcId="{ACACFABA-23B7-4933-89A6-DEF4DE4514E0}" destId="{150AECA2-AF88-44CC-9EC5-D82FCD6C2CC5}" srcOrd="0" destOrd="0" presId="urn:microsoft.com/office/officeart/2005/8/layout/bProcess4"/>
    <dgm:cxn modelId="{9003D5D4-8447-46FE-9A85-B93D9811349A}" srcId="{F9642AD4-05D2-4B1E-AC8D-B48F44F3ADFA}" destId="{EC5C6D7C-9FDD-45E0-869F-77B696CB9DEC}" srcOrd="7" destOrd="0" parTransId="{897D97A8-77EA-4534-ADE9-62F8D2A5FE1A}" sibTransId="{B876313E-7670-4100-817B-60B525CE957B}"/>
    <dgm:cxn modelId="{59CB6ADA-9099-443D-84A1-E16BEBC6987F}" type="presOf" srcId="{186AF763-BD29-4582-832B-E5AB67BB89A8}" destId="{5DABAB17-F930-4F76-B455-C73AA277333A}" srcOrd="0" destOrd="0" presId="urn:microsoft.com/office/officeart/2005/8/layout/bProcess4"/>
    <dgm:cxn modelId="{548C20E2-EB50-4FA3-9465-CE126748CFE6}" srcId="{F9642AD4-05D2-4B1E-AC8D-B48F44F3ADFA}" destId="{ACACFABA-23B7-4933-89A6-DEF4DE4514E0}" srcOrd="2" destOrd="0" parTransId="{2C2584D8-1C0C-4AC7-A285-85A0E649E6DF}" sibTransId="{19C172F4-5A04-4BF3-9500-6CB47C141A7D}"/>
    <dgm:cxn modelId="{070F58E5-5F05-40BF-B11B-0F672F9B4CA7}" type="presOf" srcId="{231EDBE8-1658-44D4-A0E7-CB82154B6C44}" destId="{E1AEA03F-D812-4159-965C-F024CC57F1CE}" srcOrd="0" destOrd="0" presId="urn:microsoft.com/office/officeart/2005/8/layout/bProcess4"/>
    <dgm:cxn modelId="{4FDF4E80-9F7C-4941-97D6-C0F1B1452A7B}" type="presParOf" srcId="{CEF2A06E-F837-4638-B5AE-CA5DFC11E579}" destId="{113FD89F-8CBB-4815-8240-7DF3F7FD8C1C}" srcOrd="0" destOrd="0" presId="urn:microsoft.com/office/officeart/2005/8/layout/bProcess4"/>
    <dgm:cxn modelId="{1B16B0F7-6C0F-4443-963C-1CCC07D074D4}" type="presParOf" srcId="{113FD89F-8CBB-4815-8240-7DF3F7FD8C1C}" destId="{DD55507C-BBE4-482B-AC53-4AFBEA2C423B}" srcOrd="0" destOrd="0" presId="urn:microsoft.com/office/officeart/2005/8/layout/bProcess4"/>
    <dgm:cxn modelId="{7207F89F-8AD8-4B41-A9E1-DE5FEE2B7801}" type="presParOf" srcId="{113FD89F-8CBB-4815-8240-7DF3F7FD8C1C}" destId="{D843E23B-4828-4569-8E7A-EFE0E6336766}" srcOrd="1" destOrd="0" presId="urn:microsoft.com/office/officeart/2005/8/layout/bProcess4"/>
    <dgm:cxn modelId="{D240B422-F7CE-46E0-9B0C-CA032B5A09AD}" type="presParOf" srcId="{CEF2A06E-F837-4638-B5AE-CA5DFC11E579}" destId="{726CF918-CC7F-4FF4-B757-2C60CC358D86}" srcOrd="1" destOrd="0" presId="urn:microsoft.com/office/officeart/2005/8/layout/bProcess4"/>
    <dgm:cxn modelId="{78760AA4-9F07-4042-B0BA-E369744C51C0}" type="presParOf" srcId="{CEF2A06E-F837-4638-B5AE-CA5DFC11E579}" destId="{99048007-3CA0-4EA7-AEAD-C86515C0ECAB}" srcOrd="2" destOrd="0" presId="urn:microsoft.com/office/officeart/2005/8/layout/bProcess4"/>
    <dgm:cxn modelId="{D86CEF82-158A-4D91-9F35-B97CBB018A0E}" type="presParOf" srcId="{99048007-3CA0-4EA7-AEAD-C86515C0ECAB}" destId="{9614D8D0-EDE9-49D6-88FA-998330C6592D}" srcOrd="0" destOrd="0" presId="urn:microsoft.com/office/officeart/2005/8/layout/bProcess4"/>
    <dgm:cxn modelId="{72DD76CD-A496-4997-AF8A-A1AA6CD175F5}" type="presParOf" srcId="{99048007-3CA0-4EA7-AEAD-C86515C0ECAB}" destId="{586824CB-12CF-47B1-9BD8-4F5F5950D111}" srcOrd="1" destOrd="0" presId="urn:microsoft.com/office/officeart/2005/8/layout/bProcess4"/>
    <dgm:cxn modelId="{6B032663-95D0-47D2-9D74-E1763D4D322A}" type="presParOf" srcId="{CEF2A06E-F837-4638-B5AE-CA5DFC11E579}" destId="{E112CEA6-90E4-43E8-BF19-29F56ADC73D3}" srcOrd="3" destOrd="0" presId="urn:microsoft.com/office/officeart/2005/8/layout/bProcess4"/>
    <dgm:cxn modelId="{2A19F39A-25BF-4BD9-940A-0AACB4C7E34B}" type="presParOf" srcId="{CEF2A06E-F837-4638-B5AE-CA5DFC11E579}" destId="{8AC3ADEA-9A7A-407E-9E5C-7714E47CDB69}" srcOrd="4" destOrd="0" presId="urn:microsoft.com/office/officeart/2005/8/layout/bProcess4"/>
    <dgm:cxn modelId="{A97BD63B-7DA9-4FED-BC14-C12B5FD13F66}" type="presParOf" srcId="{8AC3ADEA-9A7A-407E-9E5C-7714E47CDB69}" destId="{CC4A84F6-DA42-4EE2-9013-01C3F3DB14AE}" srcOrd="0" destOrd="0" presId="urn:microsoft.com/office/officeart/2005/8/layout/bProcess4"/>
    <dgm:cxn modelId="{2613EB88-4897-4093-8DA3-2C1C34636EBA}" type="presParOf" srcId="{8AC3ADEA-9A7A-407E-9E5C-7714E47CDB69}" destId="{150AECA2-AF88-44CC-9EC5-D82FCD6C2CC5}" srcOrd="1" destOrd="0" presId="urn:microsoft.com/office/officeart/2005/8/layout/bProcess4"/>
    <dgm:cxn modelId="{BC488F89-790D-4B10-A489-58AFE9C1DFD7}" type="presParOf" srcId="{CEF2A06E-F837-4638-B5AE-CA5DFC11E579}" destId="{7D6F6449-6841-43EB-B2B8-32D3B6264C63}" srcOrd="5" destOrd="0" presId="urn:microsoft.com/office/officeart/2005/8/layout/bProcess4"/>
    <dgm:cxn modelId="{7D3352FF-A6CF-47DE-98C3-94B84BFD7D1B}" type="presParOf" srcId="{CEF2A06E-F837-4638-B5AE-CA5DFC11E579}" destId="{C0AAB4A2-E7B2-44BB-9DA0-6E2F15FFFCA7}" srcOrd="6" destOrd="0" presId="urn:microsoft.com/office/officeart/2005/8/layout/bProcess4"/>
    <dgm:cxn modelId="{AC86B320-36C2-4335-833F-B77E68881E1D}" type="presParOf" srcId="{C0AAB4A2-E7B2-44BB-9DA0-6E2F15FFFCA7}" destId="{8A6F60DC-24D4-4CFC-B23A-CA76AE8D9734}" srcOrd="0" destOrd="0" presId="urn:microsoft.com/office/officeart/2005/8/layout/bProcess4"/>
    <dgm:cxn modelId="{FBD5E5DC-DE0C-4F5E-944C-1732C12CB791}" type="presParOf" srcId="{C0AAB4A2-E7B2-44BB-9DA0-6E2F15FFFCA7}" destId="{5CC0F9DB-2004-4658-A6F4-11BE9E5A8845}" srcOrd="1" destOrd="0" presId="urn:microsoft.com/office/officeart/2005/8/layout/bProcess4"/>
    <dgm:cxn modelId="{45DD5D45-04C2-47FE-B0EA-FE4FAEA246A2}" type="presParOf" srcId="{CEF2A06E-F837-4638-B5AE-CA5DFC11E579}" destId="{0C494ADA-62AF-4E17-BB8C-E5E7F9F5B5D9}" srcOrd="7" destOrd="0" presId="urn:microsoft.com/office/officeart/2005/8/layout/bProcess4"/>
    <dgm:cxn modelId="{6C2BBD69-83D0-40E7-85CD-551028441B33}" type="presParOf" srcId="{CEF2A06E-F837-4638-B5AE-CA5DFC11E579}" destId="{58AE6121-D0B3-4C6F-B207-BA96FC6A5040}" srcOrd="8" destOrd="0" presId="urn:microsoft.com/office/officeart/2005/8/layout/bProcess4"/>
    <dgm:cxn modelId="{C4402BF1-A36B-47EF-9F16-FD2AC8424824}" type="presParOf" srcId="{58AE6121-D0B3-4C6F-B207-BA96FC6A5040}" destId="{7675E380-7C13-404D-BCF6-4CCD9095ADCC}" srcOrd="0" destOrd="0" presId="urn:microsoft.com/office/officeart/2005/8/layout/bProcess4"/>
    <dgm:cxn modelId="{CAC307BB-BDFF-4990-BC7C-55B8E835E766}" type="presParOf" srcId="{58AE6121-D0B3-4C6F-B207-BA96FC6A5040}" destId="{A2E74636-EB3C-4CF6-BD87-1285FD64B35A}" srcOrd="1" destOrd="0" presId="urn:microsoft.com/office/officeart/2005/8/layout/bProcess4"/>
    <dgm:cxn modelId="{ECD72B09-F440-4E6C-B274-9D2822C2403D}" type="presParOf" srcId="{CEF2A06E-F837-4638-B5AE-CA5DFC11E579}" destId="{09DA7577-D9CD-4109-BDA0-C8ED59EEB919}" srcOrd="9" destOrd="0" presId="urn:microsoft.com/office/officeart/2005/8/layout/bProcess4"/>
    <dgm:cxn modelId="{7DD90D1B-E1BA-4D59-820D-51A6D17DA515}" type="presParOf" srcId="{CEF2A06E-F837-4638-B5AE-CA5DFC11E579}" destId="{B0511101-2A23-477B-91DB-BBF63CCCE035}" srcOrd="10" destOrd="0" presId="urn:microsoft.com/office/officeart/2005/8/layout/bProcess4"/>
    <dgm:cxn modelId="{34DF24C6-5AEB-4FE9-AA0C-C64AE52D4ECB}" type="presParOf" srcId="{B0511101-2A23-477B-91DB-BBF63CCCE035}" destId="{1EFAD89D-FC65-43BE-BCD4-A20908622687}" srcOrd="0" destOrd="0" presId="urn:microsoft.com/office/officeart/2005/8/layout/bProcess4"/>
    <dgm:cxn modelId="{E1D9F040-DE08-485A-A078-F87860197024}" type="presParOf" srcId="{B0511101-2A23-477B-91DB-BBF63CCCE035}" destId="{5DABAB17-F930-4F76-B455-C73AA277333A}" srcOrd="1" destOrd="0" presId="urn:microsoft.com/office/officeart/2005/8/layout/bProcess4"/>
    <dgm:cxn modelId="{6447224A-2939-4DFF-9FBE-C97C63006B4A}" type="presParOf" srcId="{CEF2A06E-F837-4638-B5AE-CA5DFC11E579}" destId="{2682ED4E-45C5-4A99-BA83-F38B04FC8E61}" srcOrd="11" destOrd="0" presId="urn:microsoft.com/office/officeart/2005/8/layout/bProcess4"/>
    <dgm:cxn modelId="{0600875A-9526-4AC7-B589-F7BA230BD7D6}" type="presParOf" srcId="{CEF2A06E-F837-4638-B5AE-CA5DFC11E579}" destId="{A14AB7B5-E3A5-4AD3-8B54-B09EC50FDA2F}" srcOrd="12" destOrd="0" presId="urn:microsoft.com/office/officeart/2005/8/layout/bProcess4"/>
    <dgm:cxn modelId="{3F669AD0-539C-49A1-9E83-E1C370C9A150}" type="presParOf" srcId="{A14AB7B5-E3A5-4AD3-8B54-B09EC50FDA2F}" destId="{43B8FCCA-6D30-415D-9C66-FA90B1711C62}" srcOrd="0" destOrd="0" presId="urn:microsoft.com/office/officeart/2005/8/layout/bProcess4"/>
    <dgm:cxn modelId="{ADCF24E5-7751-45E9-B59F-AC3BD9E3510A}" type="presParOf" srcId="{A14AB7B5-E3A5-4AD3-8B54-B09EC50FDA2F}" destId="{E1AEA03F-D812-4159-965C-F024CC57F1CE}" srcOrd="1" destOrd="0" presId="urn:microsoft.com/office/officeart/2005/8/layout/bProcess4"/>
    <dgm:cxn modelId="{2F0FDC3D-DB6E-43FE-BAF7-9E21C01A07A1}" type="presParOf" srcId="{CEF2A06E-F837-4638-B5AE-CA5DFC11E579}" destId="{4C24A3E8-156D-4FE4-961C-1ED57BB2217C}" srcOrd="13" destOrd="0" presId="urn:microsoft.com/office/officeart/2005/8/layout/bProcess4"/>
    <dgm:cxn modelId="{08DE0248-867C-4358-AA34-F00E3CA83ED4}" type="presParOf" srcId="{CEF2A06E-F837-4638-B5AE-CA5DFC11E579}" destId="{3EABC3F3-C1AA-4883-95CB-DE228E3A511E}" srcOrd="14" destOrd="0" presId="urn:microsoft.com/office/officeart/2005/8/layout/bProcess4"/>
    <dgm:cxn modelId="{7AD261A3-2C31-47A9-93D1-6421A9E3042D}" type="presParOf" srcId="{3EABC3F3-C1AA-4883-95CB-DE228E3A511E}" destId="{0B8064E0-CDDA-457F-A3E0-7F1AE850BE0F}" srcOrd="0" destOrd="0" presId="urn:microsoft.com/office/officeart/2005/8/layout/bProcess4"/>
    <dgm:cxn modelId="{190FAFF1-9EFE-4FA4-B60E-DACCCC998062}" type="presParOf" srcId="{3EABC3F3-C1AA-4883-95CB-DE228E3A511E}" destId="{FA5B63CC-8C1F-4DF1-85FD-50E119F7D9BD}" srcOrd="1" destOrd="0" presId="urn:microsoft.com/office/officeart/2005/8/layout/bProcess4"/>
    <dgm:cxn modelId="{CE63A5BF-83DB-4C0E-BB79-549546B3FAC3}" type="presParOf" srcId="{CEF2A06E-F837-4638-B5AE-CA5DFC11E579}" destId="{57294FF6-6E21-4E20-BAFE-2DEFBA6BEDE4}" srcOrd="15" destOrd="0" presId="urn:microsoft.com/office/officeart/2005/8/layout/bProcess4"/>
    <dgm:cxn modelId="{34565E2B-8691-47DD-A567-74B8269A4210}" type="presParOf" srcId="{CEF2A06E-F837-4638-B5AE-CA5DFC11E579}" destId="{537CAE6A-DADD-45B5-9CBC-96BA2E49C31A}" srcOrd="16" destOrd="0" presId="urn:microsoft.com/office/officeart/2005/8/layout/bProcess4"/>
    <dgm:cxn modelId="{C1E283F3-350B-46F2-9D5E-FEA84CDAB9DD}" type="presParOf" srcId="{537CAE6A-DADD-45B5-9CBC-96BA2E49C31A}" destId="{6CE82192-6683-4033-ABE2-956673512B7E}" srcOrd="0" destOrd="0" presId="urn:microsoft.com/office/officeart/2005/8/layout/bProcess4"/>
    <dgm:cxn modelId="{B50F8348-9BF8-4651-A93A-F5E4F7DDC8F0}" type="presParOf" srcId="{537CAE6A-DADD-45B5-9CBC-96BA2E49C31A}" destId="{7B39B2B3-D165-4B1B-8260-6DB7BBBCEFE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1BDB1F-D79B-48E3-8A7E-861D47CD931C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FE0A944-08FD-423E-A58A-3EB6188C2967}">
      <dgm:prSet/>
      <dgm:spPr/>
      <dgm:t>
        <a:bodyPr/>
        <a:lstStyle/>
        <a:p>
          <a:r>
            <a:rPr lang="en-US" dirty="0"/>
            <a:t>UNA</a:t>
          </a:r>
        </a:p>
      </dgm:t>
    </dgm:pt>
    <dgm:pt modelId="{5F459026-A4FD-4FC0-9AFD-5DA76B140C04}" type="parTrans" cxnId="{721EC14A-4E87-4579-BDD7-4EB1C5802055}">
      <dgm:prSet/>
      <dgm:spPr/>
      <dgm:t>
        <a:bodyPr/>
        <a:lstStyle/>
        <a:p>
          <a:endParaRPr lang="en-US"/>
        </a:p>
      </dgm:t>
    </dgm:pt>
    <dgm:pt modelId="{0C691D83-C455-4584-A5C1-96B647E1F178}" type="sibTrans" cxnId="{721EC14A-4E87-4579-BDD7-4EB1C5802055}">
      <dgm:prSet/>
      <dgm:spPr/>
      <dgm:t>
        <a:bodyPr/>
        <a:lstStyle/>
        <a:p>
          <a:endParaRPr lang="en-US"/>
        </a:p>
      </dgm:t>
    </dgm:pt>
    <dgm:pt modelId="{E2AECBBE-7322-48B3-B319-7CB22D9D1100}">
      <dgm:prSet/>
      <dgm:spPr/>
      <dgm:t>
        <a:bodyPr/>
        <a:lstStyle/>
        <a:p>
          <a:pPr marL="0" indent="0">
            <a:buNone/>
          </a:pPr>
          <a:r>
            <a:rPr lang="en-US" dirty="0"/>
            <a:t>Para </a:t>
          </a:r>
          <a:r>
            <a:rPr lang="en-US" dirty="0" err="1"/>
            <a:t>adoptar</a:t>
          </a:r>
          <a:r>
            <a:rPr lang="en-US" dirty="0"/>
            <a:t> y </a:t>
          </a:r>
          <a:r>
            <a:rPr lang="en-US" dirty="0" err="1"/>
            <a:t>demostrar</a:t>
          </a:r>
          <a:r>
            <a:rPr lang="en-US" dirty="0"/>
            <a:t> </a:t>
          </a:r>
          <a:r>
            <a:rPr lang="en-US" dirty="0" err="1"/>
            <a:t>concretamente</a:t>
          </a:r>
          <a:r>
            <a:rPr lang="en-US" dirty="0"/>
            <a:t> la </a:t>
          </a:r>
          <a:r>
            <a:rPr lang="en-US" u="sng" dirty="0" err="1"/>
            <a:t>unidad</a:t>
          </a:r>
          <a:r>
            <a:rPr lang="en-US" dirty="0"/>
            <a:t> de </a:t>
          </a:r>
          <a:r>
            <a:rPr lang="en-US" dirty="0" err="1"/>
            <a:t>nuestra</a:t>
          </a:r>
          <a:r>
            <a:rPr lang="en-US" dirty="0"/>
            <a:t> </a:t>
          </a:r>
          <a:r>
            <a:rPr lang="en-US" dirty="0" err="1"/>
            <a:t>Iglesia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toda</a:t>
          </a:r>
          <a:r>
            <a:rPr lang="en-US" dirty="0"/>
            <a:t> la </a:t>
          </a:r>
          <a:r>
            <a:rPr lang="en-US" dirty="0" err="1"/>
            <a:t>Diócesis</a:t>
          </a:r>
          <a:endParaRPr lang="en-US" dirty="0"/>
        </a:p>
      </dgm:t>
    </dgm:pt>
    <dgm:pt modelId="{29B80992-B1E2-4CF6-8CC5-258F7EE9493F}" type="parTrans" cxnId="{978E9796-CB50-4C80-8010-614EFBEF14AB}">
      <dgm:prSet/>
      <dgm:spPr/>
      <dgm:t>
        <a:bodyPr/>
        <a:lstStyle/>
        <a:p>
          <a:endParaRPr lang="en-US"/>
        </a:p>
      </dgm:t>
    </dgm:pt>
    <dgm:pt modelId="{7D65ED39-6A89-4401-8708-1E04C43E1915}" type="sibTrans" cxnId="{978E9796-CB50-4C80-8010-614EFBEF14AB}">
      <dgm:prSet/>
      <dgm:spPr/>
      <dgm:t>
        <a:bodyPr/>
        <a:lstStyle/>
        <a:p>
          <a:endParaRPr lang="en-US"/>
        </a:p>
      </dgm:t>
    </dgm:pt>
    <dgm:pt modelId="{4D1CA26D-E416-4346-9D19-0981E49F0475}">
      <dgm:prSet/>
      <dgm:spPr/>
      <dgm:t>
        <a:bodyPr/>
        <a:lstStyle/>
        <a:p>
          <a:r>
            <a:rPr lang="en-US" dirty="0"/>
            <a:t>SANTA</a:t>
          </a:r>
        </a:p>
      </dgm:t>
    </dgm:pt>
    <dgm:pt modelId="{420173C5-1E5F-4D57-9E3B-FE4197A0A757}" type="parTrans" cxnId="{7E7665EA-C109-43B0-8F82-976C5D6BFE0F}">
      <dgm:prSet/>
      <dgm:spPr/>
      <dgm:t>
        <a:bodyPr/>
        <a:lstStyle/>
        <a:p>
          <a:endParaRPr lang="en-US"/>
        </a:p>
      </dgm:t>
    </dgm:pt>
    <dgm:pt modelId="{7F37039B-3DA7-4C9C-BD06-8605DEE7894C}" type="sibTrans" cxnId="{7E7665EA-C109-43B0-8F82-976C5D6BFE0F}">
      <dgm:prSet/>
      <dgm:spPr/>
      <dgm:t>
        <a:bodyPr/>
        <a:lstStyle/>
        <a:p>
          <a:endParaRPr lang="en-US"/>
        </a:p>
      </dgm:t>
    </dgm:pt>
    <dgm:pt modelId="{74DF44AB-BD6F-4582-A28C-B24F9593365C}">
      <dgm:prSet/>
      <dgm:spPr/>
      <dgm:t>
        <a:bodyPr/>
        <a:lstStyle/>
        <a:p>
          <a:pPr marL="0" indent="0">
            <a:buNone/>
          </a:pPr>
          <a:r>
            <a:rPr lang="en-US" dirty="0"/>
            <a:t>Para </a:t>
          </a:r>
          <a:r>
            <a:rPr lang="en-US" dirty="0" err="1"/>
            <a:t>inspirar</a:t>
          </a:r>
          <a:r>
            <a:rPr lang="en-US" dirty="0"/>
            <a:t> y </a:t>
          </a:r>
          <a:r>
            <a:rPr lang="en-US" dirty="0" err="1"/>
            <a:t>formar</a:t>
          </a:r>
          <a:r>
            <a:rPr lang="en-US" dirty="0"/>
            <a:t> a los </a:t>
          </a:r>
          <a:r>
            <a:rPr lang="en-US" dirty="0" err="1"/>
            <a:t>fieles</a:t>
          </a:r>
          <a:r>
            <a:rPr lang="en-US" dirty="0"/>
            <a:t> a que se </a:t>
          </a:r>
          <a:r>
            <a:rPr lang="en-US" dirty="0" err="1"/>
            <a:t>conviertan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u="sng" dirty="0" err="1"/>
            <a:t>discípulos</a:t>
          </a:r>
          <a:r>
            <a:rPr lang="en-US" dirty="0"/>
            <a:t> de </a:t>
          </a:r>
          <a:r>
            <a:rPr lang="en-US" dirty="0" err="1"/>
            <a:t>Jesucristo</a:t>
          </a:r>
          <a:endParaRPr lang="en-US" dirty="0"/>
        </a:p>
      </dgm:t>
    </dgm:pt>
    <dgm:pt modelId="{7EC10271-36E6-4CE2-99FC-37DD9CD0E411}" type="parTrans" cxnId="{6AAC5205-D773-4F1F-8944-96B80E01887A}">
      <dgm:prSet/>
      <dgm:spPr/>
      <dgm:t>
        <a:bodyPr/>
        <a:lstStyle/>
        <a:p>
          <a:endParaRPr lang="en-US"/>
        </a:p>
      </dgm:t>
    </dgm:pt>
    <dgm:pt modelId="{7B9953AC-4B9C-4DC0-A4D5-4CA6BB50E36E}" type="sibTrans" cxnId="{6AAC5205-D773-4F1F-8944-96B80E01887A}">
      <dgm:prSet/>
      <dgm:spPr/>
      <dgm:t>
        <a:bodyPr/>
        <a:lstStyle/>
        <a:p>
          <a:endParaRPr lang="en-US"/>
        </a:p>
      </dgm:t>
    </dgm:pt>
    <dgm:pt modelId="{F25B8852-7A78-4BB8-A33B-F2E30FA833DF}">
      <dgm:prSet/>
      <dgm:spPr/>
      <dgm:t>
        <a:bodyPr/>
        <a:lstStyle/>
        <a:p>
          <a:r>
            <a:rPr lang="en-US" dirty="0"/>
            <a:t>CAT</a:t>
          </a: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ÓLICA</a:t>
          </a:r>
          <a:endParaRPr lang="en-US" dirty="0"/>
        </a:p>
      </dgm:t>
    </dgm:pt>
    <dgm:pt modelId="{A4097DD1-70C7-4F1A-BA23-0B035760BCA6}" type="parTrans" cxnId="{64AE3B67-1880-4F85-865B-F0E109BA9A52}">
      <dgm:prSet/>
      <dgm:spPr/>
      <dgm:t>
        <a:bodyPr/>
        <a:lstStyle/>
        <a:p>
          <a:endParaRPr lang="en-US"/>
        </a:p>
      </dgm:t>
    </dgm:pt>
    <dgm:pt modelId="{17CFEA87-6FEC-4602-ADAC-BAFCD1D7103A}" type="sibTrans" cxnId="{64AE3B67-1880-4F85-865B-F0E109BA9A52}">
      <dgm:prSet/>
      <dgm:spPr/>
      <dgm:t>
        <a:bodyPr/>
        <a:lstStyle/>
        <a:p>
          <a:endParaRPr lang="en-US"/>
        </a:p>
      </dgm:t>
    </dgm:pt>
    <dgm:pt modelId="{F0B5AE49-C5E3-4C54-91BD-BAD3DD85A13D}">
      <dgm:prSet/>
      <dgm:spPr/>
      <dgm:t>
        <a:bodyPr/>
        <a:lstStyle/>
        <a:p>
          <a:pPr marL="0" indent="0">
            <a:buNone/>
          </a:pPr>
          <a:r>
            <a:rPr lang="en-US" dirty="0"/>
            <a:t>Para </a:t>
          </a:r>
          <a:r>
            <a:rPr lang="en-US" dirty="0" err="1"/>
            <a:t>aumentar</a:t>
          </a:r>
          <a:r>
            <a:rPr lang="en-US" dirty="0"/>
            <a:t> el </a:t>
          </a:r>
          <a:r>
            <a:rPr lang="en-US" dirty="0" err="1"/>
            <a:t>encuentro</a:t>
          </a:r>
          <a:r>
            <a:rPr lang="en-US" dirty="0"/>
            <a:t> de los </a:t>
          </a:r>
          <a:r>
            <a:rPr lang="en-US" dirty="0" err="1"/>
            <a:t>fieles</a:t>
          </a:r>
          <a:r>
            <a:rPr lang="en-US" dirty="0"/>
            <a:t> con la </a:t>
          </a:r>
          <a:r>
            <a:rPr lang="en-US" u="sng" dirty="0" err="1"/>
            <a:t>diversidad</a:t>
          </a:r>
          <a:r>
            <a:rPr lang="en-US" dirty="0"/>
            <a:t> </a:t>
          </a:r>
          <a:r>
            <a:rPr lang="en-US" dirty="0" err="1"/>
            <a:t>única</a:t>
          </a:r>
          <a:r>
            <a:rPr lang="en-US" dirty="0"/>
            <a:t> del </a:t>
          </a:r>
          <a:r>
            <a:rPr lang="en-US" dirty="0" err="1"/>
            <a:t>Condado</a:t>
          </a:r>
          <a:r>
            <a:rPr lang="en-US" dirty="0"/>
            <a:t> de Santa Clara y </a:t>
          </a:r>
          <a:r>
            <a:rPr lang="en-US" dirty="0" err="1"/>
            <a:t>aprovechar</a:t>
          </a:r>
          <a:r>
            <a:rPr lang="en-US" dirty="0"/>
            <a:t> </a:t>
          </a:r>
          <a:r>
            <a:rPr lang="en-US" dirty="0" err="1"/>
            <a:t>dicha</a:t>
          </a:r>
          <a:r>
            <a:rPr lang="en-US" dirty="0"/>
            <a:t> </a:t>
          </a:r>
          <a:r>
            <a:rPr lang="en-US" dirty="0" err="1"/>
            <a:t>diversidad</a:t>
          </a:r>
          <a:r>
            <a:rPr lang="en-US" dirty="0"/>
            <a:t> para </a:t>
          </a:r>
          <a:r>
            <a:rPr lang="en-US" dirty="0" err="1"/>
            <a:t>enriquecer</a:t>
          </a:r>
          <a:r>
            <a:rPr lang="en-US" dirty="0"/>
            <a:t> </a:t>
          </a:r>
          <a:r>
            <a:rPr lang="en-US" dirty="0" err="1"/>
            <a:t>nuestra</a:t>
          </a:r>
          <a:r>
            <a:rPr lang="en-US" dirty="0"/>
            <a:t> </a:t>
          </a:r>
          <a:r>
            <a:rPr lang="en-US" dirty="0" err="1"/>
            <a:t>Iglesia</a:t>
          </a:r>
          <a:r>
            <a:rPr lang="en-US" dirty="0"/>
            <a:t> local</a:t>
          </a:r>
        </a:p>
      </dgm:t>
    </dgm:pt>
    <dgm:pt modelId="{FDCA4560-4E9C-4560-BE82-CAA10FD0CBF9}" type="parTrans" cxnId="{943FFA92-7A90-4F47-B6E7-61012C5BB0F8}">
      <dgm:prSet/>
      <dgm:spPr/>
      <dgm:t>
        <a:bodyPr/>
        <a:lstStyle/>
        <a:p>
          <a:endParaRPr lang="en-US"/>
        </a:p>
      </dgm:t>
    </dgm:pt>
    <dgm:pt modelId="{047C22EB-CCB3-416E-A542-BEF0B0E90179}" type="sibTrans" cxnId="{943FFA92-7A90-4F47-B6E7-61012C5BB0F8}">
      <dgm:prSet/>
      <dgm:spPr/>
      <dgm:t>
        <a:bodyPr/>
        <a:lstStyle/>
        <a:p>
          <a:endParaRPr lang="en-US"/>
        </a:p>
      </dgm:t>
    </dgm:pt>
    <dgm:pt modelId="{BC06503C-C480-44FA-8C9D-A75FA054C7F7}">
      <dgm:prSet/>
      <dgm:spPr/>
      <dgm:t>
        <a:bodyPr/>
        <a:lstStyle/>
        <a:p>
          <a:r>
            <a:rPr lang="en-US" dirty="0"/>
            <a:t>APOST</a:t>
          </a:r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ÓLICA</a:t>
          </a:r>
          <a:endParaRPr lang="en-US" dirty="0"/>
        </a:p>
      </dgm:t>
    </dgm:pt>
    <dgm:pt modelId="{9402F0E1-A928-4541-9440-CECB3CB0C9C9}" type="parTrans" cxnId="{3978D11C-B787-44A9-BB9D-573A012559E1}">
      <dgm:prSet/>
      <dgm:spPr/>
      <dgm:t>
        <a:bodyPr/>
        <a:lstStyle/>
        <a:p>
          <a:endParaRPr lang="en-US"/>
        </a:p>
      </dgm:t>
    </dgm:pt>
    <dgm:pt modelId="{A46F9BCB-DCE2-4F7F-AF1F-B9D8EDEA2FEF}" type="sibTrans" cxnId="{3978D11C-B787-44A9-BB9D-573A012559E1}">
      <dgm:prSet/>
      <dgm:spPr/>
      <dgm:t>
        <a:bodyPr/>
        <a:lstStyle/>
        <a:p>
          <a:endParaRPr lang="en-US"/>
        </a:p>
      </dgm:t>
    </dgm:pt>
    <dgm:pt modelId="{9E427F4E-32E5-4B78-9BBA-2AC5CC83B9C3}">
      <dgm:prSet/>
      <dgm:spPr/>
      <dgm:t>
        <a:bodyPr/>
        <a:lstStyle/>
        <a:p>
          <a:pPr marL="0" indent="0">
            <a:buNone/>
          </a:pPr>
          <a:r>
            <a:rPr lang="en-US" dirty="0"/>
            <a:t>Para ante </a:t>
          </a:r>
          <a:r>
            <a:rPr lang="en-US" dirty="0" err="1"/>
            <a:t>todo</a:t>
          </a:r>
          <a:r>
            <a:rPr lang="en-US" dirty="0"/>
            <a:t> </a:t>
          </a:r>
          <a:r>
            <a:rPr lang="en-US" dirty="0" err="1"/>
            <a:t>tener</a:t>
          </a:r>
          <a:r>
            <a:rPr lang="en-US" dirty="0"/>
            <a:t> la </a:t>
          </a:r>
          <a:r>
            <a:rPr lang="en-US" dirty="0" err="1"/>
            <a:t>mirada</a:t>
          </a:r>
          <a:r>
            <a:rPr lang="en-US" dirty="0"/>
            <a:t> </a:t>
          </a:r>
          <a:r>
            <a:rPr lang="en-US" dirty="0" err="1"/>
            <a:t>hacia</a:t>
          </a:r>
          <a:r>
            <a:rPr lang="en-US" dirty="0"/>
            <a:t> </a:t>
          </a:r>
          <a:r>
            <a:rPr lang="en-US" dirty="0" err="1"/>
            <a:t>afuera</a:t>
          </a:r>
          <a:r>
            <a:rPr lang="en-US" dirty="0"/>
            <a:t> para </a:t>
          </a:r>
          <a:r>
            <a:rPr lang="en-US" u="sng" dirty="0" err="1"/>
            <a:t>evangelizar</a:t>
          </a:r>
          <a:r>
            <a:rPr lang="en-US" dirty="0"/>
            <a:t> a las personas, las </a:t>
          </a:r>
          <a:r>
            <a:rPr lang="en-US" dirty="0" err="1"/>
            <a:t>familias</a:t>
          </a:r>
          <a:r>
            <a:rPr lang="en-US" dirty="0"/>
            <a:t>, y a </a:t>
          </a:r>
          <a:r>
            <a:rPr lang="en-US" dirty="0" err="1"/>
            <a:t>nuestra</a:t>
          </a:r>
          <a:r>
            <a:rPr lang="en-US" dirty="0"/>
            <a:t> </a:t>
          </a:r>
          <a:r>
            <a:rPr lang="en-US" dirty="0" err="1"/>
            <a:t>cultura</a:t>
          </a:r>
          <a:endParaRPr lang="en-US" dirty="0"/>
        </a:p>
      </dgm:t>
    </dgm:pt>
    <dgm:pt modelId="{9E6A22A5-2893-407D-A241-E6BE650B2D29}" type="parTrans" cxnId="{A57D6B5A-7EE2-4F5A-8695-C87F9733E19E}">
      <dgm:prSet/>
      <dgm:spPr/>
      <dgm:t>
        <a:bodyPr/>
        <a:lstStyle/>
        <a:p>
          <a:endParaRPr lang="en-US"/>
        </a:p>
      </dgm:t>
    </dgm:pt>
    <dgm:pt modelId="{69C8A660-6BBE-4D76-AF22-ED2CFD8F16E8}" type="sibTrans" cxnId="{A57D6B5A-7EE2-4F5A-8695-C87F9733E19E}">
      <dgm:prSet/>
      <dgm:spPr/>
      <dgm:t>
        <a:bodyPr/>
        <a:lstStyle/>
        <a:p>
          <a:endParaRPr lang="en-US"/>
        </a:p>
      </dgm:t>
    </dgm:pt>
    <dgm:pt modelId="{16D68613-8440-4598-B947-06527B21398F}" type="pres">
      <dgm:prSet presAssocID="{971BDB1F-D79B-48E3-8A7E-861D47CD931C}" presName="Name0" presStyleCnt="0">
        <dgm:presLayoutVars>
          <dgm:dir/>
          <dgm:animLvl val="lvl"/>
          <dgm:resizeHandles val="exact"/>
        </dgm:presLayoutVars>
      </dgm:prSet>
      <dgm:spPr/>
    </dgm:pt>
    <dgm:pt modelId="{75370FB0-C335-4556-AB57-099AC57B4FBB}" type="pres">
      <dgm:prSet presAssocID="{1FE0A944-08FD-423E-A58A-3EB6188C2967}" presName="composite" presStyleCnt="0"/>
      <dgm:spPr/>
    </dgm:pt>
    <dgm:pt modelId="{3D247531-A83D-48B7-8563-6BD93E32D466}" type="pres">
      <dgm:prSet presAssocID="{1FE0A944-08FD-423E-A58A-3EB6188C2967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CD1C9DD4-C664-462A-9C2F-511855F78BD6}" type="pres">
      <dgm:prSet presAssocID="{1FE0A944-08FD-423E-A58A-3EB6188C2967}" presName="desTx" presStyleLbl="alignAccFollowNode1" presStyleIdx="0" presStyleCnt="4">
        <dgm:presLayoutVars>
          <dgm:bulletEnabled val="1"/>
        </dgm:presLayoutVars>
      </dgm:prSet>
      <dgm:spPr/>
    </dgm:pt>
    <dgm:pt modelId="{D75BDA5C-FA20-437F-B975-91DF1F9E9451}" type="pres">
      <dgm:prSet presAssocID="{0C691D83-C455-4584-A5C1-96B647E1F178}" presName="space" presStyleCnt="0"/>
      <dgm:spPr/>
    </dgm:pt>
    <dgm:pt modelId="{7AB1C2CA-9EC5-4A34-9D7A-27BC06ABD1F5}" type="pres">
      <dgm:prSet presAssocID="{4D1CA26D-E416-4346-9D19-0981E49F0475}" presName="composite" presStyleCnt="0"/>
      <dgm:spPr/>
    </dgm:pt>
    <dgm:pt modelId="{C3767D49-AC98-49ED-B6DD-8DA4F95D64E6}" type="pres">
      <dgm:prSet presAssocID="{4D1CA26D-E416-4346-9D19-0981E49F0475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129D3636-FDC7-4443-B8D7-D8307970D8B9}" type="pres">
      <dgm:prSet presAssocID="{4D1CA26D-E416-4346-9D19-0981E49F0475}" presName="desTx" presStyleLbl="alignAccFollowNode1" presStyleIdx="1" presStyleCnt="4">
        <dgm:presLayoutVars>
          <dgm:bulletEnabled val="1"/>
        </dgm:presLayoutVars>
      </dgm:prSet>
      <dgm:spPr/>
    </dgm:pt>
    <dgm:pt modelId="{EC48596F-5919-4C0B-8843-5422BF39B966}" type="pres">
      <dgm:prSet presAssocID="{7F37039B-3DA7-4C9C-BD06-8605DEE7894C}" presName="space" presStyleCnt="0"/>
      <dgm:spPr/>
    </dgm:pt>
    <dgm:pt modelId="{083E5E7C-3F57-43D0-8F9E-B78877AA691F}" type="pres">
      <dgm:prSet presAssocID="{F25B8852-7A78-4BB8-A33B-F2E30FA833DF}" presName="composite" presStyleCnt="0"/>
      <dgm:spPr/>
    </dgm:pt>
    <dgm:pt modelId="{89A0F248-8900-4C4C-A755-AE2EFFE16DB6}" type="pres">
      <dgm:prSet presAssocID="{F25B8852-7A78-4BB8-A33B-F2E30FA833D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1456D061-5021-4BB9-8A7E-B92DF76A5E3E}" type="pres">
      <dgm:prSet presAssocID="{F25B8852-7A78-4BB8-A33B-F2E30FA833DF}" presName="desTx" presStyleLbl="alignAccFollowNode1" presStyleIdx="2" presStyleCnt="4">
        <dgm:presLayoutVars>
          <dgm:bulletEnabled val="1"/>
        </dgm:presLayoutVars>
      </dgm:prSet>
      <dgm:spPr/>
    </dgm:pt>
    <dgm:pt modelId="{6F449EC0-6DFD-4FC1-9185-1E0B0B651877}" type="pres">
      <dgm:prSet presAssocID="{17CFEA87-6FEC-4602-ADAC-BAFCD1D7103A}" presName="space" presStyleCnt="0"/>
      <dgm:spPr/>
    </dgm:pt>
    <dgm:pt modelId="{1D048E31-A0B2-4B27-9982-3ECB0B008C8C}" type="pres">
      <dgm:prSet presAssocID="{BC06503C-C480-44FA-8C9D-A75FA054C7F7}" presName="composite" presStyleCnt="0"/>
      <dgm:spPr/>
    </dgm:pt>
    <dgm:pt modelId="{62C5999D-5362-4617-AE67-A17BE3BBFC96}" type="pres">
      <dgm:prSet presAssocID="{BC06503C-C480-44FA-8C9D-A75FA054C7F7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900AA358-48A5-4E43-929C-95EBF91C1F3B}" type="pres">
      <dgm:prSet presAssocID="{BC06503C-C480-44FA-8C9D-A75FA054C7F7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AAEE4303-3470-43A7-B695-A937137224F4}" type="presOf" srcId="{1FE0A944-08FD-423E-A58A-3EB6188C2967}" destId="{3D247531-A83D-48B7-8563-6BD93E32D466}" srcOrd="0" destOrd="0" presId="urn:microsoft.com/office/officeart/2005/8/layout/hList1"/>
    <dgm:cxn modelId="{6AAC5205-D773-4F1F-8944-96B80E01887A}" srcId="{4D1CA26D-E416-4346-9D19-0981E49F0475}" destId="{74DF44AB-BD6F-4582-A28C-B24F9593365C}" srcOrd="0" destOrd="0" parTransId="{7EC10271-36E6-4CE2-99FC-37DD9CD0E411}" sibTransId="{7B9953AC-4B9C-4DC0-A4D5-4CA6BB50E36E}"/>
    <dgm:cxn modelId="{52F7680E-DBA3-433D-83BA-19DDFD646853}" type="presOf" srcId="{74DF44AB-BD6F-4582-A28C-B24F9593365C}" destId="{129D3636-FDC7-4443-B8D7-D8307970D8B9}" srcOrd="0" destOrd="0" presId="urn:microsoft.com/office/officeart/2005/8/layout/hList1"/>
    <dgm:cxn modelId="{699A470F-14D8-44F6-B7DD-821A51D4CD34}" type="presOf" srcId="{F0B5AE49-C5E3-4C54-91BD-BAD3DD85A13D}" destId="{1456D061-5021-4BB9-8A7E-B92DF76A5E3E}" srcOrd="0" destOrd="0" presId="urn:microsoft.com/office/officeart/2005/8/layout/hList1"/>
    <dgm:cxn modelId="{D91D5519-9800-4D51-BB2F-3DD80209FAB8}" type="presOf" srcId="{971BDB1F-D79B-48E3-8A7E-861D47CD931C}" destId="{16D68613-8440-4598-B947-06527B21398F}" srcOrd="0" destOrd="0" presId="urn:microsoft.com/office/officeart/2005/8/layout/hList1"/>
    <dgm:cxn modelId="{3978D11C-B787-44A9-BB9D-573A012559E1}" srcId="{971BDB1F-D79B-48E3-8A7E-861D47CD931C}" destId="{BC06503C-C480-44FA-8C9D-A75FA054C7F7}" srcOrd="3" destOrd="0" parTransId="{9402F0E1-A928-4541-9440-CECB3CB0C9C9}" sibTransId="{A46F9BCB-DCE2-4F7F-AF1F-B9D8EDEA2FEF}"/>
    <dgm:cxn modelId="{6C7B103B-72A3-47B1-8041-D4F0146C1C58}" type="presOf" srcId="{9E427F4E-32E5-4B78-9BBA-2AC5CC83B9C3}" destId="{900AA358-48A5-4E43-929C-95EBF91C1F3B}" srcOrd="0" destOrd="0" presId="urn:microsoft.com/office/officeart/2005/8/layout/hList1"/>
    <dgm:cxn modelId="{3CBF2D3F-D639-42A7-B03C-235F4161038F}" type="presOf" srcId="{F25B8852-7A78-4BB8-A33B-F2E30FA833DF}" destId="{89A0F248-8900-4C4C-A755-AE2EFFE16DB6}" srcOrd="0" destOrd="0" presId="urn:microsoft.com/office/officeart/2005/8/layout/hList1"/>
    <dgm:cxn modelId="{64AE3B67-1880-4F85-865B-F0E109BA9A52}" srcId="{971BDB1F-D79B-48E3-8A7E-861D47CD931C}" destId="{F25B8852-7A78-4BB8-A33B-F2E30FA833DF}" srcOrd="2" destOrd="0" parTransId="{A4097DD1-70C7-4F1A-BA23-0B035760BCA6}" sibTransId="{17CFEA87-6FEC-4602-ADAC-BAFCD1D7103A}"/>
    <dgm:cxn modelId="{721EC14A-4E87-4579-BDD7-4EB1C5802055}" srcId="{971BDB1F-D79B-48E3-8A7E-861D47CD931C}" destId="{1FE0A944-08FD-423E-A58A-3EB6188C2967}" srcOrd="0" destOrd="0" parTransId="{5F459026-A4FD-4FC0-9AFD-5DA76B140C04}" sibTransId="{0C691D83-C455-4584-A5C1-96B647E1F178}"/>
    <dgm:cxn modelId="{A5A3B377-4804-4F51-A859-6195AA5F54BE}" type="presOf" srcId="{BC06503C-C480-44FA-8C9D-A75FA054C7F7}" destId="{62C5999D-5362-4617-AE67-A17BE3BBFC96}" srcOrd="0" destOrd="0" presId="urn:microsoft.com/office/officeart/2005/8/layout/hList1"/>
    <dgm:cxn modelId="{A57D6B5A-7EE2-4F5A-8695-C87F9733E19E}" srcId="{BC06503C-C480-44FA-8C9D-A75FA054C7F7}" destId="{9E427F4E-32E5-4B78-9BBA-2AC5CC83B9C3}" srcOrd="0" destOrd="0" parTransId="{9E6A22A5-2893-407D-A241-E6BE650B2D29}" sibTransId="{69C8A660-6BBE-4D76-AF22-ED2CFD8F16E8}"/>
    <dgm:cxn modelId="{943FFA92-7A90-4F47-B6E7-61012C5BB0F8}" srcId="{F25B8852-7A78-4BB8-A33B-F2E30FA833DF}" destId="{F0B5AE49-C5E3-4C54-91BD-BAD3DD85A13D}" srcOrd="0" destOrd="0" parTransId="{FDCA4560-4E9C-4560-BE82-CAA10FD0CBF9}" sibTransId="{047C22EB-CCB3-416E-A542-BEF0B0E90179}"/>
    <dgm:cxn modelId="{978E9796-CB50-4C80-8010-614EFBEF14AB}" srcId="{1FE0A944-08FD-423E-A58A-3EB6188C2967}" destId="{E2AECBBE-7322-48B3-B319-7CB22D9D1100}" srcOrd="0" destOrd="0" parTransId="{29B80992-B1E2-4CF6-8CC5-258F7EE9493F}" sibTransId="{7D65ED39-6A89-4401-8708-1E04C43E1915}"/>
    <dgm:cxn modelId="{8AC15E98-C2F4-401A-9541-03ECF6AD006E}" type="presOf" srcId="{E2AECBBE-7322-48B3-B319-7CB22D9D1100}" destId="{CD1C9DD4-C664-462A-9C2F-511855F78BD6}" srcOrd="0" destOrd="0" presId="urn:microsoft.com/office/officeart/2005/8/layout/hList1"/>
    <dgm:cxn modelId="{C295DBB2-3FF3-4FA9-976F-93C3B5183A4E}" type="presOf" srcId="{4D1CA26D-E416-4346-9D19-0981E49F0475}" destId="{C3767D49-AC98-49ED-B6DD-8DA4F95D64E6}" srcOrd="0" destOrd="0" presId="urn:microsoft.com/office/officeart/2005/8/layout/hList1"/>
    <dgm:cxn modelId="{7E7665EA-C109-43B0-8F82-976C5D6BFE0F}" srcId="{971BDB1F-D79B-48E3-8A7E-861D47CD931C}" destId="{4D1CA26D-E416-4346-9D19-0981E49F0475}" srcOrd="1" destOrd="0" parTransId="{420173C5-1E5F-4D57-9E3B-FE4197A0A757}" sibTransId="{7F37039B-3DA7-4C9C-BD06-8605DEE7894C}"/>
    <dgm:cxn modelId="{A872ACCA-3C57-492A-9911-72DBCAB7C853}" type="presParOf" srcId="{16D68613-8440-4598-B947-06527B21398F}" destId="{75370FB0-C335-4556-AB57-099AC57B4FBB}" srcOrd="0" destOrd="0" presId="urn:microsoft.com/office/officeart/2005/8/layout/hList1"/>
    <dgm:cxn modelId="{28D14ECC-020E-4850-AB78-392DAB4595AF}" type="presParOf" srcId="{75370FB0-C335-4556-AB57-099AC57B4FBB}" destId="{3D247531-A83D-48B7-8563-6BD93E32D466}" srcOrd="0" destOrd="0" presId="urn:microsoft.com/office/officeart/2005/8/layout/hList1"/>
    <dgm:cxn modelId="{989A0262-B3F9-4CB7-8C41-ADE1D61D51C1}" type="presParOf" srcId="{75370FB0-C335-4556-AB57-099AC57B4FBB}" destId="{CD1C9DD4-C664-462A-9C2F-511855F78BD6}" srcOrd="1" destOrd="0" presId="urn:microsoft.com/office/officeart/2005/8/layout/hList1"/>
    <dgm:cxn modelId="{9108595C-0A0E-4D8D-837C-F84D87EDF53A}" type="presParOf" srcId="{16D68613-8440-4598-B947-06527B21398F}" destId="{D75BDA5C-FA20-437F-B975-91DF1F9E9451}" srcOrd="1" destOrd="0" presId="urn:microsoft.com/office/officeart/2005/8/layout/hList1"/>
    <dgm:cxn modelId="{48062104-E9E9-4C0C-BFE8-A2F21A375E9E}" type="presParOf" srcId="{16D68613-8440-4598-B947-06527B21398F}" destId="{7AB1C2CA-9EC5-4A34-9D7A-27BC06ABD1F5}" srcOrd="2" destOrd="0" presId="urn:microsoft.com/office/officeart/2005/8/layout/hList1"/>
    <dgm:cxn modelId="{0FD1EFFE-CE42-424F-84A8-347C8DC8BFD5}" type="presParOf" srcId="{7AB1C2CA-9EC5-4A34-9D7A-27BC06ABD1F5}" destId="{C3767D49-AC98-49ED-B6DD-8DA4F95D64E6}" srcOrd="0" destOrd="0" presId="urn:microsoft.com/office/officeart/2005/8/layout/hList1"/>
    <dgm:cxn modelId="{90811BCF-CACA-4AF0-8F64-BF2B79B4A6D3}" type="presParOf" srcId="{7AB1C2CA-9EC5-4A34-9D7A-27BC06ABD1F5}" destId="{129D3636-FDC7-4443-B8D7-D8307970D8B9}" srcOrd="1" destOrd="0" presId="urn:microsoft.com/office/officeart/2005/8/layout/hList1"/>
    <dgm:cxn modelId="{F9EB75C6-CAF4-489B-BAA4-B3E65513F168}" type="presParOf" srcId="{16D68613-8440-4598-B947-06527B21398F}" destId="{EC48596F-5919-4C0B-8843-5422BF39B966}" srcOrd="3" destOrd="0" presId="urn:microsoft.com/office/officeart/2005/8/layout/hList1"/>
    <dgm:cxn modelId="{F1E70B27-B07C-41FE-BDC1-F223B00E1022}" type="presParOf" srcId="{16D68613-8440-4598-B947-06527B21398F}" destId="{083E5E7C-3F57-43D0-8F9E-B78877AA691F}" srcOrd="4" destOrd="0" presId="urn:microsoft.com/office/officeart/2005/8/layout/hList1"/>
    <dgm:cxn modelId="{F447FBA5-4605-40FC-BE1A-E019F41B76B1}" type="presParOf" srcId="{083E5E7C-3F57-43D0-8F9E-B78877AA691F}" destId="{89A0F248-8900-4C4C-A755-AE2EFFE16DB6}" srcOrd="0" destOrd="0" presId="urn:microsoft.com/office/officeart/2005/8/layout/hList1"/>
    <dgm:cxn modelId="{2C43A523-DF6E-43BE-A5D3-FA54FB235D57}" type="presParOf" srcId="{083E5E7C-3F57-43D0-8F9E-B78877AA691F}" destId="{1456D061-5021-4BB9-8A7E-B92DF76A5E3E}" srcOrd="1" destOrd="0" presId="urn:microsoft.com/office/officeart/2005/8/layout/hList1"/>
    <dgm:cxn modelId="{05562210-152B-495D-B3A7-7ED364232611}" type="presParOf" srcId="{16D68613-8440-4598-B947-06527B21398F}" destId="{6F449EC0-6DFD-4FC1-9185-1E0B0B651877}" srcOrd="5" destOrd="0" presId="urn:microsoft.com/office/officeart/2005/8/layout/hList1"/>
    <dgm:cxn modelId="{74E79529-DBCB-4A9F-A6FC-4F2B89D4DB43}" type="presParOf" srcId="{16D68613-8440-4598-B947-06527B21398F}" destId="{1D048E31-A0B2-4B27-9982-3ECB0B008C8C}" srcOrd="6" destOrd="0" presId="urn:microsoft.com/office/officeart/2005/8/layout/hList1"/>
    <dgm:cxn modelId="{2CE9A180-1A0D-49BB-9BCE-4A54CF45ADF9}" type="presParOf" srcId="{1D048E31-A0B2-4B27-9982-3ECB0B008C8C}" destId="{62C5999D-5362-4617-AE67-A17BE3BBFC96}" srcOrd="0" destOrd="0" presId="urn:microsoft.com/office/officeart/2005/8/layout/hList1"/>
    <dgm:cxn modelId="{9DBF2680-0483-446E-9F2F-9906D49C9603}" type="presParOf" srcId="{1D048E31-A0B2-4B27-9982-3ECB0B008C8C}" destId="{900AA358-48A5-4E43-929C-95EBF91C1F3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3BB53D-B3F9-443C-9C1E-E2F6DF0B1E68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54F0316-19CF-47EE-AD79-A2034F96C771}">
      <dgm:prSet/>
      <dgm:spPr/>
      <dgm:t>
        <a:bodyPr/>
        <a:lstStyle/>
        <a:p>
          <a:r>
            <a:rPr lang="en-US" b="1" dirty="0" err="1"/>
            <a:t>Objetivo</a:t>
          </a:r>
          <a:r>
            <a:rPr lang="en-US" b="1" dirty="0"/>
            <a:t>: </a:t>
          </a:r>
          <a:endParaRPr lang="en-US" dirty="0"/>
        </a:p>
      </dgm:t>
    </dgm:pt>
    <dgm:pt modelId="{BF257797-3179-4E12-A14D-554BA83BBBC3}" type="parTrans" cxnId="{E249D1B5-EFC5-4CCE-AC46-41CE41881C73}">
      <dgm:prSet/>
      <dgm:spPr/>
      <dgm:t>
        <a:bodyPr/>
        <a:lstStyle/>
        <a:p>
          <a:endParaRPr lang="en-US"/>
        </a:p>
      </dgm:t>
    </dgm:pt>
    <dgm:pt modelId="{F69EE0FD-8E25-45C7-BB06-FB047807459D}" type="sibTrans" cxnId="{E249D1B5-EFC5-4CCE-AC46-41CE41881C73}">
      <dgm:prSet/>
      <dgm:spPr/>
      <dgm:t>
        <a:bodyPr/>
        <a:lstStyle/>
        <a:p>
          <a:endParaRPr lang="en-US"/>
        </a:p>
      </dgm:t>
    </dgm:pt>
    <dgm:pt modelId="{C854126A-59A0-46E4-92DB-430ABB9A39AE}">
      <dgm:prSet/>
      <dgm:spPr/>
      <dgm:t>
        <a:bodyPr/>
        <a:lstStyle/>
        <a:p>
          <a:r>
            <a:rPr lang="es-ES" dirty="0"/>
            <a:t>Para adoptar y demostrar concretamente la </a:t>
          </a:r>
          <a:r>
            <a:rPr lang="es-ES" b="0" u="sng" dirty="0"/>
            <a:t>unidad</a:t>
          </a:r>
          <a:r>
            <a:rPr lang="es-ES" dirty="0"/>
            <a:t> de nuestra Iglesia en toda la Diócesis</a:t>
          </a:r>
          <a:r>
            <a:rPr lang="en-US" dirty="0"/>
            <a:t> </a:t>
          </a:r>
        </a:p>
      </dgm:t>
    </dgm:pt>
    <dgm:pt modelId="{4EA3C9E3-CC42-4018-AA66-96A0C86BFC48}" type="parTrans" cxnId="{F491DF71-642E-49E5-B6F1-1BE7FA6D17F9}">
      <dgm:prSet/>
      <dgm:spPr/>
      <dgm:t>
        <a:bodyPr/>
        <a:lstStyle/>
        <a:p>
          <a:endParaRPr lang="en-US"/>
        </a:p>
      </dgm:t>
    </dgm:pt>
    <dgm:pt modelId="{FBDF1997-AEC6-49E1-BCE3-C923A45FB7E2}" type="sibTrans" cxnId="{F491DF71-642E-49E5-B6F1-1BE7FA6D17F9}">
      <dgm:prSet/>
      <dgm:spPr/>
      <dgm:t>
        <a:bodyPr/>
        <a:lstStyle/>
        <a:p>
          <a:endParaRPr lang="en-US"/>
        </a:p>
      </dgm:t>
    </dgm:pt>
    <dgm:pt modelId="{6B382F5B-4ED6-4931-B118-AD7677A5A908}">
      <dgm:prSet/>
      <dgm:spPr/>
      <dgm:t>
        <a:bodyPr/>
        <a:lstStyle/>
        <a:p>
          <a:r>
            <a:rPr lang="en-US" b="1" dirty="0" err="1"/>
            <a:t>Pregunta</a:t>
          </a:r>
          <a:r>
            <a:rPr lang="en-US" b="1" dirty="0"/>
            <a:t>:</a:t>
          </a:r>
          <a:endParaRPr lang="en-US" dirty="0"/>
        </a:p>
      </dgm:t>
    </dgm:pt>
    <dgm:pt modelId="{FACC9C3E-8669-4EFD-A137-9FAFB844A9DE}" type="parTrans" cxnId="{63DB435D-F374-485F-8E10-1A471B86209B}">
      <dgm:prSet/>
      <dgm:spPr/>
      <dgm:t>
        <a:bodyPr/>
        <a:lstStyle/>
        <a:p>
          <a:endParaRPr lang="en-US"/>
        </a:p>
      </dgm:t>
    </dgm:pt>
    <dgm:pt modelId="{FEF639CF-7176-40A1-AE3B-F0ED1F72716C}" type="sibTrans" cxnId="{63DB435D-F374-485F-8E10-1A471B86209B}">
      <dgm:prSet/>
      <dgm:spPr/>
      <dgm:t>
        <a:bodyPr/>
        <a:lstStyle/>
        <a:p>
          <a:endParaRPr lang="en-US"/>
        </a:p>
      </dgm:t>
    </dgm:pt>
    <dgm:pt modelId="{FBC7D12B-4418-4E7B-9674-A01149A1D3B5}">
      <dgm:prSet/>
      <dgm:spPr/>
      <dgm:t>
        <a:bodyPr/>
        <a:lstStyle/>
        <a:p>
          <a:r>
            <a:rPr lang="es-ES" dirty="0"/>
            <a:t>¿Qué cambios deben implementarse para que nuestro clero, líderes escolares, personal (parroquial, escolar y de la cancillería), líderes laicos, y feligreses trabajen de manera más colaborativa en todas las parroquias y escuelas?</a:t>
          </a:r>
          <a:r>
            <a:rPr lang="en-US" dirty="0"/>
            <a:t> </a:t>
          </a:r>
        </a:p>
      </dgm:t>
    </dgm:pt>
    <dgm:pt modelId="{72B2A20C-841E-47C3-BBE8-630FF8B98E6C}" type="parTrans" cxnId="{0F85C976-EE08-4524-BE66-1D7C1043C30D}">
      <dgm:prSet/>
      <dgm:spPr/>
      <dgm:t>
        <a:bodyPr/>
        <a:lstStyle/>
        <a:p>
          <a:endParaRPr lang="en-US"/>
        </a:p>
      </dgm:t>
    </dgm:pt>
    <dgm:pt modelId="{8B8EAD51-BE34-4897-BFB2-A0435CA07672}" type="sibTrans" cxnId="{0F85C976-EE08-4524-BE66-1D7C1043C30D}">
      <dgm:prSet/>
      <dgm:spPr/>
      <dgm:t>
        <a:bodyPr/>
        <a:lstStyle/>
        <a:p>
          <a:endParaRPr lang="en-US"/>
        </a:p>
      </dgm:t>
    </dgm:pt>
    <dgm:pt modelId="{31FD9DFD-9895-4305-AE7F-483DBBE86E39}" type="pres">
      <dgm:prSet presAssocID="{E13BB53D-B3F9-443C-9C1E-E2F6DF0B1E68}" presName="Name0" presStyleCnt="0">
        <dgm:presLayoutVars>
          <dgm:dir/>
          <dgm:animLvl val="lvl"/>
          <dgm:resizeHandles val="exact"/>
        </dgm:presLayoutVars>
      </dgm:prSet>
      <dgm:spPr/>
    </dgm:pt>
    <dgm:pt modelId="{4AF84E34-4FCA-4EB2-9609-1E93CFAFB006}" type="pres">
      <dgm:prSet presAssocID="{154F0316-19CF-47EE-AD79-A2034F96C771}" presName="composite" presStyleCnt="0"/>
      <dgm:spPr/>
    </dgm:pt>
    <dgm:pt modelId="{D954F6F3-812C-4975-B85D-A6E493B1F3D4}" type="pres">
      <dgm:prSet presAssocID="{154F0316-19CF-47EE-AD79-A2034F96C771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A1A47B55-9D9A-4E90-BD53-AA86043BD80A}" type="pres">
      <dgm:prSet presAssocID="{154F0316-19CF-47EE-AD79-A2034F96C771}" presName="desTx" presStyleLbl="alignAccFollowNode1" presStyleIdx="0" presStyleCnt="2" custLinFactNeighborY="1720">
        <dgm:presLayoutVars>
          <dgm:bulletEnabled val="1"/>
        </dgm:presLayoutVars>
      </dgm:prSet>
      <dgm:spPr/>
    </dgm:pt>
    <dgm:pt modelId="{49D70448-0A0F-4291-BCF8-3B95627B1004}" type="pres">
      <dgm:prSet presAssocID="{F69EE0FD-8E25-45C7-BB06-FB047807459D}" presName="space" presStyleCnt="0"/>
      <dgm:spPr/>
    </dgm:pt>
    <dgm:pt modelId="{88BF3F89-92CA-4750-A289-9833CF9CBDCF}" type="pres">
      <dgm:prSet presAssocID="{6B382F5B-4ED6-4931-B118-AD7677A5A908}" presName="composite" presStyleCnt="0"/>
      <dgm:spPr/>
    </dgm:pt>
    <dgm:pt modelId="{9DEFDC7F-D1EE-4291-B122-327F85BC6575}" type="pres">
      <dgm:prSet presAssocID="{6B382F5B-4ED6-4931-B118-AD7677A5A90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F5738B0D-0D29-45DA-A5CA-92868BB90F25}" type="pres">
      <dgm:prSet presAssocID="{6B382F5B-4ED6-4931-B118-AD7677A5A908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EBA6DC04-DC47-454D-88A3-C26C41358887}" type="presOf" srcId="{E13BB53D-B3F9-443C-9C1E-E2F6DF0B1E68}" destId="{31FD9DFD-9895-4305-AE7F-483DBBE86E39}" srcOrd="0" destOrd="0" presId="urn:microsoft.com/office/officeart/2005/8/layout/hList1"/>
    <dgm:cxn modelId="{63DB435D-F374-485F-8E10-1A471B86209B}" srcId="{E13BB53D-B3F9-443C-9C1E-E2F6DF0B1E68}" destId="{6B382F5B-4ED6-4931-B118-AD7677A5A908}" srcOrd="1" destOrd="0" parTransId="{FACC9C3E-8669-4EFD-A137-9FAFB844A9DE}" sibTransId="{FEF639CF-7176-40A1-AE3B-F0ED1F72716C}"/>
    <dgm:cxn modelId="{F491DF71-642E-49E5-B6F1-1BE7FA6D17F9}" srcId="{154F0316-19CF-47EE-AD79-A2034F96C771}" destId="{C854126A-59A0-46E4-92DB-430ABB9A39AE}" srcOrd="0" destOrd="0" parTransId="{4EA3C9E3-CC42-4018-AA66-96A0C86BFC48}" sibTransId="{FBDF1997-AEC6-49E1-BCE3-C923A45FB7E2}"/>
    <dgm:cxn modelId="{0F85C976-EE08-4524-BE66-1D7C1043C30D}" srcId="{6B382F5B-4ED6-4931-B118-AD7677A5A908}" destId="{FBC7D12B-4418-4E7B-9674-A01149A1D3B5}" srcOrd="0" destOrd="0" parTransId="{72B2A20C-841E-47C3-BBE8-630FF8B98E6C}" sibTransId="{8B8EAD51-BE34-4897-BFB2-A0435CA07672}"/>
    <dgm:cxn modelId="{D3761C85-CAA8-4487-9987-6BD2C9B1ACB5}" type="presOf" srcId="{154F0316-19CF-47EE-AD79-A2034F96C771}" destId="{D954F6F3-812C-4975-B85D-A6E493B1F3D4}" srcOrd="0" destOrd="0" presId="urn:microsoft.com/office/officeart/2005/8/layout/hList1"/>
    <dgm:cxn modelId="{E249D1B5-EFC5-4CCE-AC46-41CE41881C73}" srcId="{E13BB53D-B3F9-443C-9C1E-E2F6DF0B1E68}" destId="{154F0316-19CF-47EE-AD79-A2034F96C771}" srcOrd="0" destOrd="0" parTransId="{BF257797-3179-4E12-A14D-554BA83BBBC3}" sibTransId="{F69EE0FD-8E25-45C7-BB06-FB047807459D}"/>
    <dgm:cxn modelId="{F33B3ADB-C269-4914-BFAC-0CBCA5C1A09B}" type="presOf" srcId="{FBC7D12B-4418-4E7B-9674-A01149A1D3B5}" destId="{F5738B0D-0D29-45DA-A5CA-92868BB90F25}" srcOrd="0" destOrd="0" presId="urn:microsoft.com/office/officeart/2005/8/layout/hList1"/>
    <dgm:cxn modelId="{D7953BE2-4270-4475-8E90-A7112F6CF00D}" type="presOf" srcId="{6B382F5B-4ED6-4931-B118-AD7677A5A908}" destId="{9DEFDC7F-D1EE-4291-B122-327F85BC6575}" srcOrd="0" destOrd="0" presId="urn:microsoft.com/office/officeart/2005/8/layout/hList1"/>
    <dgm:cxn modelId="{FD3AF1E3-13C4-437C-A033-D2E6D5BA752A}" type="presOf" srcId="{C854126A-59A0-46E4-92DB-430ABB9A39AE}" destId="{A1A47B55-9D9A-4E90-BD53-AA86043BD80A}" srcOrd="0" destOrd="0" presId="urn:microsoft.com/office/officeart/2005/8/layout/hList1"/>
    <dgm:cxn modelId="{1EC1F86E-7EFA-4EF6-A658-1C6C9778025E}" type="presParOf" srcId="{31FD9DFD-9895-4305-AE7F-483DBBE86E39}" destId="{4AF84E34-4FCA-4EB2-9609-1E93CFAFB006}" srcOrd="0" destOrd="0" presId="urn:microsoft.com/office/officeart/2005/8/layout/hList1"/>
    <dgm:cxn modelId="{854A8D23-3E1E-4253-A4D5-2B04021152A9}" type="presParOf" srcId="{4AF84E34-4FCA-4EB2-9609-1E93CFAFB006}" destId="{D954F6F3-812C-4975-B85D-A6E493B1F3D4}" srcOrd="0" destOrd="0" presId="urn:microsoft.com/office/officeart/2005/8/layout/hList1"/>
    <dgm:cxn modelId="{34860CCB-CA55-4307-BC98-3B0E00046BBC}" type="presParOf" srcId="{4AF84E34-4FCA-4EB2-9609-1E93CFAFB006}" destId="{A1A47B55-9D9A-4E90-BD53-AA86043BD80A}" srcOrd="1" destOrd="0" presId="urn:microsoft.com/office/officeart/2005/8/layout/hList1"/>
    <dgm:cxn modelId="{40D60F41-30FC-4F51-B4A6-32674F079D5A}" type="presParOf" srcId="{31FD9DFD-9895-4305-AE7F-483DBBE86E39}" destId="{49D70448-0A0F-4291-BCF8-3B95627B1004}" srcOrd="1" destOrd="0" presId="urn:microsoft.com/office/officeart/2005/8/layout/hList1"/>
    <dgm:cxn modelId="{B609EA32-60E5-4E0F-BA30-A8C4E1481057}" type="presParOf" srcId="{31FD9DFD-9895-4305-AE7F-483DBBE86E39}" destId="{88BF3F89-92CA-4750-A289-9833CF9CBDCF}" srcOrd="2" destOrd="0" presId="urn:microsoft.com/office/officeart/2005/8/layout/hList1"/>
    <dgm:cxn modelId="{E322CACD-A1AA-461B-BC44-05321F7BDF7D}" type="presParOf" srcId="{88BF3F89-92CA-4750-A289-9833CF9CBDCF}" destId="{9DEFDC7F-D1EE-4291-B122-327F85BC6575}" srcOrd="0" destOrd="0" presId="urn:microsoft.com/office/officeart/2005/8/layout/hList1"/>
    <dgm:cxn modelId="{3E515D01-3E0A-4417-86E5-E93BAE33C33A}" type="presParOf" srcId="{88BF3F89-92CA-4750-A289-9833CF9CBDCF}" destId="{F5738B0D-0D29-45DA-A5CA-92868BB90F2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E1BB5A1-94C4-46F6-82DC-36444E87F875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9D584E6-BDCD-4EEC-B790-9F109DC1C0D9}">
      <dgm:prSet custT="1"/>
      <dgm:spPr/>
      <dgm:t>
        <a:bodyPr/>
        <a:lstStyle/>
        <a:p>
          <a:r>
            <a:rPr lang="en-US" sz="2400" b="1" dirty="0" err="1"/>
            <a:t>Objetivo</a:t>
          </a:r>
          <a:r>
            <a:rPr lang="en-US" sz="1800" b="1" dirty="0"/>
            <a:t>: </a:t>
          </a:r>
          <a:endParaRPr lang="en-US" sz="1800" dirty="0"/>
        </a:p>
      </dgm:t>
    </dgm:pt>
    <dgm:pt modelId="{9B9526C7-5C82-4BB7-9B12-66C229D35345}" type="parTrans" cxnId="{F05C170A-E9C7-44E1-B7BA-6D38AD805205}">
      <dgm:prSet/>
      <dgm:spPr/>
      <dgm:t>
        <a:bodyPr/>
        <a:lstStyle/>
        <a:p>
          <a:endParaRPr lang="en-US"/>
        </a:p>
      </dgm:t>
    </dgm:pt>
    <dgm:pt modelId="{B3BFC86F-26B7-4E2A-911A-21114FF2A982}" type="sibTrans" cxnId="{F05C170A-E9C7-44E1-B7BA-6D38AD805205}">
      <dgm:prSet/>
      <dgm:spPr/>
      <dgm:t>
        <a:bodyPr/>
        <a:lstStyle/>
        <a:p>
          <a:endParaRPr lang="en-US"/>
        </a:p>
      </dgm:t>
    </dgm:pt>
    <dgm:pt modelId="{2DF71712-7C5C-4325-AB2D-2BF92508C6AF}">
      <dgm:prSet custT="1"/>
      <dgm:spPr/>
      <dgm:t>
        <a:bodyPr/>
        <a:lstStyle/>
        <a:p>
          <a:r>
            <a:rPr lang="es-ES" sz="2400" dirty="0"/>
            <a:t>Para inspirar y formar a los fieles a que se conviertan en </a:t>
          </a:r>
          <a:r>
            <a:rPr lang="es-ES" sz="2400" u="sng" dirty="0"/>
            <a:t>discípulos </a:t>
          </a:r>
          <a:r>
            <a:rPr lang="es-ES" sz="2400" dirty="0"/>
            <a:t>de Jesucristo.</a:t>
          </a:r>
          <a:endParaRPr lang="en-US" sz="2400" dirty="0"/>
        </a:p>
      </dgm:t>
    </dgm:pt>
    <dgm:pt modelId="{018F3C2F-1341-4B66-9D81-572F46BEFE4B}" type="parTrans" cxnId="{C0B30ABB-EB9B-4FA9-81E2-D7093D1DC3ED}">
      <dgm:prSet/>
      <dgm:spPr/>
      <dgm:t>
        <a:bodyPr/>
        <a:lstStyle/>
        <a:p>
          <a:endParaRPr lang="en-US"/>
        </a:p>
      </dgm:t>
    </dgm:pt>
    <dgm:pt modelId="{81BF83D8-8719-401B-81FD-2A225A3FD64D}" type="sibTrans" cxnId="{C0B30ABB-EB9B-4FA9-81E2-D7093D1DC3ED}">
      <dgm:prSet/>
      <dgm:spPr/>
      <dgm:t>
        <a:bodyPr/>
        <a:lstStyle/>
        <a:p>
          <a:endParaRPr lang="en-US"/>
        </a:p>
      </dgm:t>
    </dgm:pt>
    <dgm:pt modelId="{689CBCA2-43AB-46DF-A63B-CF73206E4C12}">
      <dgm:prSet custT="1"/>
      <dgm:spPr/>
      <dgm:t>
        <a:bodyPr/>
        <a:lstStyle/>
        <a:p>
          <a:r>
            <a:rPr lang="en-US" sz="2400" b="1" dirty="0" err="1"/>
            <a:t>Preguntas</a:t>
          </a:r>
          <a:r>
            <a:rPr lang="en-US" sz="2400" b="1" dirty="0"/>
            <a:t>:</a:t>
          </a:r>
          <a:endParaRPr lang="en-US" sz="2400" dirty="0"/>
        </a:p>
      </dgm:t>
    </dgm:pt>
    <dgm:pt modelId="{B68F1BF0-96E5-4A9E-9371-8776D81BF6D6}" type="parTrans" cxnId="{50C75FB8-E491-4871-A307-5703D02B302A}">
      <dgm:prSet/>
      <dgm:spPr/>
      <dgm:t>
        <a:bodyPr/>
        <a:lstStyle/>
        <a:p>
          <a:endParaRPr lang="en-US"/>
        </a:p>
      </dgm:t>
    </dgm:pt>
    <dgm:pt modelId="{B16DBC12-06A1-4A07-B5FD-B60F08E2B11E}" type="sibTrans" cxnId="{50C75FB8-E491-4871-A307-5703D02B302A}">
      <dgm:prSet/>
      <dgm:spPr/>
      <dgm:t>
        <a:bodyPr/>
        <a:lstStyle/>
        <a:p>
          <a:endParaRPr lang="en-US"/>
        </a:p>
      </dgm:t>
    </dgm:pt>
    <dgm:pt modelId="{490D1A6D-727C-4B43-89E5-38BC0C2896F4}">
      <dgm:prSet custT="1"/>
      <dgm:spPr/>
      <dgm:t>
        <a:bodyPr/>
        <a:lstStyle/>
        <a:p>
          <a:r>
            <a:rPr lang="es-ES" sz="1800" dirty="0"/>
            <a:t>¿Cómo pueden nuestras parroquias y escuelas INSPIRAR a nuestras comunidades parroquiales y escolares a desear una relación íntima con Jesucristo?</a:t>
          </a:r>
          <a:endParaRPr lang="en-US" sz="1800" dirty="0"/>
        </a:p>
      </dgm:t>
    </dgm:pt>
    <dgm:pt modelId="{AF5B052C-46DC-4BD1-8A16-5871793D1283}" type="parTrans" cxnId="{7B2CF122-1DEC-4241-977D-413CA5CB9093}">
      <dgm:prSet/>
      <dgm:spPr/>
      <dgm:t>
        <a:bodyPr/>
        <a:lstStyle/>
        <a:p>
          <a:endParaRPr lang="en-US"/>
        </a:p>
      </dgm:t>
    </dgm:pt>
    <dgm:pt modelId="{2EB6D498-ED5B-4819-9ED7-4C7E9F2A71E6}" type="sibTrans" cxnId="{7B2CF122-1DEC-4241-977D-413CA5CB9093}">
      <dgm:prSet/>
      <dgm:spPr/>
      <dgm:t>
        <a:bodyPr/>
        <a:lstStyle/>
        <a:p>
          <a:endParaRPr lang="en-US"/>
        </a:p>
      </dgm:t>
    </dgm:pt>
    <dgm:pt modelId="{F04A199D-517D-4A18-BBEC-E6FDF84ED3EE}">
      <dgm:prSet custT="1"/>
      <dgm:spPr/>
      <dgm:t>
        <a:bodyPr/>
        <a:lstStyle/>
        <a:p>
          <a:endParaRPr lang="en-US" sz="1800" dirty="0"/>
        </a:p>
      </dgm:t>
    </dgm:pt>
    <dgm:pt modelId="{86850D31-BC79-4095-8FDF-5B43B51E9C82}" type="parTrans" cxnId="{B3CB2A6B-0E5B-429A-8168-2097DAB7002B}">
      <dgm:prSet/>
      <dgm:spPr/>
      <dgm:t>
        <a:bodyPr/>
        <a:lstStyle/>
        <a:p>
          <a:endParaRPr lang="en-US"/>
        </a:p>
      </dgm:t>
    </dgm:pt>
    <dgm:pt modelId="{56B60849-8179-45CF-AD56-ABB9B212B706}" type="sibTrans" cxnId="{B3CB2A6B-0E5B-429A-8168-2097DAB7002B}">
      <dgm:prSet/>
      <dgm:spPr/>
      <dgm:t>
        <a:bodyPr/>
        <a:lstStyle/>
        <a:p>
          <a:endParaRPr lang="en-US"/>
        </a:p>
      </dgm:t>
    </dgm:pt>
    <dgm:pt modelId="{52E20713-0464-43BB-8F58-437D23BB6465}">
      <dgm:prSet custT="1"/>
      <dgm:spPr/>
      <dgm:t>
        <a:bodyPr/>
        <a:lstStyle/>
        <a:p>
          <a:r>
            <a:rPr lang="es-ES" sz="1800" dirty="0"/>
            <a:t>¿Qué ministerios, programas y recursos deben tener las parroquias y escuelas para rutinariamente FORMAR discípulos de Jesucristo?</a:t>
          </a:r>
          <a:endParaRPr lang="en-US" sz="1800" dirty="0"/>
        </a:p>
      </dgm:t>
    </dgm:pt>
    <dgm:pt modelId="{58C3666B-9608-4569-A0F4-C11AD2C0F14E}" type="parTrans" cxnId="{C3210285-66F1-42F3-816E-0ED9A873D4E1}">
      <dgm:prSet/>
      <dgm:spPr/>
      <dgm:t>
        <a:bodyPr/>
        <a:lstStyle/>
        <a:p>
          <a:endParaRPr lang="en-US"/>
        </a:p>
      </dgm:t>
    </dgm:pt>
    <dgm:pt modelId="{EC1E94C8-8AE5-4D53-8E6D-68DDB30C8A2F}" type="sibTrans" cxnId="{C3210285-66F1-42F3-816E-0ED9A873D4E1}">
      <dgm:prSet/>
      <dgm:spPr/>
      <dgm:t>
        <a:bodyPr/>
        <a:lstStyle/>
        <a:p>
          <a:endParaRPr lang="en-US"/>
        </a:p>
      </dgm:t>
    </dgm:pt>
    <dgm:pt modelId="{4203B468-039B-4169-82AE-DD232BC56E8B}">
      <dgm:prSet/>
      <dgm:spPr/>
      <dgm:t>
        <a:bodyPr/>
        <a:lstStyle/>
        <a:p>
          <a:endParaRPr lang="en-US" sz="1800" dirty="0"/>
        </a:p>
      </dgm:t>
    </dgm:pt>
    <dgm:pt modelId="{9C11F08D-BADD-4B20-9167-D7B8C8A41C53}" type="parTrans" cxnId="{43DD5A09-640B-4922-96C7-C4A3002C3EDB}">
      <dgm:prSet/>
      <dgm:spPr/>
      <dgm:t>
        <a:bodyPr/>
        <a:lstStyle/>
        <a:p>
          <a:endParaRPr lang="en-US"/>
        </a:p>
      </dgm:t>
    </dgm:pt>
    <dgm:pt modelId="{6F3A8B6C-197B-4976-8C56-04060F827980}" type="sibTrans" cxnId="{43DD5A09-640B-4922-96C7-C4A3002C3EDB}">
      <dgm:prSet/>
      <dgm:spPr/>
      <dgm:t>
        <a:bodyPr/>
        <a:lstStyle/>
        <a:p>
          <a:endParaRPr lang="en-US"/>
        </a:p>
      </dgm:t>
    </dgm:pt>
    <dgm:pt modelId="{8A358E54-C6E7-4F7C-95F5-1C2241F9D365}" type="pres">
      <dgm:prSet presAssocID="{8E1BB5A1-94C4-46F6-82DC-36444E87F875}" presName="Name0" presStyleCnt="0">
        <dgm:presLayoutVars>
          <dgm:dir/>
          <dgm:animLvl val="lvl"/>
          <dgm:resizeHandles val="exact"/>
        </dgm:presLayoutVars>
      </dgm:prSet>
      <dgm:spPr/>
    </dgm:pt>
    <dgm:pt modelId="{1B330F1B-A111-4AC2-A3DE-539BC16BB26A}" type="pres">
      <dgm:prSet presAssocID="{E9D584E6-BDCD-4EEC-B790-9F109DC1C0D9}" presName="composite" presStyleCnt="0"/>
      <dgm:spPr/>
    </dgm:pt>
    <dgm:pt modelId="{AC121B43-8735-4194-989F-54788EA232CE}" type="pres">
      <dgm:prSet presAssocID="{E9D584E6-BDCD-4EEC-B790-9F109DC1C0D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1628128-AB31-4999-BB8A-DD0EF4571667}" type="pres">
      <dgm:prSet presAssocID="{E9D584E6-BDCD-4EEC-B790-9F109DC1C0D9}" presName="desTx" presStyleLbl="alignAccFollowNode1" presStyleIdx="0" presStyleCnt="2">
        <dgm:presLayoutVars>
          <dgm:bulletEnabled val="1"/>
        </dgm:presLayoutVars>
      </dgm:prSet>
      <dgm:spPr/>
    </dgm:pt>
    <dgm:pt modelId="{9532C54C-1484-41B5-9732-3214962AEA24}" type="pres">
      <dgm:prSet presAssocID="{B3BFC86F-26B7-4E2A-911A-21114FF2A982}" presName="space" presStyleCnt="0"/>
      <dgm:spPr/>
    </dgm:pt>
    <dgm:pt modelId="{31A8688D-C7F9-4F14-93BA-C7842C5E85F9}" type="pres">
      <dgm:prSet presAssocID="{689CBCA2-43AB-46DF-A63B-CF73206E4C12}" presName="composite" presStyleCnt="0"/>
      <dgm:spPr/>
    </dgm:pt>
    <dgm:pt modelId="{6D903021-8957-413A-9FA1-67F651B4EE89}" type="pres">
      <dgm:prSet presAssocID="{689CBCA2-43AB-46DF-A63B-CF73206E4C1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A1C2EFF9-1811-4AA4-AEBC-C938C96BC2A5}" type="pres">
      <dgm:prSet presAssocID="{689CBCA2-43AB-46DF-A63B-CF73206E4C12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43DD5A09-640B-4922-96C7-C4A3002C3EDB}" srcId="{689CBCA2-43AB-46DF-A63B-CF73206E4C12}" destId="{4203B468-039B-4169-82AE-DD232BC56E8B}" srcOrd="3" destOrd="0" parTransId="{9C11F08D-BADD-4B20-9167-D7B8C8A41C53}" sibTransId="{6F3A8B6C-197B-4976-8C56-04060F827980}"/>
    <dgm:cxn modelId="{F05C170A-E9C7-44E1-B7BA-6D38AD805205}" srcId="{8E1BB5A1-94C4-46F6-82DC-36444E87F875}" destId="{E9D584E6-BDCD-4EEC-B790-9F109DC1C0D9}" srcOrd="0" destOrd="0" parTransId="{9B9526C7-5C82-4BB7-9B12-66C229D35345}" sibTransId="{B3BFC86F-26B7-4E2A-911A-21114FF2A982}"/>
    <dgm:cxn modelId="{7B2CF122-1DEC-4241-977D-413CA5CB9093}" srcId="{689CBCA2-43AB-46DF-A63B-CF73206E4C12}" destId="{490D1A6D-727C-4B43-89E5-38BC0C2896F4}" srcOrd="0" destOrd="0" parTransId="{AF5B052C-46DC-4BD1-8A16-5871793D1283}" sibTransId="{2EB6D498-ED5B-4819-9ED7-4C7E9F2A71E6}"/>
    <dgm:cxn modelId="{0B66EC28-286F-4DCD-A143-2F7FA726775F}" type="presOf" srcId="{52E20713-0464-43BB-8F58-437D23BB6465}" destId="{A1C2EFF9-1811-4AA4-AEBC-C938C96BC2A5}" srcOrd="0" destOrd="2" presId="urn:microsoft.com/office/officeart/2005/8/layout/hList1"/>
    <dgm:cxn modelId="{52BC3B3B-A466-4FF3-91A9-39A2F6CB698E}" type="presOf" srcId="{490D1A6D-727C-4B43-89E5-38BC0C2896F4}" destId="{A1C2EFF9-1811-4AA4-AEBC-C938C96BC2A5}" srcOrd="0" destOrd="0" presId="urn:microsoft.com/office/officeart/2005/8/layout/hList1"/>
    <dgm:cxn modelId="{ED50C94A-9721-44ED-B328-8A5A457A9758}" type="presOf" srcId="{689CBCA2-43AB-46DF-A63B-CF73206E4C12}" destId="{6D903021-8957-413A-9FA1-67F651B4EE89}" srcOrd="0" destOrd="0" presId="urn:microsoft.com/office/officeart/2005/8/layout/hList1"/>
    <dgm:cxn modelId="{B3CB2A6B-0E5B-429A-8168-2097DAB7002B}" srcId="{689CBCA2-43AB-46DF-A63B-CF73206E4C12}" destId="{F04A199D-517D-4A18-BBEC-E6FDF84ED3EE}" srcOrd="1" destOrd="0" parTransId="{86850D31-BC79-4095-8FDF-5B43B51E9C82}" sibTransId="{56B60849-8179-45CF-AD56-ABB9B212B706}"/>
    <dgm:cxn modelId="{E8580179-FF93-4D47-A724-6E336AD20523}" type="presOf" srcId="{F04A199D-517D-4A18-BBEC-E6FDF84ED3EE}" destId="{A1C2EFF9-1811-4AA4-AEBC-C938C96BC2A5}" srcOrd="0" destOrd="1" presId="urn:microsoft.com/office/officeart/2005/8/layout/hList1"/>
    <dgm:cxn modelId="{78D4B17E-C905-442E-82EF-5777B1D4CE86}" type="presOf" srcId="{2DF71712-7C5C-4325-AB2D-2BF92508C6AF}" destId="{E1628128-AB31-4999-BB8A-DD0EF4571667}" srcOrd="0" destOrd="0" presId="urn:microsoft.com/office/officeart/2005/8/layout/hList1"/>
    <dgm:cxn modelId="{75CA2183-33B3-48FC-852A-9A6DD8A10DEA}" type="presOf" srcId="{4203B468-039B-4169-82AE-DD232BC56E8B}" destId="{A1C2EFF9-1811-4AA4-AEBC-C938C96BC2A5}" srcOrd="0" destOrd="3" presId="urn:microsoft.com/office/officeart/2005/8/layout/hList1"/>
    <dgm:cxn modelId="{C3210285-66F1-42F3-816E-0ED9A873D4E1}" srcId="{689CBCA2-43AB-46DF-A63B-CF73206E4C12}" destId="{52E20713-0464-43BB-8F58-437D23BB6465}" srcOrd="2" destOrd="0" parTransId="{58C3666B-9608-4569-A0F4-C11AD2C0F14E}" sibTransId="{EC1E94C8-8AE5-4D53-8E6D-68DDB30C8A2F}"/>
    <dgm:cxn modelId="{50C75FB8-E491-4871-A307-5703D02B302A}" srcId="{8E1BB5A1-94C4-46F6-82DC-36444E87F875}" destId="{689CBCA2-43AB-46DF-A63B-CF73206E4C12}" srcOrd="1" destOrd="0" parTransId="{B68F1BF0-96E5-4A9E-9371-8776D81BF6D6}" sibTransId="{B16DBC12-06A1-4A07-B5FD-B60F08E2B11E}"/>
    <dgm:cxn modelId="{C0B30ABB-EB9B-4FA9-81E2-D7093D1DC3ED}" srcId="{E9D584E6-BDCD-4EEC-B790-9F109DC1C0D9}" destId="{2DF71712-7C5C-4325-AB2D-2BF92508C6AF}" srcOrd="0" destOrd="0" parTransId="{018F3C2F-1341-4B66-9D81-572F46BEFE4B}" sibTransId="{81BF83D8-8719-401B-81FD-2A225A3FD64D}"/>
    <dgm:cxn modelId="{4F87A8DA-45FF-4BB1-86A6-F6F242BF76C5}" type="presOf" srcId="{E9D584E6-BDCD-4EEC-B790-9F109DC1C0D9}" destId="{AC121B43-8735-4194-989F-54788EA232CE}" srcOrd="0" destOrd="0" presId="urn:microsoft.com/office/officeart/2005/8/layout/hList1"/>
    <dgm:cxn modelId="{AF5DB7F9-FDD6-4AE2-9AA7-F8C526645D58}" type="presOf" srcId="{8E1BB5A1-94C4-46F6-82DC-36444E87F875}" destId="{8A358E54-C6E7-4F7C-95F5-1C2241F9D365}" srcOrd="0" destOrd="0" presId="urn:microsoft.com/office/officeart/2005/8/layout/hList1"/>
    <dgm:cxn modelId="{39F6C00B-5A10-4907-BE1C-61AE55E2CF9A}" type="presParOf" srcId="{8A358E54-C6E7-4F7C-95F5-1C2241F9D365}" destId="{1B330F1B-A111-4AC2-A3DE-539BC16BB26A}" srcOrd="0" destOrd="0" presId="urn:microsoft.com/office/officeart/2005/8/layout/hList1"/>
    <dgm:cxn modelId="{6DC5FF9C-C3CF-4299-A569-43DAE4B31CD8}" type="presParOf" srcId="{1B330F1B-A111-4AC2-A3DE-539BC16BB26A}" destId="{AC121B43-8735-4194-989F-54788EA232CE}" srcOrd="0" destOrd="0" presId="urn:microsoft.com/office/officeart/2005/8/layout/hList1"/>
    <dgm:cxn modelId="{E5E952B3-7C44-4BCA-9FB0-00146BD00980}" type="presParOf" srcId="{1B330F1B-A111-4AC2-A3DE-539BC16BB26A}" destId="{E1628128-AB31-4999-BB8A-DD0EF4571667}" srcOrd="1" destOrd="0" presId="urn:microsoft.com/office/officeart/2005/8/layout/hList1"/>
    <dgm:cxn modelId="{D0BF00A1-14BD-4DE3-A9B5-418F2EAB180B}" type="presParOf" srcId="{8A358E54-C6E7-4F7C-95F5-1C2241F9D365}" destId="{9532C54C-1484-41B5-9732-3214962AEA24}" srcOrd="1" destOrd="0" presId="urn:microsoft.com/office/officeart/2005/8/layout/hList1"/>
    <dgm:cxn modelId="{39A3F958-DC3A-4298-A088-43CA51BF4F13}" type="presParOf" srcId="{8A358E54-C6E7-4F7C-95F5-1C2241F9D365}" destId="{31A8688D-C7F9-4F14-93BA-C7842C5E85F9}" srcOrd="2" destOrd="0" presId="urn:microsoft.com/office/officeart/2005/8/layout/hList1"/>
    <dgm:cxn modelId="{92B6C935-9B8B-4356-9692-8781D6D36BD8}" type="presParOf" srcId="{31A8688D-C7F9-4F14-93BA-C7842C5E85F9}" destId="{6D903021-8957-413A-9FA1-67F651B4EE89}" srcOrd="0" destOrd="0" presId="urn:microsoft.com/office/officeart/2005/8/layout/hList1"/>
    <dgm:cxn modelId="{759CC96B-2FA7-4F06-9920-039F394D6EB7}" type="presParOf" srcId="{31A8688D-C7F9-4F14-93BA-C7842C5E85F9}" destId="{A1C2EFF9-1811-4AA4-AEBC-C938C96BC2A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A3FB43B-E529-4FB3-9C2A-25D1FCD34F9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6B7CD0-C0C4-410F-A3C0-5977CA7C40C3}">
      <dgm:prSet/>
      <dgm:spPr/>
      <dgm:t>
        <a:bodyPr/>
        <a:lstStyle/>
        <a:p>
          <a:r>
            <a:rPr lang="en-US" b="1" dirty="0" err="1"/>
            <a:t>Objetivo</a:t>
          </a:r>
          <a:r>
            <a:rPr lang="en-US" b="1" dirty="0"/>
            <a:t>: </a:t>
          </a:r>
          <a:endParaRPr lang="en-US" dirty="0"/>
        </a:p>
      </dgm:t>
    </dgm:pt>
    <dgm:pt modelId="{A273613D-D12F-4E2B-B193-26F205D4BBA7}" type="parTrans" cxnId="{D3CCEF5C-36A3-4D4E-A145-7091634954AD}">
      <dgm:prSet/>
      <dgm:spPr/>
      <dgm:t>
        <a:bodyPr/>
        <a:lstStyle/>
        <a:p>
          <a:endParaRPr lang="en-US"/>
        </a:p>
      </dgm:t>
    </dgm:pt>
    <dgm:pt modelId="{5DEE8200-9BED-474A-9E58-D7A8D9357F1F}" type="sibTrans" cxnId="{D3CCEF5C-36A3-4D4E-A145-7091634954AD}">
      <dgm:prSet/>
      <dgm:spPr/>
      <dgm:t>
        <a:bodyPr/>
        <a:lstStyle/>
        <a:p>
          <a:endParaRPr lang="en-US"/>
        </a:p>
      </dgm:t>
    </dgm:pt>
    <dgm:pt modelId="{507064F9-CACD-41C3-B256-0770DBE23890}">
      <dgm:prSet/>
      <dgm:spPr/>
      <dgm:t>
        <a:bodyPr/>
        <a:lstStyle/>
        <a:p>
          <a:r>
            <a:rPr lang="es-ES" b="0" dirty="0"/>
            <a:t>Para aumentar el encuentro de los fieles con la </a:t>
          </a:r>
          <a:r>
            <a:rPr lang="es-ES" b="0" u="sng" dirty="0"/>
            <a:t>diversidad</a:t>
          </a:r>
          <a:r>
            <a:rPr lang="es-ES" b="0" dirty="0"/>
            <a:t> única del Condado de Santa Clara y aprovechar dicha diversidad (étnica, de edad, socioeconómica, etc.) para enriquecer nuestra Iglesia local</a:t>
          </a:r>
          <a:endParaRPr lang="en-US" b="0" dirty="0"/>
        </a:p>
      </dgm:t>
    </dgm:pt>
    <dgm:pt modelId="{D1C13EE7-7692-4490-818B-73B4EF5A2C2C}" type="parTrans" cxnId="{D828F474-FCEA-4107-8669-C00C8419D061}">
      <dgm:prSet/>
      <dgm:spPr/>
      <dgm:t>
        <a:bodyPr/>
        <a:lstStyle/>
        <a:p>
          <a:endParaRPr lang="en-US"/>
        </a:p>
      </dgm:t>
    </dgm:pt>
    <dgm:pt modelId="{815C47E4-DF79-4966-9DDC-D4C7A25CB2CD}" type="sibTrans" cxnId="{D828F474-FCEA-4107-8669-C00C8419D061}">
      <dgm:prSet/>
      <dgm:spPr/>
      <dgm:t>
        <a:bodyPr/>
        <a:lstStyle/>
        <a:p>
          <a:endParaRPr lang="en-US"/>
        </a:p>
      </dgm:t>
    </dgm:pt>
    <dgm:pt modelId="{19132B24-BD39-49D4-B896-6E8BF0A08747}">
      <dgm:prSet/>
      <dgm:spPr/>
      <dgm:t>
        <a:bodyPr/>
        <a:lstStyle/>
        <a:p>
          <a:r>
            <a:rPr lang="en-US" b="1" dirty="0" err="1"/>
            <a:t>Pregunta</a:t>
          </a:r>
          <a:r>
            <a:rPr lang="en-US" b="1" dirty="0"/>
            <a:t>:</a:t>
          </a:r>
          <a:endParaRPr lang="en-US" dirty="0"/>
        </a:p>
      </dgm:t>
    </dgm:pt>
    <dgm:pt modelId="{FDC1D6AD-D2D3-4F2D-8172-F471540D80A3}" type="parTrans" cxnId="{D501A8DC-12B2-4E95-9E20-D95762B54144}">
      <dgm:prSet/>
      <dgm:spPr/>
      <dgm:t>
        <a:bodyPr/>
        <a:lstStyle/>
        <a:p>
          <a:endParaRPr lang="en-US"/>
        </a:p>
      </dgm:t>
    </dgm:pt>
    <dgm:pt modelId="{04B687D1-46DE-4A09-8AE6-46D170DB899C}" type="sibTrans" cxnId="{D501A8DC-12B2-4E95-9E20-D95762B54144}">
      <dgm:prSet/>
      <dgm:spPr/>
      <dgm:t>
        <a:bodyPr/>
        <a:lstStyle/>
        <a:p>
          <a:endParaRPr lang="en-US"/>
        </a:p>
      </dgm:t>
    </dgm:pt>
    <dgm:pt modelId="{8F1E1C37-9ABC-45F5-8295-99FE351A5A86}">
      <dgm:prSet/>
      <dgm:spPr/>
      <dgm:t>
        <a:bodyPr/>
        <a:lstStyle/>
        <a:p>
          <a:r>
            <a:rPr lang="es-ES" dirty="0"/>
            <a:t>¿Qué ministerios y recursos deben explorar nuestras parroquias y escuelas locales para aumentar los encuentros positivos, el aprendizaje y la apreciación de la diversidad en nuestra comunidad católica?</a:t>
          </a:r>
          <a:endParaRPr lang="en-US" dirty="0"/>
        </a:p>
      </dgm:t>
    </dgm:pt>
    <dgm:pt modelId="{04079A9C-8BCE-40EF-80B5-7E23C4C52693}" type="parTrans" cxnId="{3D0AEF3E-6CD1-4920-BCE5-C2C08DAE82BA}">
      <dgm:prSet/>
      <dgm:spPr/>
      <dgm:t>
        <a:bodyPr/>
        <a:lstStyle/>
        <a:p>
          <a:endParaRPr lang="en-US"/>
        </a:p>
      </dgm:t>
    </dgm:pt>
    <dgm:pt modelId="{08F6D9D6-1E75-4BA4-B509-DD922E28FC48}" type="sibTrans" cxnId="{3D0AEF3E-6CD1-4920-BCE5-C2C08DAE82BA}">
      <dgm:prSet/>
      <dgm:spPr/>
      <dgm:t>
        <a:bodyPr/>
        <a:lstStyle/>
        <a:p>
          <a:endParaRPr lang="en-US"/>
        </a:p>
      </dgm:t>
    </dgm:pt>
    <dgm:pt modelId="{C6CB3E44-192B-4BDC-AABD-55717560A429}" type="pres">
      <dgm:prSet presAssocID="{2A3FB43B-E529-4FB3-9C2A-25D1FCD34F92}" presName="Name0" presStyleCnt="0">
        <dgm:presLayoutVars>
          <dgm:dir/>
          <dgm:animLvl val="lvl"/>
          <dgm:resizeHandles val="exact"/>
        </dgm:presLayoutVars>
      </dgm:prSet>
      <dgm:spPr/>
    </dgm:pt>
    <dgm:pt modelId="{AA2B469A-50CA-4FFB-99E0-A81DFA21440F}" type="pres">
      <dgm:prSet presAssocID="{896B7CD0-C0C4-410F-A3C0-5977CA7C40C3}" presName="composite" presStyleCnt="0"/>
      <dgm:spPr/>
    </dgm:pt>
    <dgm:pt modelId="{5A011487-669E-45CA-95C9-78838A7A52FF}" type="pres">
      <dgm:prSet presAssocID="{896B7CD0-C0C4-410F-A3C0-5977CA7C40C3}" presName="parTx" presStyleLbl="alignNode1" presStyleIdx="0" presStyleCnt="2" custLinFactNeighborY="6978">
        <dgm:presLayoutVars>
          <dgm:chMax val="0"/>
          <dgm:chPref val="0"/>
          <dgm:bulletEnabled val="1"/>
        </dgm:presLayoutVars>
      </dgm:prSet>
      <dgm:spPr/>
    </dgm:pt>
    <dgm:pt modelId="{A1B37BC1-3D90-4C14-8260-6210B086DF2B}" type="pres">
      <dgm:prSet presAssocID="{896B7CD0-C0C4-410F-A3C0-5977CA7C40C3}" presName="desTx" presStyleLbl="alignAccFollowNode1" presStyleIdx="0" presStyleCnt="2">
        <dgm:presLayoutVars>
          <dgm:bulletEnabled val="1"/>
        </dgm:presLayoutVars>
      </dgm:prSet>
      <dgm:spPr/>
    </dgm:pt>
    <dgm:pt modelId="{8BAD5F92-5F63-47E3-804F-9482D5BE038F}" type="pres">
      <dgm:prSet presAssocID="{5DEE8200-9BED-474A-9E58-D7A8D9357F1F}" presName="space" presStyleCnt="0"/>
      <dgm:spPr/>
    </dgm:pt>
    <dgm:pt modelId="{CD788BFF-9742-47C2-84A5-7CB96EE029A1}" type="pres">
      <dgm:prSet presAssocID="{19132B24-BD39-49D4-B896-6E8BF0A08747}" presName="composite" presStyleCnt="0"/>
      <dgm:spPr/>
    </dgm:pt>
    <dgm:pt modelId="{18F12DE1-6109-4BC3-89F5-2887FC3EF4F9}" type="pres">
      <dgm:prSet presAssocID="{19132B24-BD39-49D4-B896-6E8BF0A0874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A8D7DBD-CBD5-4C99-B801-25FF9D31CEB5}" type="pres">
      <dgm:prSet presAssocID="{19132B24-BD39-49D4-B896-6E8BF0A08747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3D0AEF3E-6CD1-4920-BCE5-C2C08DAE82BA}" srcId="{19132B24-BD39-49D4-B896-6E8BF0A08747}" destId="{8F1E1C37-9ABC-45F5-8295-99FE351A5A86}" srcOrd="0" destOrd="0" parTransId="{04079A9C-8BCE-40EF-80B5-7E23C4C52693}" sibTransId="{08F6D9D6-1E75-4BA4-B509-DD922E28FC48}"/>
    <dgm:cxn modelId="{D3CCEF5C-36A3-4D4E-A145-7091634954AD}" srcId="{2A3FB43B-E529-4FB3-9C2A-25D1FCD34F92}" destId="{896B7CD0-C0C4-410F-A3C0-5977CA7C40C3}" srcOrd="0" destOrd="0" parTransId="{A273613D-D12F-4E2B-B193-26F205D4BBA7}" sibTransId="{5DEE8200-9BED-474A-9E58-D7A8D9357F1F}"/>
    <dgm:cxn modelId="{03EBED49-85E7-43C9-BD4A-082973C9E2B0}" type="presOf" srcId="{19132B24-BD39-49D4-B896-6E8BF0A08747}" destId="{18F12DE1-6109-4BC3-89F5-2887FC3EF4F9}" srcOrd="0" destOrd="0" presId="urn:microsoft.com/office/officeart/2005/8/layout/hList1"/>
    <dgm:cxn modelId="{2FFE8E6D-B80D-483B-8DAC-59BEB8F57843}" type="presOf" srcId="{507064F9-CACD-41C3-B256-0770DBE23890}" destId="{A1B37BC1-3D90-4C14-8260-6210B086DF2B}" srcOrd="0" destOrd="0" presId="urn:microsoft.com/office/officeart/2005/8/layout/hList1"/>
    <dgm:cxn modelId="{D828F474-FCEA-4107-8669-C00C8419D061}" srcId="{896B7CD0-C0C4-410F-A3C0-5977CA7C40C3}" destId="{507064F9-CACD-41C3-B256-0770DBE23890}" srcOrd="0" destOrd="0" parTransId="{D1C13EE7-7692-4490-818B-73B4EF5A2C2C}" sibTransId="{815C47E4-DF79-4966-9DDC-D4C7A25CB2CD}"/>
    <dgm:cxn modelId="{484B878A-CD31-418B-B33B-58E0964BB843}" type="presOf" srcId="{8F1E1C37-9ABC-45F5-8295-99FE351A5A86}" destId="{6A8D7DBD-CBD5-4C99-B801-25FF9D31CEB5}" srcOrd="0" destOrd="0" presId="urn:microsoft.com/office/officeart/2005/8/layout/hList1"/>
    <dgm:cxn modelId="{2D485F8D-E26C-4B76-8A6F-12326A73F142}" type="presOf" srcId="{896B7CD0-C0C4-410F-A3C0-5977CA7C40C3}" destId="{5A011487-669E-45CA-95C9-78838A7A52FF}" srcOrd="0" destOrd="0" presId="urn:microsoft.com/office/officeart/2005/8/layout/hList1"/>
    <dgm:cxn modelId="{B14349A4-67AB-4CDA-A8DA-88DA020E16B6}" type="presOf" srcId="{2A3FB43B-E529-4FB3-9C2A-25D1FCD34F92}" destId="{C6CB3E44-192B-4BDC-AABD-55717560A429}" srcOrd="0" destOrd="0" presId="urn:microsoft.com/office/officeart/2005/8/layout/hList1"/>
    <dgm:cxn modelId="{D501A8DC-12B2-4E95-9E20-D95762B54144}" srcId="{2A3FB43B-E529-4FB3-9C2A-25D1FCD34F92}" destId="{19132B24-BD39-49D4-B896-6E8BF0A08747}" srcOrd="1" destOrd="0" parTransId="{FDC1D6AD-D2D3-4F2D-8172-F471540D80A3}" sibTransId="{04B687D1-46DE-4A09-8AE6-46D170DB899C}"/>
    <dgm:cxn modelId="{CA1AA788-746B-45BE-8B5C-17F6C5CBB3AC}" type="presParOf" srcId="{C6CB3E44-192B-4BDC-AABD-55717560A429}" destId="{AA2B469A-50CA-4FFB-99E0-A81DFA21440F}" srcOrd="0" destOrd="0" presId="urn:microsoft.com/office/officeart/2005/8/layout/hList1"/>
    <dgm:cxn modelId="{D81A765B-DF74-49FA-B812-C688EAD1D973}" type="presParOf" srcId="{AA2B469A-50CA-4FFB-99E0-A81DFA21440F}" destId="{5A011487-669E-45CA-95C9-78838A7A52FF}" srcOrd="0" destOrd="0" presId="urn:microsoft.com/office/officeart/2005/8/layout/hList1"/>
    <dgm:cxn modelId="{637C9A6B-97C6-4504-8A44-307064281526}" type="presParOf" srcId="{AA2B469A-50CA-4FFB-99E0-A81DFA21440F}" destId="{A1B37BC1-3D90-4C14-8260-6210B086DF2B}" srcOrd="1" destOrd="0" presId="urn:microsoft.com/office/officeart/2005/8/layout/hList1"/>
    <dgm:cxn modelId="{3D7447B4-5F12-4CAE-944E-349996CB66BA}" type="presParOf" srcId="{C6CB3E44-192B-4BDC-AABD-55717560A429}" destId="{8BAD5F92-5F63-47E3-804F-9482D5BE038F}" srcOrd="1" destOrd="0" presId="urn:microsoft.com/office/officeart/2005/8/layout/hList1"/>
    <dgm:cxn modelId="{D542E54B-8A01-4FA1-BF1E-F150995E6B65}" type="presParOf" srcId="{C6CB3E44-192B-4BDC-AABD-55717560A429}" destId="{CD788BFF-9742-47C2-84A5-7CB96EE029A1}" srcOrd="2" destOrd="0" presId="urn:microsoft.com/office/officeart/2005/8/layout/hList1"/>
    <dgm:cxn modelId="{AA889AE9-4013-4399-A3ED-244781AC57FD}" type="presParOf" srcId="{CD788BFF-9742-47C2-84A5-7CB96EE029A1}" destId="{18F12DE1-6109-4BC3-89F5-2887FC3EF4F9}" srcOrd="0" destOrd="0" presId="urn:microsoft.com/office/officeart/2005/8/layout/hList1"/>
    <dgm:cxn modelId="{162A0468-E0D5-47BF-B618-852DA85C6E2E}" type="presParOf" srcId="{CD788BFF-9742-47C2-84A5-7CB96EE029A1}" destId="{6A8D7DBD-CBD5-4C99-B801-25FF9D31CEB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6D38C8-CB12-4408-9D04-152D9457CB89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F4F57F4-92BD-4A61-84AA-3A9B281A2405}">
      <dgm:prSet custT="1"/>
      <dgm:spPr/>
      <dgm:t>
        <a:bodyPr/>
        <a:lstStyle/>
        <a:p>
          <a:r>
            <a:rPr lang="en-US" sz="2400" b="1" dirty="0" err="1"/>
            <a:t>Objetivo</a:t>
          </a:r>
          <a:r>
            <a:rPr lang="en-US" sz="2400" b="1" dirty="0"/>
            <a:t>: </a:t>
          </a:r>
          <a:endParaRPr lang="en-US" sz="2400" dirty="0"/>
        </a:p>
      </dgm:t>
    </dgm:pt>
    <dgm:pt modelId="{468BFACF-25E2-4B87-9D58-29CCCE4D9DA6}" type="parTrans" cxnId="{6EB4E6D6-0C54-4B82-84E5-61AEE183D7F1}">
      <dgm:prSet/>
      <dgm:spPr/>
      <dgm:t>
        <a:bodyPr/>
        <a:lstStyle/>
        <a:p>
          <a:endParaRPr lang="en-US"/>
        </a:p>
      </dgm:t>
    </dgm:pt>
    <dgm:pt modelId="{6AF11CBB-320A-4710-ADFE-553815E34F38}" type="sibTrans" cxnId="{6EB4E6D6-0C54-4B82-84E5-61AEE183D7F1}">
      <dgm:prSet/>
      <dgm:spPr/>
      <dgm:t>
        <a:bodyPr/>
        <a:lstStyle/>
        <a:p>
          <a:endParaRPr lang="en-US"/>
        </a:p>
      </dgm:t>
    </dgm:pt>
    <dgm:pt modelId="{5C093E56-361B-4BB2-8221-A4C3F2CBE927}">
      <dgm:prSet custT="1"/>
      <dgm:spPr/>
      <dgm:t>
        <a:bodyPr/>
        <a:lstStyle/>
        <a:p>
          <a:r>
            <a:rPr lang="es-ES" sz="2400" dirty="0"/>
            <a:t>Para ante todo tener la mirada hacia afuera para </a:t>
          </a:r>
          <a:r>
            <a:rPr lang="es-ES" sz="2400" u="sng" dirty="0"/>
            <a:t>evangelizar</a:t>
          </a:r>
          <a:r>
            <a:rPr lang="es-ES" sz="2400" dirty="0"/>
            <a:t> a las personas, las familias, y a nuestra cultura.</a:t>
          </a:r>
          <a:endParaRPr lang="en-US" sz="2400" dirty="0"/>
        </a:p>
      </dgm:t>
    </dgm:pt>
    <dgm:pt modelId="{476DB40E-2B29-421A-BF2E-D0E240601018}" type="parTrans" cxnId="{518B8E42-5B53-431B-B1B4-9C63C878E2C9}">
      <dgm:prSet/>
      <dgm:spPr/>
      <dgm:t>
        <a:bodyPr/>
        <a:lstStyle/>
        <a:p>
          <a:endParaRPr lang="en-US"/>
        </a:p>
      </dgm:t>
    </dgm:pt>
    <dgm:pt modelId="{1794A1EB-DA0A-4235-88D1-D18C486F83E8}" type="sibTrans" cxnId="{518B8E42-5B53-431B-B1B4-9C63C878E2C9}">
      <dgm:prSet/>
      <dgm:spPr/>
      <dgm:t>
        <a:bodyPr/>
        <a:lstStyle/>
        <a:p>
          <a:endParaRPr lang="en-US"/>
        </a:p>
      </dgm:t>
    </dgm:pt>
    <dgm:pt modelId="{0876C00A-DFC3-4951-B533-88A70E087730}">
      <dgm:prSet custT="1"/>
      <dgm:spPr/>
      <dgm:t>
        <a:bodyPr/>
        <a:lstStyle/>
        <a:p>
          <a:r>
            <a:rPr lang="en-US" sz="2400" b="1" dirty="0" err="1"/>
            <a:t>Preguntas</a:t>
          </a:r>
          <a:r>
            <a:rPr lang="en-US" sz="2400" b="1" dirty="0"/>
            <a:t>:</a:t>
          </a:r>
          <a:endParaRPr lang="en-US" sz="2400" dirty="0"/>
        </a:p>
      </dgm:t>
    </dgm:pt>
    <dgm:pt modelId="{76691CFA-CDFB-49B9-AF50-B582FE2C6C14}" type="parTrans" cxnId="{F4CA9002-5FA9-423C-935E-D01D102CF7DB}">
      <dgm:prSet/>
      <dgm:spPr/>
      <dgm:t>
        <a:bodyPr/>
        <a:lstStyle/>
        <a:p>
          <a:endParaRPr lang="en-US"/>
        </a:p>
      </dgm:t>
    </dgm:pt>
    <dgm:pt modelId="{EAAB6D20-A88E-4909-97DF-46A245330208}" type="sibTrans" cxnId="{F4CA9002-5FA9-423C-935E-D01D102CF7DB}">
      <dgm:prSet/>
      <dgm:spPr/>
      <dgm:t>
        <a:bodyPr/>
        <a:lstStyle/>
        <a:p>
          <a:endParaRPr lang="en-US"/>
        </a:p>
      </dgm:t>
    </dgm:pt>
    <dgm:pt modelId="{E9B667F7-D167-4EB2-8AE2-E5E9029B070C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dirty="0"/>
            <a:t>¿</a:t>
          </a:r>
          <a:r>
            <a:rPr lang="en-US" dirty="0" err="1"/>
            <a:t>Qué</a:t>
          </a:r>
          <a:r>
            <a:rPr lang="en-US" dirty="0"/>
            <a:t> </a:t>
          </a:r>
          <a:r>
            <a:rPr lang="en-US" dirty="0" err="1"/>
            <a:t>ministerios</a:t>
          </a:r>
          <a:r>
            <a:rPr lang="en-US" dirty="0"/>
            <a:t> y </a:t>
          </a:r>
          <a:r>
            <a:rPr lang="en-US" dirty="0" err="1"/>
            <a:t>recursos</a:t>
          </a:r>
          <a:r>
            <a:rPr lang="en-US" dirty="0"/>
            <a:t> </a:t>
          </a:r>
          <a:r>
            <a:rPr lang="en-US" dirty="0" err="1"/>
            <a:t>deben</a:t>
          </a:r>
          <a:r>
            <a:rPr lang="en-US" dirty="0"/>
            <a:t> </a:t>
          </a:r>
          <a:r>
            <a:rPr lang="en-US" dirty="0" err="1"/>
            <a:t>implementar</a:t>
          </a:r>
          <a:r>
            <a:rPr lang="en-US" dirty="0"/>
            <a:t> </a:t>
          </a:r>
          <a:r>
            <a:rPr lang="en-US" dirty="0" err="1"/>
            <a:t>nuestras</a:t>
          </a:r>
          <a:r>
            <a:rPr lang="en-US" dirty="0"/>
            <a:t> </a:t>
          </a:r>
          <a:r>
            <a:rPr lang="en-US" dirty="0" err="1"/>
            <a:t>parroquias</a:t>
          </a:r>
          <a:r>
            <a:rPr lang="en-US" dirty="0"/>
            <a:t> y </a:t>
          </a:r>
          <a:r>
            <a:rPr lang="en-US" dirty="0" err="1"/>
            <a:t>escuelas</a:t>
          </a:r>
          <a:r>
            <a:rPr lang="en-US" dirty="0"/>
            <a:t> para </a:t>
          </a:r>
          <a:r>
            <a:rPr lang="en-US" dirty="0" err="1"/>
            <a:t>llegar</a:t>
          </a:r>
          <a:r>
            <a:rPr lang="en-US" dirty="0"/>
            <a:t> </a:t>
          </a:r>
          <a:r>
            <a:rPr lang="en-US" dirty="0" err="1"/>
            <a:t>más</a:t>
          </a:r>
          <a:r>
            <a:rPr lang="en-US" dirty="0"/>
            <a:t> </a:t>
          </a:r>
          <a:r>
            <a:rPr lang="en-US" dirty="0" err="1"/>
            <a:t>efectivamente</a:t>
          </a:r>
          <a:r>
            <a:rPr lang="en-US" dirty="0"/>
            <a:t> a: a) </a:t>
          </a:r>
          <a:r>
            <a:rPr lang="en-US" dirty="0" err="1"/>
            <a:t>jóvenes</a:t>
          </a:r>
          <a:r>
            <a:rPr lang="en-US" dirty="0"/>
            <a:t>, </a:t>
          </a:r>
          <a:r>
            <a:rPr lang="en-US" dirty="0" err="1"/>
            <a:t>adultos</a:t>
          </a:r>
          <a:r>
            <a:rPr lang="en-US" dirty="0"/>
            <a:t> </a:t>
          </a:r>
          <a:r>
            <a:rPr lang="en-US" dirty="0" err="1"/>
            <a:t>jóvenes</a:t>
          </a:r>
          <a:r>
            <a:rPr lang="en-US" dirty="0"/>
            <a:t> y </a:t>
          </a:r>
          <a:r>
            <a:rPr lang="en-US" dirty="0" err="1"/>
            <a:t>familias</a:t>
          </a:r>
          <a:r>
            <a:rPr lang="en-US" dirty="0"/>
            <a:t> </a:t>
          </a:r>
          <a:r>
            <a:rPr lang="en-US" dirty="0" err="1"/>
            <a:t>jóvenes</a:t>
          </a:r>
          <a:r>
            <a:rPr lang="en-US" dirty="0"/>
            <a:t>; b) los que </a:t>
          </a:r>
          <a:r>
            <a:rPr lang="en-US" dirty="0" err="1"/>
            <a:t>ya</a:t>
          </a:r>
          <a:r>
            <a:rPr lang="en-US" dirty="0"/>
            <a:t> no </a:t>
          </a:r>
          <a:r>
            <a:rPr lang="en-US" dirty="0" err="1"/>
            <a:t>asisten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nuestras</a:t>
          </a:r>
          <a:r>
            <a:rPr lang="en-US" dirty="0"/>
            <a:t> </a:t>
          </a:r>
          <a:r>
            <a:rPr lang="en-US" dirty="0" err="1"/>
            <a:t>parroquias</a:t>
          </a:r>
          <a:r>
            <a:rPr lang="en-US" dirty="0"/>
            <a:t>; y c) los privados de derechos?</a:t>
          </a:r>
        </a:p>
      </dgm:t>
    </dgm:pt>
    <dgm:pt modelId="{C2830C2F-47BD-4BD2-B78D-431CD76F4B6F}" type="parTrans" cxnId="{DB09BBC3-B42E-4C69-8791-9926FB06B8E5}">
      <dgm:prSet/>
      <dgm:spPr/>
      <dgm:t>
        <a:bodyPr/>
        <a:lstStyle/>
        <a:p>
          <a:endParaRPr lang="en-US"/>
        </a:p>
      </dgm:t>
    </dgm:pt>
    <dgm:pt modelId="{1E332369-7EEA-4F8F-8B2F-BB2E742E22EE}" type="sibTrans" cxnId="{DB09BBC3-B42E-4C69-8791-9926FB06B8E5}">
      <dgm:prSet/>
      <dgm:spPr/>
      <dgm:t>
        <a:bodyPr/>
        <a:lstStyle/>
        <a:p>
          <a:endParaRPr lang="en-US"/>
        </a:p>
      </dgm:t>
    </dgm:pt>
    <dgm:pt modelId="{39ED8629-BB8E-4D68-ACE9-72F0D7D218BA}">
      <dgm:prSet/>
      <dgm:spPr/>
      <dgm:t>
        <a:bodyPr/>
        <a:lstStyle/>
        <a:p>
          <a:endParaRPr lang="en-US"/>
        </a:p>
      </dgm:t>
    </dgm:pt>
    <dgm:pt modelId="{EFC4A07C-6C66-46F7-8165-EF24544B182F}" type="parTrans" cxnId="{313BA66F-BA72-40E8-AF7F-D100021861C0}">
      <dgm:prSet/>
      <dgm:spPr/>
      <dgm:t>
        <a:bodyPr/>
        <a:lstStyle/>
        <a:p>
          <a:endParaRPr lang="en-US"/>
        </a:p>
      </dgm:t>
    </dgm:pt>
    <dgm:pt modelId="{FFB4BD7F-1C84-488A-862A-D0993C8D2EB9}" type="sibTrans" cxnId="{313BA66F-BA72-40E8-AF7F-D100021861C0}">
      <dgm:prSet/>
      <dgm:spPr/>
      <dgm:t>
        <a:bodyPr/>
        <a:lstStyle/>
        <a:p>
          <a:endParaRPr lang="en-US"/>
        </a:p>
      </dgm:t>
    </dgm:pt>
    <dgm:pt modelId="{6948ADA3-5027-44A5-A3CB-38652C0DE1AC}">
      <dgm:prSet/>
      <dgm:spPr/>
      <dgm:t>
        <a:bodyPr/>
        <a:lstStyle/>
        <a:p>
          <a:r>
            <a:rPr lang="en-US" dirty="0"/>
            <a:t>¿</a:t>
          </a:r>
          <a:r>
            <a:rPr lang="en-US" dirty="0" err="1"/>
            <a:t>Qué</a:t>
          </a:r>
          <a:r>
            <a:rPr lang="en-US" dirty="0"/>
            <a:t> </a:t>
          </a:r>
          <a:r>
            <a:rPr lang="en-US" dirty="0" err="1"/>
            <a:t>iniciativas</a:t>
          </a:r>
          <a:r>
            <a:rPr lang="en-US" dirty="0"/>
            <a:t> o </a:t>
          </a:r>
          <a:r>
            <a:rPr lang="en-US" dirty="0" err="1"/>
            <a:t>ministerios</a:t>
          </a:r>
          <a:r>
            <a:rPr lang="en-US" dirty="0"/>
            <a:t> </a:t>
          </a:r>
          <a:r>
            <a:rPr lang="en-US" dirty="0" err="1"/>
            <a:t>deben</a:t>
          </a:r>
          <a:r>
            <a:rPr lang="en-US" dirty="0"/>
            <a:t> </a:t>
          </a:r>
          <a:r>
            <a:rPr lang="en-US" dirty="0" err="1"/>
            <a:t>implementar</a:t>
          </a:r>
          <a:r>
            <a:rPr lang="en-US" dirty="0"/>
            <a:t> </a:t>
          </a:r>
          <a:r>
            <a:rPr lang="en-US" dirty="0" err="1"/>
            <a:t>nuestras</a:t>
          </a:r>
          <a:r>
            <a:rPr lang="en-US" dirty="0"/>
            <a:t> </a:t>
          </a:r>
          <a:r>
            <a:rPr lang="en-US" dirty="0" err="1"/>
            <a:t>parroquias</a:t>
          </a:r>
          <a:r>
            <a:rPr lang="en-US" dirty="0"/>
            <a:t> y </a:t>
          </a:r>
          <a:r>
            <a:rPr lang="en-US" dirty="0" err="1"/>
            <a:t>escuelas</a:t>
          </a:r>
          <a:r>
            <a:rPr lang="en-US" dirty="0"/>
            <a:t> para: (a) </a:t>
          </a:r>
          <a:r>
            <a:rPr lang="en-US" dirty="0" err="1"/>
            <a:t>formar</a:t>
          </a:r>
          <a:r>
            <a:rPr lang="en-US" dirty="0"/>
            <a:t> y </a:t>
          </a:r>
          <a:r>
            <a:rPr lang="en-US" dirty="0" err="1"/>
            <a:t>motivar</a:t>
          </a:r>
          <a:r>
            <a:rPr lang="en-US" dirty="0"/>
            <a:t> a los </a:t>
          </a:r>
          <a:r>
            <a:rPr lang="en-US" dirty="0" err="1"/>
            <a:t>fieles</a:t>
          </a:r>
          <a:r>
            <a:rPr lang="en-US" dirty="0"/>
            <a:t> y a las </a:t>
          </a:r>
          <a:r>
            <a:rPr lang="en-US" dirty="0" err="1"/>
            <a:t>familias</a:t>
          </a:r>
          <a:r>
            <a:rPr lang="en-US" dirty="0"/>
            <a:t> para </a:t>
          </a:r>
          <a:r>
            <a:rPr lang="en-US" dirty="0" err="1"/>
            <a:t>vivir</a:t>
          </a:r>
          <a:r>
            <a:rPr lang="en-US" dirty="0"/>
            <a:t> la </a:t>
          </a:r>
          <a:r>
            <a:rPr lang="en-US" dirty="0" err="1"/>
            <a:t>Enseñanza</a:t>
          </a:r>
          <a:r>
            <a:rPr lang="en-US" dirty="0"/>
            <a:t> Social </a:t>
          </a:r>
          <a:r>
            <a:rPr lang="en-US" dirty="0" err="1"/>
            <a:t>Católica</a:t>
          </a:r>
          <a:r>
            <a:rPr lang="en-US" dirty="0"/>
            <a:t>; y (b) </a:t>
          </a:r>
          <a:r>
            <a:rPr lang="en-US" dirty="0" err="1"/>
            <a:t>colaborar</a:t>
          </a:r>
          <a:r>
            <a:rPr lang="en-US" dirty="0"/>
            <a:t> con </a:t>
          </a:r>
          <a:r>
            <a:rPr lang="en-US" dirty="0" err="1"/>
            <a:t>otras</a:t>
          </a:r>
          <a:r>
            <a:rPr lang="en-US" dirty="0"/>
            <a:t> </a:t>
          </a:r>
          <a:r>
            <a:rPr lang="en-US" dirty="0" err="1"/>
            <a:t>parroquias</a:t>
          </a:r>
          <a:r>
            <a:rPr lang="en-US" dirty="0"/>
            <a:t> y </a:t>
          </a:r>
          <a:r>
            <a:rPr lang="en-US" dirty="0" err="1"/>
            <a:t>escuelas</a:t>
          </a:r>
          <a:r>
            <a:rPr lang="en-US" dirty="0"/>
            <a:t> para </a:t>
          </a:r>
          <a:r>
            <a:rPr lang="en-US" dirty="0" err="1"/>
            <a:t>servir</a:t>
          </a:r>
          <a:r>
            <a:rPr lang="en-US" dirty="0"/>
            <a:t> a los </a:t>
          </a:r>
          <a:r>
            <a:rPr lang="en-US" dirty="0" err="1"/>
            <a:t>necesitados</a:t>
          </a:r>
          <a:r>
            <a:rPr lang="en-US" dirty="0"/>
            <a:t>?</a:t>
          </a:r>
        </a:p>
      </dgm:t>
    </dgm:pt>
    <dgm:pt modelId="{A4281FCC-D638-41DA-BF9C-86BACB78ECF4}" type="parTrans" cxnId="{41B0DFED-0A9A-44E6-B4A6-6144075E4619}">
      <dgm:prSet/>
      <dgm:spPr/>
      <dgm:t>
        <a:bodyPr/>
        <a:lstStyle/>
        <a:p>
          <a:endParaRPr lang="en-US"/>
        </a:p>
      </dgm:t>
    </dgm:pt>
    <dgm:pt modelId="{349DF8FB-BE13-4739-A441-D3F33C7319D0}" type="sibTrans" cxnId="{41B0DFED-0A9A-44E6-B4A6-6144075E4619}">
      <dgm:prSet/>
      <dgm:spPr/>
      <dgm:t>
        <a:bodyPr/>
        <a:lstStyle/>
        <a:p>
          <a:endParaRPr lang="en-US"/>
        </a:p>
      </dgm:t>
    </dgm:pt>
    <dgm:pt modelId="{0440DC7A-C1C7-48BF-A51A-6340DA65B884}" type="pres">
      <dgm:prSet presAssocID="{7D6D38C8-CB12-4408-9D04-152D9457CB89}" presName="Name0" presStyleCnt="0">
        <dgm:presLayoutVars>
          <dgm:dir/>
          <dgm:animLvl val="lvl"/>
          <dgm:resizeHandles val="exact"/>
        </dgm:presLayoutVars>
      </dgm:prSet>
      <dgm:spPr/>
    </dgm:pt>
    <dgm:pt modelId="{F168AFE7-D7E8-4806-9852-8B1D8465C915}" type="pres">
      <dgm:prSet presAssocID="{5F4F57F4-92BD-4A61-84AA-3A9B281A2405}" presName="composite" presStyleCnt="0"/>
      <dgm:spPr/>
    </dgm:pt>
    <dgm:pt modelId="{6EDB6E4E-9B21-4865-8CAA-985A61342AAA}" type="pres">
      <dgm:prSet presAssocID="{5F4F57F4-92BD-4A61-84AA-3A9B281A240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2AE03FE-98E6-4660-9B85-815A6C2AE268}" type="pres">
      <dgm:prSet presAssocID="{5F4F57F4-92BD-4A61-84AA-3A9B281A2405}" presName="desTx" presStyleLbl="alignAccFollowNode1" presStyleIdx="0" presStyleCnt="2">
        <dgm:presLayoutVars>
          <dgm:bulletEnabled val="1"/>
        </dgm:presLayoutVars>
      </dgm:prSet>
      <dgm:spPr/>
    </dgm:pt>
    <dgm:pt modelId="{6398E165-D602-43B1-B428-E4486918B27B}" type="pres">
      <dgm:prSet presAssocID="{6AF11CBB-320A-4710-ADFE-553815E34F38}" presName="space" presStyleCnt="0"/>
      <dgm:spPr/>
    </dgm:pt>
    <dgm:pt modelId="{220D9442-A433-4418-AF61-F06F364BA74A}" type="pres">
      <dgm:prSet presAssocID="{0876C00A-DFC3-4951-B533-88A70E087730}" presName="composite" presStyleCnt="0"/>
      <dgm:spPr/>
    </dgm:pt>
    <dgm:pt modelId="{198B4E93-8BB7-4525-A93C-B27BEB68766A}" type="pres">
      <dgm:prSet presAssocID="{0876C00A-DFC3-4951-B533-88A70E08773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27AA9E2D-F1BC-47E1-AD89-15480157F676}" type="pres">
      <dgm:prSet presAssocID="{0876C00A-DFC3-4951-B533-88A70E087730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4CA9002-5FA9-423C-935E-D01D102CF7DB}" srcId="{7D6D38C8-CB12-4408-9D04-152D9457CB89}" destId="{0876C00A-DFC3-4951-B533-88A70E087730}" srcOrd="1" destOrd="0" parTransId="{76691CFA-CDFB-49B9-AF50-B582FE2C6C14}" sibTransId="{EAAB6D20-A88E-4909-97DF-46A245330208}"/>
    <dgm:cxn modelId="{C4ECAB1A-83E3-4686-B87F-C79708B1F6F9}" type="presOf" srcId="{0876C00A-DFC3-4951-B533-88A70E087730}" destId="{198B4E93-8BB7-4525-A93C-B27BEB68766A}" srcOrd="0" destOrd="0" presId="urn:microsoft.com/office/officeart/2005/8/layout/hList1"/>
    <dgm:cxn modelId="{8CB0EF1F-9C01-46B2-A19F-F40ED30651C1}" type="presOf" srcId="{39ED8629-BB8E-4D68-ACE9-72F0D7D218BA}" destId="{27AA9E2D-F1BC-47E1-AD89-15480157F676}" srcOrd="0" destOrd="1" presId="urn:microsoft.com/office/officeart/2005/8/layout/hList1"/>
    <dgm:cxn modelId="{518B8E42-5B53-431B-B1B4-9C63C878E2C9}" srcId="{5F4F57F4-92BD-4A61-84AA-3A9B281A2405}" destId="{5C093E56-361B-4BB2-8221-A4C3F2CBE927}" srcOrd="0" destOrd="0" parTransId="{476DB40E-2B29-421A-BF2E-D0E240601018}" sibTransId="{1794A1EB-DA0A-4235-88D1-D18C486F83E8}"/>
    <dgm:cxn modelId="{A168B66C-73BF-4A98-A009-83CF839DEE26}" type="presOf" srcId="{5C093E56-361B-4BB2-8221-A4C3F2CBE927}" destId="{E2AE03FE-98E6-4660-9B85-815A6C2AE268}" srcOrd="0" destOrd="0" presId="urn:microsoft.com/office/officeart/2005/8/layout/hList1"/>
    <dgm:cxn modelId="{313BA66F-BA72-40E8-AF7F-D100021861C0}" srcId="{0876C00A-DFC3-4951-B533-88A70E087730}" destId="{39ED8629-BB8E-4D68-ACE9-72F0D7D218BA}" srcOrd="1" destOrd="0" parTransId="{EFC4A07C-6C66-46F7-8165-EF24544B182F}" sibTransId="{FFB4BD7F-1C84-488A-862A-D0993C8D2EB9}"/>
    <dgm:cxn modelId="{96FA9C85-56B9-4B02-9C1B-0FD761701F57}" type="presOf" srcId="{5F4F57F4-92BD-4A61-84AA-3A9B281A2405}" destId="{6EDB6E4E-9B21-4865-8CAA-985A61342AAA}" srcOrd="0" destOrd="0" presId="urn:microsoft.com/office/officeart/2005/8/layout/hList1"/>
    <dgm:cxn modelId="{092C128E-C58C-490E-8D3C-A7D4FF11DFA9}" type="presOf" srcId="{E9B667F7-D167-4EB2-8AE2-E5E9029B070C}" destId="{27AA9E2D-F1BC-47E1-AD89-15480157F676}" srcOrd="0" destOrd="0" presId="urn:microsoft.com/office/officeart/2005/8/layout/hList1"/>
    <dgm:cxn modelId="{44EF5A96-E560-491E-97E0-33C2AB1B965D}" type="presOf" srcId="{7D6D38C8-CB12-4408-9D04-152D9457CB89}" destId="{0440DC7A-C1C7-48BF-A51A-6340DA65B884}" srcOrd="0" destOrd="0" presId="urn:microsoft.com/office/officeart/2005/8/layout/hList1"/>
    <dgm:cxn modelId="{2BEB88BE-600A-4D3E-B338-4B735DB99155}" type="presOf" srcId="{6948ADA3-5027-44A5-A3CB-38652C0DE1AC}" destId="{27AA9E2D-F1BC-47E1-AD89-15480157F676}" srcOrd="0" destOrd="2" presId="urn:microsoft.com/office/officeart/2005/8/layout/hList1"/>
    <dgm:cxn modelId="{DB09BBC3-B42E-4C69-8791-9926FB06B8E5}" srcId="{0876C00A-DFC3-4951-B533-88A70E087730}" destId="{E9B667F7-D167-4EB2-8AE2-E5E9029B070C}" srcOrd="0" destOrd="0" parTransId="{C2830C2F-47BD-4BD2-B78D-431CD76F4B6F}" sibTransId="{1E332369-7EEA-4F8F-8B2F-BB2E742E22EE}"/>
    <dgm:cxn modelId="{6EB4E6D6-0C54-4B82-84E5-61AEE183D7F1}" srcId="{7D6D38C8-CB12-4408-9D04-152D9457CB89}" destId="{5F4F57F4-92BD-4A61-84AA-3A9B281A2405}" srcOrd="0" destOrd="0" parTransId="{468BFACF-25E2-4B87-9D58-29CCCE4D9DA6}" sibTransId="{6AF11CBB-320A-4710-ADFE-553815E34F38}"/>
    <dgm:cxn modelId="{41B0DFED-0A9A-44E6-B4A6-6144075E4619}" srcId="{0876C00A-DFC3-4951-B533-88A70E087730}" destId="{6948ADA3-5027-44A5-A3CB-38652C0DE1AC}" srcOrd="2" destOrd="0" parTransId="{A4281FCC-D638-41DA-BF9C-86BACB78ECF4}" sibTransId="{349DF8FB-BE13-4739-A441-D3F33C7319D0}"/>
    <dgm:cxn modelId="{FE099960-AE2F-46AD-A773-66A59735591A}" type="presParOf" srcId="{0440DC7A-C1C7-48BF-A51A-6340DA65B884}" destId="{F168AFE7-D7E8-4806-9852-8B1D8465C915}" srcOrd="0" destOrd="0" presId="urn:microsoft.com/office/officeart/2005/8/layout/hList1"/>
    <dgm:cxn modelId="{6FBE51B4-ABF6-4D73-B4AA-8500A98975A2}" type="presParOf" srcId="{F168AFE7-D7E8-4806-9852-8B1D8465C915}" destId="{6EDB6E4E-9B21-4865-8CAA-985A61342AAA}" srcOrd="0" destOrd="0" presId="urn:microsoft.com/office/officeart/2005/8/layout/hList1"/>
    <dgm:cxn modelId="{F0914E81-B9AE-4C40-B3E0-80A65BB1EFEC}" type="presParOf" srcId="{F168AFE7-D7E8-4806-9852-8B1D8465C915}" destId="{E2AE03FE-98E6-4660-9B85-815A6C2AE268}" srcOrd="1" destOrd="0" presId="urn:microsoft.com/office/officeart/2005/8/layout/hList1"/>
    <dgm:cxn modelId="{6C10D040-A70C-4B0D-B368-882A496FA6A6}" type="presParOf" srcId="{0440DC7A-C1C7-48BF-A51A-6340DA65B884}" destId="{6398E165-D602-43B1-B428-E4486918B27B}" srcOrd="1" destOrd="0" presId="urn:microsoft.com/office/officeart/2005/8/layout/hList1"/>
    <dgm:cxn modelId="{FA6C3C0C-8101-4D1C-947F-16527FEC8E72}" type="presParOf" srcId="{0440DC7A-C1C7-48BF-A51A-6340DA65B884}" destId="{220D9442-A433-4418-AF61-F06F364BA74A}" srcOrd="2" destOrd="0" presId="urn:microsoft.com/office/officeart/2005/8/layout/hList1"/>
    <dgm:cxn modelId="{F774D398-8575-4D80-A068-B369BFF61FF3}" type="presParOf" srcId="{220D9442-A433-4418-AF61-F06F364BA74A}" destId="{198B4E93-8BB7-4525-A93C-B27BEB68766A}" srcOrd="0" destOrd="0" presId="urn:microsoft.com/office/officeart/2005/8/layout/hList1"/>
    <dgm:cxn modelId="{DF8E6CCE-EF0D-4C55-8AF5-3104DEC862A3}" type="presParOf" srcId="{220D9442-A433-4418-AF61-F06F364BA74A}" destId="{27AA9E2D-F1BC-47E1-AD89-15480157F67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17A85-EDFE-404A-8E45-492284B66882}">
      <dsp:nvSpPr>
        <dsp:cNvPr id="0" name=""/>
        <dsp:cNvSpPr/>
      </dsp:nvSpPr>
      <dsp:spPr>
        <a:xfrm>
          <a:off x="0" y="285460"/>
          <a:ext cx="1005839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4C240-D867-4C76-A11B-0AE7C72D2E90}">
      <dsp:nvSpPr>
        <dsp:cNvPr id="0" name=""/>
        <dsp:cNvSpPr/>
      </dsp:nvSpPr>
      <dsp:spPr>
        <a:xfrm>
          <a:off x="502920" y="93579"/>
          <a:ext cx="7040880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Bienvenida</a:t>
          </a:r>
          <a:r>
            <a:rPr lang="en-US" sz="1300" kern="1200" dirty="0"/>
            <a:t> y </a:t>
          </a:r>
          <a:r>
            <a:rPr lang="en-US" sz="1300" kern="1200" dirty="0" err="1"/>
            <a:t>Oraci</a:t>
          </a:r>
          <a:r>
            <a:rPr lang="en-US" sz="1300" kern="1200" dirty="0" err="1">
              <a:latin typeface="Calibri" panose="020F0502020204030204" pitchFamily="34" charset="0"/>
              <a:cs typeface="Calibri" panose="020F0502020204030204" pitchFamily="34" charset="0"/>
            </a:rPr>
            <a:t>ón</a:t>
          </a:r>
          <a:endParaRPr lang="en-US" sz="1300" kern="1200" dirty="0"/>
        </a:p>
      </dsp:txBody>
      <dsp:txXfrm>
        <a:off x="521654" y="112313"/>
        <a:ext cx="7003412" cy="346292"/>
      </dsp:txXfrm>
    </dsp:sp>
    <dsp:sp modelId="{4C3792DC-9DD0-416C-89CA-29A52D7FC78A}">
      <dsp:nvSpPr>
        <dsp:cNvPr id="0" name=""/>
        <dsp:cNvSpPr/>
      </dsp:nvSpPr>
      <dsp:spPr>
        <a:xfrm>
          <a:off x="0" y="875140"/>
          <a:ext cx="10058399" cy="9827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635930"/>
              <a:satOff val="-14509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270764" rIns="780644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/>
            <a:t>Acerca de nuestra Diócesis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/>
            <a:t>Proceso del Sínodo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/>
            <a:t>Sesiones de Consulta</a:t>
          </a:r>
          <a:endParaRPr lang="en-US" sz="1300" kern="1200" dirty="0"/>
        </a:p>
      </dsp:txBody>
      <dsp:txXfrm>
        <a:off x="0" y="875140"/>
        <a:ext cx="10058399" cy="982799"/>
      </dsp:txXfrm>
    </dsp:sp>
    <dsp:sp modelId="{D645A80F-5950-4E35-B178-C9DB5297F1C3}">
      <dsp:nvSpPr>
        <dsp:cNvPr id="0" name=""/>
        <dsp:cNvSpPr/>
      </dsp:nvSpPr>
      <dsp:spPr>
        <a:xfrm>
          <a:off x="502920" y="683259"/>
          <a:ext cx="7040880" cy="383760"/>
        </a:xfrm>
        <a:prstGeom prst="round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 err="1"/>
            <a:t>Descripci</a:t>
          </a:r>
          <a:r>
            <a:rPr lang="en-US" sz="1300" kern="1200" dirty="0" err="1">
              <a:latin typeface="Calibri" panose="020F0502020204030204" pitchFamily="34" charset="0"/>
              <a:cs typeface="Calibri" panose="020F0502020204030204" pitchFamily="34" charset="0"/>
            </a:rPr>
            <a:t>ón</a:t>
          </a:r>
          <a:r>
            <a:rPr lang="en-US" sz="1300" kern="1200" dirty="0">
              <a:latin typeface="Calibri" panose="020F0502020204030204" pitchFamily="34" charset="0"/>
              <a:cs typeface="Calibri" panose="020F0502020204030204" pitchFamily="34" charset="0"/>
            </a:rPr>
            <a:t> del </a:t>
          </a:r>
          <a:r>
            <a:rPr lang="es-ES" sz="1300" kern="1200" dirty="0"/>
            <a:t>Sínodo Diocesano</a:t>
          </a:r>
          <a:r>
            <a:rPr lang="en-US" sz="1300" kern="1200" dirty="0"/>
            <a:t>						 </a:t>
          </a:r>
        </a:p>
      </dsp:txBody>
      <dsp:txXfrm>
        <a:off x="521654" y="701993"/>
        <a:ext cx="7003412" cy="346292"/>
      </dsp:txXfrm>
    </dsp:sp>
    <dsp:sp modelId="{4FCD5078-1025-4959-B009-6F5539874D9F}">
      <dsp:nvSpPr>
        <dsp:cNvPr id="0" name=""/>
        <dsp:cNvSpPr/>
      </dsp:nvSpPr>
      <dsp:spPr>
        <a:xfrm>
          <a:off x="0" y="2120020"/>
          <a:ext cx="10058399" cy="9827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1271860"/>
              <a:satOff val="-29019"/>
              <a:lumOff val="10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270764" rIns="780644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/>
            <a:t>Compartir Ideas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/>
            <a:t>Preparar Propuestas</a:t>
          </a:r>
          <a:r>
            <a:rPr lang="en-US" sz="1300" kern="1200" dirty="0"/>
            <a:t>				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/>
            <a:t>Presentar y Priorizar las Propuestas</a:t>
          </a:r>
          <a:r>
            <a:rPr lang="en-US" sz="1300" kern="1200" dirty="0"/>
            <a:t>				 </a:t>
          </a:r>
        </a:p>
      </dsp:txBody>
      <dsp:txXfrm>
        <a:off x="0" y="2120020"/>
        <a:ext cx="10058399" cy="982799"/>
      </dsp:txXfrm>
    </dsp:sp>
    <dsp:sp modelId="{2A7011E6-A2CC-48F6-A557-23A7D3C221C1}">
      <dsp:nvSpPr>
        <dsp:cNvPr id="0" name=""/>
        <dsp:cNvSpPr/>
      </dsp:nvSpPr>
      <dsp:spPr>
        <a:xfrm>
          <a:off x="502920" y="1928140"/>
          <a:ext cx="7040880" cy="383760"/>
        </a:xfrm>
        <a:prstGeom prst="round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Sesiones de Consulta</a:t>
          </a:r>
          <a:endParaRPr lang="en-US" sz="1300" kern="1200" dirty="0"/>
        </a:p>
      </dsp:txBody>
      <dsp:txXfrm>
        <a:off x="521654" y="1946874"/>
        <a:ext cx="7003412" cy="346292"/>
      </dsp:txXfrm>
    </dsp:sp>
    <dsp:sp modelId="{D0AFE672-F559-40B7-8668-845574253E09}">
      <dsp:nvSpPr>
        <dsp:cNvPr id="0" name=""/>
        <dsp:cNvSpPr/>
      </dsp:nvSpPr>
      <dsp:spPr>
        <a:xfrm>
          <a:off x="0" y="3364900"/>
          <a:ext cx="1005839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FEDCF8-F890-4B1C-9F7B-24C117B253FE}">
      <dsp:nvSpPr>
        <dsp:cNvPr id="0" name=""/>
        <dsp:cNvSpPr/>
      </dsp:nvSpPr>
      <dsp:spPr>
        <a:xfrm>
          <a:off x="502920" y="3173020"/>
          <a:ext cx="7040880" cy="383760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Oraci</a:t>
          </a:r>
          <a:r>
            <a:rPr lang="en-US" sz="1300" kern="1200" dirty="0" err="1">
              <a:latin typeface="Calibri" panose="020F0502020204030204" pitchFamily="34" charset="0"/>
              <a:cs typeface="Calibri" panose="020F0502020204030204" pitchFamily="34" charset="0"/>
            </a:rPr>
            <a:t>ón</a:t>
          </a:r>
          <a:r>
            <a:rPr lang="en-US" sz="1300" kern="1200" dirty="0">
              <a:latin typeface="Calibri" panose="020F0502020204030204" pitchFamily="34" charset="0"/>
              <a:cs typeface="Calibri" panose="020F0502020204030204" pitchFamily="34" charset="0"/>
            </a:rPr>
            <a:t> Final</a:t>
          </a:r>
          <a:r>
            <a:rPr lang="en-US" sz="1300" kern="1200" dirty="0"/>
            <a:t>							  </a:t>
          </a:r>
        </a:p>
      </dsp:txBody>
      <dsp:txXfrm>
        <a:off x="521654" y="3191754"/>
        <a:ext cx="7003412" cy="3462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5AB1B-E2EE-49F2-8301-B5169B4D1BB9}">
      <dsp:nvSpPr>
        <dsp:cNvPr id="0" name=""/>
        <dsp:cNvSpPr/>
      </dsp:nvSpPr>
      <dsp:spPr>
        <a:xfrm>
          <a:off x="0" y="1893040"/>
          <a:ext cx="10058399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A23020-9249-4481-B11C-5E1DC2E951EA}">
      <dsp:nvSpPr>
        <dsp:cNvPr id="0" name=""/>
        <dsp:cNvSpPr/>
      </dsp:nvSpPr>
      <dsp:spPr>
        <a:xfrm rot="8100000">
          <a:off x="63523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A7ECE1-607B-4A51-AA18-A8D06ECC3ADC}">
      <dsp:nvSpPr>
        <dsp:cNvPr id="0" name=""/>
        <dsp:cNvSpPr/>
      </dsp:nvSpPr>
      <dsp:spPr>
        <a:xfrm>
          <a:off x="94453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4D6AA8-D576-4AD7-8DC1-E541A3C6CCB8}">
      <dsp:nvSpPr>
        <dsp:cNvPr id="0" name=""/>
        <dsp:cNvSpPr/>
      </dsp:nvSpPr>
      <dsp:spPr>
        <a:xfrm>
          <a:off x="399612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8900" rIns="88900" bIns="13335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Sesiones</a:t>
          </a:r>
          <a:r>
            <a:rPr lang="en-US" sz="1400" kern="1200" dirty="0"/>
            <a:t> de Consulta</a:t>
          </a:r>
        </a:p>
      </dsp:txBody>
      <dsp:txXfrm>
        <a:off x="399612" y="772360"/>
        <a:ext cx="2388509" cy="1120679"/>
      </dsp:txXfrm>
    </dsp:sp>
    <dsp:sp modelId="{B3C50B6B-3F15-4715-BF8F-E75BBDE5ED99}">
      <dsp:nvSpPr>
        <dsp:cNvPr id="0" name=""/>
        <dsp:cNvSpPr/>
      </dsp:nvSpPr>
      <dsp:spPr>
        <a:xfrm>
          <a:off x="399612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06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/>
            <a:t>Agosto- </a:t>
          </a:r>
          <a:r>
            <a:rPr lang="en-US" sz="1900" kern="1200" dirty="0" err="1"/>
            <a:t>Octubre</a:t>
          </a:r>
          <a:endParaRPr lang="en-US" sz="1900" kern="1200" dirty="0"/>
        </a:p>
      </dsp:txBody>
      <dsp:txXfrm>
        <a:off x="399612" y="378607"/>
        <a:ext cx="2388509" cy="393752"/>
      </dsp:txXfrm>
    </dsp:sp>
    <dsp:sp modelId="{33F509B5-EF7A-4A72-BDB7-0817113CC618}">
      <dsp:nvSpPr>
        <dsp:cNvPr id="0" name=""/>
        <dsp:cNvSpPr/>
      </dsp:nvSpPr>
      <dsp:spPr>
        <a:xfrm>
          <a:off x="202735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2AA1B0-79F6-4E7C-9106-5A67ECD43C62}">
      <dsp:nvSpPr>
        <dsp:cNvPr id="0" name=""/>
        <dsp:cNvSpPr/>
      </dsp:nvSpPr>
      <dsp:spPr>
        <a:xfrm>
          <a:off x="167298" y="1857602"/>
          <a:ext cx="70875" cy="708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2E06FF-550D-464D-B3C4-DDDE830F92F8}">
      <dsp:nvSpPr>
        <dsp:cNvPr id="0" name=""/>
        <dsp:cNvSpPr/>
      </dsp:nvSpPr>
      <dsp:spPr>
        <a:xfrm rot="18900000">
          <a:off x="1497315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381558"/>
            <a:satOff val="-8706"/>
            <a:lumOff val="3216"/>
            <a:alphaOff val="0"/>
          </a:schemeClr>
        </a:solidFill>
        <a:ln w="15875" cap="flat" cmpd="sng" algn="ctr">
          <a:solidFill>
            <a:schemeClr val="accent2">
              <a:hueOff val="381558"/>
              <a:satOff val="-8706"/>
              <a:lumOff val="32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C091DF-BC0B-4D3F-80B3-74F21820984B}">
      <dsp:nvSpPr>
        <dsp:cNvPr id="0" name=""/>
        <dsp:cNvSpPr/>
      </dsp:nvSpPr>
      <dsp:spPr>
        <a:xfrm>
          <a:off x="1528245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FE33D6-C0FA-4182-BC6B-D1F8BFD6FFAE}">
      <dsp:nvSpPr>
        <dsp:cNvPr id="0" name=""/>
        <dsp:cNvSpPr/>
      </dsp:nvSpPr>
      <dsp:spPr>
        <a:xfrm>
          <a:off x="1833403" y="189304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3350" rIns="0" bIns="8890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Encuesta</a:t>
          </a:r>
          <a:r>
            <a:rPr lang="en-US" sz="1400" kern="1200" dirty="0"/>
            <a:t> General</a:t>
          </a:r>
        </a:p>
      </dsp:txBody>
      <dsp:txXfrm>
        <a:off x="1833403" y="1893040"/>
        <a:ext cx="2388509" cy="1120679"/>
      </dsp:txXfrm>
    </dsp:sp>
    <dsp:sp modelId="{B7BF41F8-3E7B-4B72-8FB2-D6DEFD556539}">
      <dsp:nvSpPr>
        <dsp:cNvPr id="0" name=""/>
        <dsp:cNvSpPr/>
      </dsp:nvSpPr>
      <dsp:spPr>
        <a:xfrm>
          <a:off x="1833403" y="3013719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06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 err="1"/>
            <a:t>Septiembre</a:t>
          </a:r>
          <a:r>
            <a:rPr lang="en-US" sz="1900" kern="1200" dirty="0"/>
            <a:t> – </a:t>
          </a:r>
          <a:r>
            <a:rPr lang="en-US" sz="1900" kern="1200" dirty="0" err="1"/>
            <a:t>Octubre</a:t>
          </a:r>
          <a:endParaRPr lang="en-US" sz="1900" kern="1200" dirty="0"/>
        </a:p>
      </dsp:txBody>
      <dsp:txXfrm>
        <a:off x="1833403" y="3013719"/>
        <a:ext cx="2388509" cy="393752"/>
      </dsp:txXfrm>
    </dsp:sp>
    <dsp:sp modelId="{6F82F27D-0235-4226-B143-566819FB0764}">
      <dsp:nvSpPr>
        <dsp:cNvPr id="0" name=""/>
        <dsp:cNvSpPr/>
      </dsp:nvSpPr>
      <dsp:spPr>
        <a:xfrm>
          <a:off x="1636527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381558"/>
              <a:satOff val="-8706"/>
              <a:lumOff val="3216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5EDD84-1438-4F17-8F82-2CF7D75FD500}">
      <dsp:nvSpPr>
        <dsp:cNvPr id="0" name=""/>
        <dsp:cNvSpPr/>
      </dsp:nvSpPr>
      <dsp:spPr>
        <a:xfrm>
          <a:off x="1600398" y="1857602"/>
          <a:ext cx="70875" cy="70875"/>
        </a:xfrm>
        <a:prstGeom prst="ellipse">
          <a:avLst/>
        </a:prstGeom>
        <a:solidFill>
          <a:schemeClr val="accent2">
            <a:hueOff val="381558"/>
            <a:satOff val="-8706"/>
            <a:lumOff val="3216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0A756-2663-47F2-9FC7-8352CA893CE7}">
      <dsp:nvSpPr>
        <dsp:cNvPr id="0" name=""/>
        <dsp:cNvSpPr/>
      </dsp:nvSpPr>
      <dsp:spPr>
        <a:xfrm rot="8100000">
          <a:off x="2931106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763116"/>
            <a:satOff val="-17411"/>
            <a:lumOff val="6432"/>
            <a:alphaOff val="0"/>
          </a:schemeClr>
        </a:solidFill>
        <a:ln w="15875" cap="flat" cmpd="sng" algn="ctr">
          <a:solidFill>
            <a:schemeClr val="accent2">
              <a:hueOff val="763116"/>
              <a:satOff val="-17411"/>
              <a:lumOff val="64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141A9-3DF1-4B30-8B80-F218A048C8A8}">
      <dsp:nvSpPr>
        <dsp:cNvPr id="0" name=""/>
        <dsp:cNvSpPr/>
      </dsp:nvSpPr>
      <dsp:spPr>
        <a:xfrm>
          <a:off x="2962037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305418-F71A-409C-9754-B97B0AA2A0E9}">
      <dsp:nvSpPr>
        <dsp:cNvPr id="0" name=""/>
        <dsp:cNvSpPr/>
      </dsp:nvSpPr>
      <dsp:spPr>
        <a:xfrm>
          <a:off x="3267195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8900" rIns="88900" bIns="13335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Preparación de Propuestas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3267195" y="772360"/>
        <a:ext cx="2388509" cy="1120679"/>
      </dsp:txXfrm>
    </dsp:sp>
    <dsp:sp modelId="{1C28B469-A0E1-4E95-A6B6-023FB4D0AB96}">
      <dsp:nvSpPr>
        <dsp:cNvPr id="0" name=""/>
        <dsp:cNvSpPr/>
      </dsp:nvSpPr>
      <dsp:spPr>
        <a:xfrm>
          <a:off x="3267195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06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 err="1"/>
            <a:t>Noviembre</a:t>
          </a:r>
          <a:r>
            <a:rPr lang="en-US" sz="1900" kern="1200" dirty="0"/>
            <a:t>- </a:t>
          </a:r>
          <a:r>
            <a:rPr lang="en-US" sz="1900" kern="1200" dirty="0" err="1"/>
            <a:t>Diciembre</a:t>
          </a:r>
          <a:endParaRPr lang="en-US" sz="1900" kern="1200" dirty="0"/>
        </a:p>
      </dsp:txBody>
      <dsp:txXfrm>
        <a:off x="3267195" y="378607"/>
        <a:ext cx="2388509" cy="393752"/>
      </dsp:txXfrm>
    </dsp:sp>
    <dsp:sp modelId="{3E2AE449-41FF-46D8-97AA-10DFC0AE2449}">
      <dsp:nvSpPr>
        <dsp:cNvPr id="0" name=""/>
        <dsp:cNvSpPr/>
      </dsp:nvSpPr>
      <dsp:spPr>
        <a:xfrm>
          <a:off x="3070319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763116"/>
              <a:satOff val="-17411"/>
              <a:lumOff val="6432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37506-4EE2-4B2D-876A-06C02D55E0C5}">
      <dsp:nvSpPr>
        <dsp:cNvPr id="0" name=""/>
        <dsp:cNvSpPr/>
      </dsp:nvSpPr>
      <dsp:spPr>
        <a:xfrm>
          <a:off x="3034190" y="1857602"/>
          <a:ext cx="70875" cy="70875"/>
        </a:xfrm>
        <a:prstGeom prst="ellipse">
          <a:avLst/>
        </a:prstGeom>
        <a:solidFill>
          <a:schemeClr val="accent2">
            <a:hueOff val="763116"/>
            <a:satOff val="-17411"/>
            <a:lumOff val="6432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7DF9D2-7CD4-4EEA-A7B8-E49C5B8AFC13}">
      <dsp:nvSpPr>
        <dsp:cNvPr id="0" name=""/>
        <dsp:cNvSpPr/>
      </dsp:nvSpPr>
      <dsp:spPr>
        <a:xfrm rot="18900000">
          <a:off x="4364898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1144674"/>
            <a:satOff val="-26117"/>
            <a:lumOff val="9647"/>
            <a:alphaOff val="0"/>
          </a:schemeClr>
        </a:solidFill>
        <a:ln w="15875" cap="flat" cmpd="sng" algn="ctr">
          <a:solidFill>
            <a:schemeClr val="accent2">
              <a:hueOff val="1144674"/>
              <a:satOff val="-26117"/>
              <a:lumOff val="9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7419B5-49C0-4B9E-AE84-5748D6D1783A}">
      <dsp:nvSpPr>
        <dsp:cNvPr id="0" name=""/>
        <dsp:cNvSpPr/>
      </dsp:nvSpPr>
      <dsp:spPr>
        <a:xfrm>
          <a:off x="4395829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42E16-5E92-42E5-9974-07DFD5E2EB61}">
      <dsp:nvSpPr>
        <dsp:cNvPr id="0" name=""/>
        <dsp:cNvSpPr/>
      </dsp:nvSpPr>
      <dsp:spPr>
        <a:xfrm>
          <a:off x="4700987" y="189304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3350" rIns="0" bIns="8890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Asamblea</a:t>
          </a:r>
          <a:r>
            <a:rPr lang="en-US" sz="1400" kern="1200" dirty="0"/>
            <a:t> del </a:t>
          </a:r>
          <a:r>
            <a:rPr lang="en-US" sz="1400" kern="1200" dirty="0" err="1"/>
            <a:t>S</a:t>
          </a:r>
          <a:r>
            <a:rPr lang="en-US" sz="1400" kern="1200" dirty="0" err="1">
              <a:latin typeface="Calibri" panose="020F0502020204030204" pitchFamily="34" charset="0"/>
              <a:cs typeface="Calibri" panose="020F0502020204030204" pitchFamily="34" charset="0"/>
            </a:rPr>
            <a:t>ínodo</a:t>
          </a:r>
          <a:r>
            <a:rPr lang="en-US" sz="1400" kern="120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400" kern="1200" dirty="0" err="1">
              <a:latin typeface="Calibri" panose="020F0502020204030204" pitchFamily="34" charset="0"/>
              <a:cs typeface="Calibri" panose="020F0502020204030204" pitchFamily="34" charset="0"/>
            </a:rPr>
            <a:t>Diocesano</a:t>
          </a:r>
          <a:r>
            <a:rPr lang="en-US" sz="1400" kern="1200" dirty="0"/>
            <a:t>   </a:t>
          </a:r>
        </a:p>
      </dsp:txBody>
      <dsp:txXfrm>
        <a:off x="4700987" y="1893040"/>
        <a:ext cx="2388509" cy="1120679"/>
      </dsp:txXfrm>
    </dsp:sp>
    <dsp:sp modelId="{24D79013-C1AB-4CC5-8E01-A3833051BF21}">
      <dsp:nvSpPr>
        <dsp:cNvPr id="0" name=""/>
        <dsp:cNvSpPr/>
      </dsp:nvSpPr>
      <dsp:spPr>
        <a:xfrm>
          <a:off x="4700987" y="3013719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06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 err="1"/>
            <a:t>Enero</a:t>
          </a:r>
          <a:r>
            <a:rPr lang="en-US" sz="1900" kern="1200" dirty="0"/>
            <a:t> 27-29</a:t>
          </a:r>
        </a:p>
      </dsp:txBody>
      <dsp:txXfrm>
        <a:off x="4700987" y="3013719"/>
        <a:ext cx="2388509" cy="393752"/>
      </dsp:txXfrm>
    </dsp:sp>
    <dsp:sp modelId="{682072B9-6B5E-4966-915F-8DC04E32C589}">
      <dsp:nvSpPr>
        <dsp:cNvPr id="0" name=""/>
        <dsp:cNvSpPr/>
      </dsp:nvSpPr>
      <dsp:spPr>
        <a:xfrm>
          <a:off x="4504110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1144674"/>
              <a:satOff val="-26117"/>
              <a:lumOff val="9647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9AB70-5E02-4A03-AFAF-5C6D22088DB3}">
      <dsp:nvSpPr>
        <dsp:cNvPr id="0" name=""/>
        <dsp:cNvSpPr/>
      </dsp:nvSpPr>
      <dsp:spPr>
        <a:xfrm>
          <a:off x="4467982" y="1857602"/>
          <a:ext cx="70875" cy="70875"/>
        </a:xfrm>
        <a:prstGeom prst="ellipse">
          <a:avLst/>
        </a:prstGeom>
        <a:solidFill>
          <a:schemeClr val="accent2">
            <a:hueOff val="1144674"/>
            <a:satOff val="-26117"/>
            <a:lumOff val="9647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6BC356-2336-47D4-B59F-D41DDFF99720}">
      <dsp:nvSpPr>
        <dsp:cNvPr id="0" name=""/>
        <dsp:cNvSpPr/>
      </dsp:nvSpPr>
      <dsp:spPr>
        <a:xfrm rot="8100000">
          <a:off x="5798690" y="436271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1526231"/>
            <a:satOff val="-34822"/>
            <a:lumOff val="12863"/>
            <a:alphaOff val="0"/>
          </a:schemeClr>
        </a:solidFill>
        <a:ln w="15875" cap="flat" cmpd="sng" algn="ctr">
          <a:solidFill>
            <a:schemeClr val="accent2">
              <a:hueOff val="1526231"/>
              <a:satOff val="-34822"/>
              <a:lumOff val="12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11D8A-ECD7-426B-BD7C-B6273BC83634}">
      <dsp:nvSpPr>
        <dsp:cNvPr id="0" name=""/>
        <dsp:cNvSpPr/>
      </dsp:nvSpPr>
      <dsp:spPr>
        <a:xfrm>
          <a:off x="5829620" y="467202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78E2B0-C8F0-4F88-BC2C-64AF0135E848}">
      <dsp:nvSpPr>
        <dsp:cNvPr id="0" name=""/>
        <dsp:cNvSpPr/>
      </dsp:nvSpPr>
      <dsp:spPr>
        <a:xfrm>
          <a:off x="6134778" y="772360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8900" rIns="88900" bIns="13335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Desarrollo del Plan Pastoral</a:t>
          </a:r>
          <a:endParaRPr lang="en-US" sz="1400" kern="1200" dirty="0"/>
        </a:p>
      </dsp:txBody>
      <dsp:txXfrm>
        <a:off x="6134778" y="772360"/>
        <a:ext cx="2388509" cy="1120679"/>
      </dsp:txXfrm>
    </dsp:sp>
    <dsp:sp modelId="{5FB84992-AFB1-4429-8C5E-645FD8E73DA7}">
      <dsp:nvSpPr>
        <dsp:cNvPr id="0" name=""/>
        <dsp:cNvSpPr/>
      </dsp:nvSpPr>
      <dsp:spPr>
        <a:xfrm>
          <a:off x="6134778" y="378607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06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 err="1"/>
            <a:t>Febrero</a:t>
          </a:r>
          <a:r>
            <a:rPr lang="en-US" sz="1900" kern="1200" dirty="0"/>
            <a:t> - Mayo</a:t>
          </a:r>
        </a:p>
      </dsp:txBody>
      <dsp:txXfrm>
        <a:off x="6134778" y="378607"/>
        <a:ext cx="2388509" cy="393752"/>
      </dsp:txXfrm>
    </dsp:sp>
    <dsp:sp modelId="{AC83C888-9DB6-49F6-895B-236043FF2559}">
      <dsp:nvSpPr>
        <dsp:cNvPr id="0" name=""/>
        <dsp:cNvSpPr/>
      </dsp:nvSpPr>
      <dsp:spPr>
        <a:xfrm>
          <a:off x="5937902" y="77236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1526231"/>
              <a:satOff val="-34822"/>
              <a:lumOff val="12863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EB7CA1-787F-482E-8E90-982BBEB76630}">
      <dsp:nvSpPr>
        <dsp:cNvPr id="0" name=""/>
        <dsp:cNvSpPr/>
      </dsp:nvSpPr>
      <dsp:spPr>
        <a:xfrm>
          <a:off x="5901773" y="1857602"/>
          <a:ext cx="70875" cy="70875"/>
        </a:xfrm>
        <a:prstGeom prst="ellipse">
          <a:avLst/>
        </a:prstGeom>
        <a:solidFill>
          <a:schemeClr val="accent2">
            <a:hueOff val="1526231"/>
            <a:satOff val="-34822"/>
            <a:lumOff val="12863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9F0646-B68A-4CF5-9A5A-7EAB9926B23D}">
      <dsp:nvSpPr>
        <dsp:cNvPr id="0" name=""/>
        <dsp:cNvSpPr/>
      </dsp:nvSpPr>
      <dsp:spPr>
        <a:xfrm rot="18900000">
          <a:off x="7232481" y="3071383"/>
          <a:ext cx="278424" cy="278424"/>
        </a:xfrm>
        <a:prstGeom prst="teardrop">
          <a:avLst>
            <a:gd name="adj" fmla="val 115000"/>
          </a:avLst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C87C18-AB92-4AA6-8D0F-FDC29469D1D9}">
      <dsp:nvSpPr>
        <dsp:cNvPr id="0" name=""/>
        <dsp:cNvSpPr/>
      </dsp:nvSpPr>
      <dsp:spPr>
        <a:xfrm>
          <a:off x="7263412" y="3102313"/>
          <a:ext cx="216563" cy="21656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525930-9015-432E-A5F2-F6629855A2BC}">
      <dsp:nvSpPr>
        <dsp:cNvPr id="0" name=""/>
        <dsp:cNvSpPr/>
      </dsp:nvSpPr>
      <dsp:spPr>
        <a:xfrm>
          <a:off x="7568570" y="1869064"/>
          <a:ext cx="2388509" cy="1120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3350" rIns="0" bIns="8890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Implementar</a:t>
          </a:r>
          <a:r>
            <a:rPr lang="en-US" sz="1400" kern="1200" dirty="0"/>
            <a:t> Plan Pastoral </a:t>
          </a:r>
        </a:p>
      </dsp:txBody>
      <dsp:txXfrm>
        <a:off x="7568570" y="1869064"/>
        <a:ext cx="2388509" cy="1120679"/>
      </dsp:txXfrm>
    </dsp:sp>
    <dsp:sp modelId="{692A9040-36B1-430C-8EB2-D213FDA1D0BB}">
      <dsp:nvSpPr>
        <dsp:cNvPr id="0" name=""/>
        <dsp:cNvSpPr/>
      </dsp:nvSpPr>
      <dsp:spPr>
        <a:xfrm>
          <a:off x="7568570" y="2989744"/>
          <a:ext cx="2388509" cy="3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065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/>
            <a:t>Mayo 2022 - 2031</a:t>
          </a:r>
        </a:p>
      </dsp:txBody>
      <dsp:txXfrm>
        <a:off x="7568570" y="2989744"/>
        <a:ext cx="2388509" cy="393752"/>
      </dsp:txXfrm>
    </dsp:sp>
    <dsp:sp modelId="{F2C3BC4D-799C-4072-B1D2-CE32ABCEF21D}">
      <dsp:nvSpPr>
        <dsp:cNvPr id="0" name=""/>
        <dsp:cNvSpPr/>
      </dsp:nvSpPr>
      <dsp:spPr>
        <a:xfrm>
          <a:off x="7371694" y="1893040"/>
          <a:ext cx="0" cy="1120679"/>
        </a:xfrm>
        <a:prstGeom prst="line">
          <a:avLst/>
        </a:prstGeom>
        <a:noFill/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139396-58BD-4F75-9C24-9967746488EA}">
      <dsp:nvSpPr>
        <dsp:cNvPr id="0" name=""/>
        <dsp:cNvSpPr/>
      </dsp:nvSpPr>
      <dsp:spPr>
        <a:xfrm>
          <a:off x="7335565" y="1857602"/>
          <a:ext cx="70875" cy="70875"/>
        </a:xfrm>
        <a:prstGeom prst="ellipse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D5761A-CD6B-42C7-A88C-3CF2934428C9}">
      <dsp:nvSpPr>
        <dsp:cNvPr id="0" name=""/>
        <dsp:cNvSpPr/>
      </dsp:nvSpPr>
      <dsp:spPr>
        <a:xfrm>
          <a:off x="3143" y="75276"/>
          <a:ext cx="3064668" cy="5803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Condado</a:t>
          </a:r>
          <a:r>
            <a:rPr lang="en-US" sz="1600" kern="1200" dirty="0"/>
            <a:t> de Santa Clara</a:t>
          </a:r>
        </a:p>
      </dsp:txBody>
      <dsp:txXfrm>
        <a:off x="3143" y="75276"/>
        <a:ext cx="3064668" cy="580341"/>
      </dsp:txXfrm>
    </dsp:sp>
    <dsp:sp modelId="{41A866C7-742C-4F35-8644-523B9DD38782}">
      <dsp:nvSpPr>
        <dsp:cNvPr id="0" name=""/>
        <dsp:cNvSpPr/>
      </dsp:nvSpPr>
      <dsp:spPr>
        <a:xfrm>
          <a:off x="3143" y="655618"/>
          <a:ext cx="3064668" cy="305518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El condado más poblado del Norte de California, con casi 2 millones de residentes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Aprox. 600,000 personas se identifican como Católicos; aprox. 10% van a misa cada semana</a:t>
          </a:r>
          <a:endParaRPr lang="en-US" sz="1600" kern="1200" dirty="0"/>
        </a:p>
      </dsp:txBody>
      <dsp:txXfrm>
        <a:off x="3143" y="655618"/>
        <a:ext cx="3064668" cy="3055185"/>
      </dsp:txXfrm>
    </dsp:sp>
    <dsp:sp modelId="{9A823BA7-9FB3-4503-945B-E8926E2EE99C}">
      <dsp:nvSpPr>
        <dsp:cNvPr id="0" name=""/>
        <dsp:cNvSpPr/>
      </dsp:nvSpPr>
      <dsp:spPr>
        <a:xfrm>
          <a:off x="3496865" y="75276"/>
          <a:ext cx="3064668" cy="580341"/>
        </a:xfrm>
        <a:prstGeom prst="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5875" cap="flat" cmpd="sng" algn="ctr">
          <a:solidFill>
            <a:schemeClr val="accent2">
              <a:hueOff val="953895"/>
              <a:satOff val="-21764"/>
              <a:lumOff val="80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Nuestra Diócesis</a:t>
          </a:r>
          <a:endParaRPr lang="en-US" sz="1600" kern="1200" dirty="0"/>
        </a:p>
      </dsp:txBody>
      <dsp:txXfrm>
        <a:off x="3496865" y="75276"/>
        <a:ext cx="3064668" cy="580341"/>
      </dsp:txXfrm>
    </dsp:sp>
    <dsp:sp modelId="{46A1C062-5016-4A3C-A4D8-2822733AAF8E}">
      <dsp:nvSpPr>
        <dsp:cNvPr id="0" name=""/>
        <dsp:cNvSpPr/>
      </dsp:nvSpPr>
      <dsp:spPr>
        <a:xfrm>
          <a:off x="3496865" y="655618"/>
          <a:ext cx="3064668" cy="3055185"/>
        </a:xfrm>
        <a:prstGeom prst="rect">
          <a:avLst/>
        </a:prstGeom>
        <a:solidFill>
          <a:schemeClr val="accent2">
            <a:tint val="40000"/>
            <a:alpha val="90000"/>
            <a:hueOff val="987282"/>
            <a:satOff val="-2587"/>
            <a:lumOff val="926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987282"/>
              <a:satOff val="-2587"/>
              <a:lumOff val="9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54 parroquias y misiones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28 escuelas primarias Católicas y 6 escuelas secundarias Católicas.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Una universidad Católica; dos instituciones de educación superior con programas de ministerio universitario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Gran diversidad cultural, étnica y económica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La Misa Dominical se celebra en 14 idiomas cada semana.</a:t>
          </a:r>
          <a:endParaRPr lang="en-US" sz="1600" kern="1200" dirty="0"/>
        </a:p>
      </dsp:txBody>
      <dsp:txXfrm>
        <a:off x="3496865" y="655618"/>
        <a:ext cx="3064668" cy="3055185"/>
      </dsp:txXfrm>
    </dsp:sp>
    <dsp:sp modelId="{9155AC87-6665-4231-A53A-8EC081599D9B}">
      <dsp:nvSpPr>
        <dsp:cNvPr id="0" name=""/>
        <dsp:cNvSpPr/>
      </dsp:nvSpPr>
      <dsp:spPr>
        <a:xfrm>
          <a:off x="6990588" y="75276"/>
          <a:ext cx="3064668" cy="580341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Tendencias, Obstáculos,  y Oportunidades Ilimitadas</a:t>
          </a:r>
          <a:endParaRPr lang="en-US" sz="1600" kern="1200" dirty="0"/>
        </a:p>
      </dsp:txBody>
      <dsp:txXfrm>
        <a:off x="6990588" y="75276"/>
        <a:ext cx="3064668" cy="580341"/>
      </dsp:txXfrm>
    </dsp:sp>
    <dsp:sp modelId="{6EB9817B-3556-43D3-A937-3FD401A90040}">
      <dsp:nvSpPr>
        <dsp:cNvPr id="0" name=""/>
        <dsp:cNvSpPr/>
      </dsp:nvSpPr>
      <dsp:spPr>
        <a:xfrm>
          <a:off x="6990588" y="655618"/>
          <a:ext cx="3064668" cy="3055185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Asistencia a Misa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Finanzas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Dotación de Personal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Instalaciones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Cambios</a:t>
          </a:r>
          <a:r>
            <a:rPr lang="en-US" sz="1600" kern="1200" dirty="0"/>
            <a:t> </a:t>
          </a:r>
          <a:r>
            <a:rPr lang="en-US" sz="1600" kern="1200" dirty="0" err="1"/>
            <a:t>Demogr</a:t>
          </a:r>
          <a:r>
            <a:rPr lang="es-ES" sz="1600" kern="1200" dirty="0" err="1"/>
            <a:t>áficos</a:t>
          </a:r>
          <a:br>
            <a:rPr lang="en-US" sz="1600" kern="1200" dirty="0"/>
          </a:br>
          <a:endParaRPr lang="en-US" sz="1600" kern="1200" dirty="0"/>
        </a:p>
      </dsp:txBody>
      <dsp:txXfrm>
        <a:off x="6990588" y="655618"/>
        <a:ext cx="3064668" cy="30551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1AFEA-941F-4FB6-9018-E31E2AC7945D}">
      <dsp:nvSpPr>
        <dsp:cNvPr id="0" name=""/>
        <dsp:cNvSpPr/>
      </dsp:nvSpPr>
      <dsp:spPr>
        <a:xfrm>
          <a:off x="0" y="170305"/>
          <a:ext cx="10058399" cy="5036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La Iglesia Católica hace mucho bien a nivel mundial</a:t>
          </a:r>
          <a:endParaRPr lang="en-US" sz="2100" kern="1200" dirty="0"/>
        </a:p>
      </dsp:txBody>
      <dsp:txXfrm>
        <a:off x="24588" y="194893"/>
        <a:ext cx="10009223" cy="454509"/>
      </dsp:txXfrm>
    </dsp:sp>
    <dsp:sp modelId="{DFC42A0A-9772-4758-B737-53E1E0280318}">
      <dsp:nvSpPr>
        <dsp:cNvPr id="0" name=""/>
        <dsp:cNvSpPr/>
      </dsp:nvSpPr>
      <dsp:spPr>
        <a:xfrm>
          <a:off x="0" y="673990"/>
          <a:ext cx="10058399" cy="11084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1600" kern="1200" dirty="0"/>
            <a:t>Cuidado de la Salud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 err="1"/>
            <a:t>Educaci</a:t>
          </a:r>
          <a:r>
            <a:rPr lang="es-ES" sz="1600" kern="1200" dirty="0" err="1"/>
            <a:t>ón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1600" kern="1200" dirty="0"/>
            <a:t>Dignidad Humana, Derechos de los Trabajadores, Derechos de la Mujer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1600" kern="1200" dirty="0"/>
            <a:t>Arte, Cultura, Filosofía</a:t>
          </a:r>
          <a:endParaRPr lang="en-US" sz="1600" kern="1200" dirty="0"/>
        </a:p>
      </dsp:txBody>
      <dsp:txXfrm>
        <a:off x="0" y="673990"/>
        <a:ext cx="10058399" cy="1108485"/>
      </dsp:txXfrm>
    </dsp:sp>
    <dsp:sp modelId="{3252220A-301C-4D87-9AA8-8E0D46D3C5F0}">
      <dsp:nvSpPr>
        <dsp:cNvPr id="0" name=""/>
        <dsp:cNvSpPr/>
      </dsp:nvSpPr>
      <dsp:spPr>
        <a:xfrm>
          <a:off x="0" y="1782475"/>
          <a:ext cx="10058399" cy="503685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La mayoría del bien lo hace el 8% de los Católicos</a:t>
          </a:r>
          <a:endParaRPr lang="en-US" sz="2100" kern="1200" dirty="0"/>
        </a:p>
      </dsp:txBody>
      <dsp:txXfrm>
        <a:off x="24588" y="1807063"/>
        <a:ext cx="10009223" cy="454509"/>
      </dsp:txXfrm>
    </dsp:sp>
    <dsp:sp modelId="{1209F9A2-5354-4297-8B4A-D84CBFA48F1B}">
      <dsp:nvSpPr>
        <dsp:cNvPr id="0" name=""/>
        <dsp:cNvSpPr/>
      </dsp:nvSpPr>
      <dsp:spPr>
        <a:xfrm>
          <a:off x="0" y="2123137"/>
          <a:ext cx="10058399" cy="82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1600" kern="1200" dirty="0"/>
            <a:t>Considere nuestro potencial si pudiéramos involucrar a m</a:t>
          </a:r>
          <a:r>
            <a:rPr lang="es-ES" sz="1600" kern="1200" dirty="0">
              <a:latin typeface="Calibri" panose="020F0502020204030204" pitchFamily="34" charset="0"/>
              <a:cs typeface="Calibri" panose="020F0502020204030204" pitchFamily="34" charset="0"/>
            </a:rPr>
            <a:t>ás </a:t>
          </a:r>
          <a:r>
            <a:rPr lang="es-ES" sz="1600" kern="1200" dirty="0"/>
            <a:t>Católicos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1600" kern="1200" dirty="0"/>
            <a:t>Enormes recursos de Silicon Valley</a:t>
          </a:r>
          <a:endParaRPr lang="en-US" sz="1600" kern="1200" dirty="0"/>
        </a:p>
      </dsp:txBody>
      <dsp:txXfrm>
        <a:off x="0" y="2123137"/>
        <a:ext cx="10058399" cy="825930"/>
      </dsp:txXfrm>
    </dsp:sp>
    <dsp:sp modelId="{FCD8CAA9-545B-4E04-BA7B-53FE8369A6AB}">
      <dsp:nvSpPr>
        <dsp:cNvPr id="0" name=""/>
        <dsp:cNvSpPr/>
      </dsp:nvSpPr>
      <dsp:spPr>
        <a:xfrm>
          <a:off x="0" y="3112090"/>
          <a:ext cx="10058399" cy="503685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Primero debemos enfocarnos en la Renovación Espiritual; ¡es por eso que estamos aquí!</a:t>
          </a:r>
          <a:endParaRPr lang="en-US" sz="2100" kern="1200" dirty="0"/>
        </a:p>
      </dsp:txBody>
      <dsp:txXfrm>
        <a:off x="24588" y="3136678"/>
        <a:ext cx="10009223" cy="4545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6CF918-CC7F-4FF4-B757-2C60CC358D86}">
      <dsp:nvSpPr>
        <dsp:cNvPr id="0" name=""/>
        <dsp:cNvSpPr/>
      </dsp:nvSpPr>
      <dsp:spPr>
        <a:xfrm rot="5400000">
          <a:off x="-356556" y="1369460"/>
          <a:ext cx="1744273" cy="2104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3E23B-4828-4569-8E7A-EFE0E6336766}">
      <dsp:nvSpPr>
        <dsp:cNvPr id="0" name=""/>
        <dsp:cNvSpPr/>
      </dsp:nvSpPr>
      <dsp:spPr>
        <a:xfrm>
          <a:off x="42974" y="253717"/>
          <a:ext cx="2338682" cy="14032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Recopilación de Comentarios               (mayo – octubre)</a:t>
          </a:r>
          <a:endParaRPr lang="en-US" sz="1700" kern="1200" dirty="0"/>
        </a:p>
      </dsp:txBody>
      <dsp:txXfrm>
        <a:off x="84073" y="294816"/>
        <a:ext cx="2256484" cy="1321011"/>
      </dsp:txXfrm>
    </dsp:sp>
    <dsp:sp modelId="{E112CEA6-90E4-43E8-BF19-29F56ADC73D3}">
      <dsp:nvSpPr>
        <dsp:cNvPr id="0" name=""/>
        <dsp:cNvSpPr/>
      </dsp:nvSpPr>
      <dsp:spPr>
        <a:xfrm rot="5400000">
          <a:off x="-356556" y="3123472"/>
          <a:ext cx="1744273" cy="210481"/>
        </a:xfrm>
        <a:prstGeom prst="rect">
          <a:avLst/>
        </a:prstGeom>
        <a:solidFill>
          <a:schemeClr val="accent5">
            <a:hueOff val="-3046160"/>
            <a:satOff val="1731"/>
            <a:lumOff val="-14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6824CB-12CF-47B1-9BD8-4F5F5950D111}">
      <dsp:nvSpPr>
        <dsp:cNvPr id="0" name=""/>
        <dsp:cNvSpPr/>
      </dsp:nvSpPr>
      <dsp:spPr>
        <a:xfrm>
          <a:off x="42974" y="2007728"/>
          <a:ext cx="2338682" cy="1403209"/>
        </a:xfrm>
        <a:prstGeom prst="roundRect">
          <a:avLst>
            <a:gd name="adj" fmla="val 10000"/>
          </a:avLst>
        </a:prstGeom>
        <a:solidFill>
          <a:schemeClr val="accent5">
            <a:hueOff val="-2665390"/>
            <a:satOff val="1515"/>
            <a:lumOff val="-125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Sínodo Universal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Sesiones de Sacerdotes Sesiones de Consulta Encuesta General</a:t>
          </a:r>
          <a:endParaRPr lang="en-US" sz="1700" kern="1200" dirty="0"/>
        </a:p>
      </dsp:txBody>
      <dsp:txXfrm>
        <a:off x="84073" y="2048827"/>
        <a:ext cx="2256484" cy="1321011"/>
      </dsp:txXfrm>
    </dsp:sp>
    <dsp:sp modelId="{7D6F6449-6841-43EB-B2B8-32D3B6264C63}">
      <dsp:nvSpPr>
        <dsp:cNvPr id="0" name=""/>
        <dsp:cNvSpPr/>
      </dsp:nvSpPr>
      <dsp:spPr>
        <a:xfrm>
          <a:off x="520599" y="4000477"/>
          <a:ext cx="3136667" cy="210481"/>
        </a:xfrm>
        <a:prstGeom prst="rect">
          <a:avLst/>
        </a:prstGeom>
        <a:solidFill>
          <a:schemeClr val="accent5">
            <a:hueOff val="-6092320"/>
            <a:satOff val="3463"/>
            <a:lumOff val="-28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0AECA2-AF88-44CC-9EC5-D82FCD6C2CC5}">
      <dsp:nvSpPr>
        <dsp:cNvPr id="0" name=""/>
        <dsp:cNvSpPr/>
      </dsp:nvSpPr>
      <dsp:spPr>
        <a:xfrm>
          <a:off x="6865" y="3761740"/>
          <a:ext cx="2410900" cy="1403209"/>
        </a:xfrm>
        <a:prstGeom prst="roundRect">
          <a:avLst>
            <a:gd name="adj" fmla="val 10000"/>
          </a:avLst>
        </a:prstGeom>
        <a:solidFill>
          <a:schemeClr val="accent5">
            <a:hueOff val="-5330780"/>
            <a:satOff val="3030"/>
            <a:lumOff val="-25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Soluciones Posibles Compilados / Ponderados</a:t>
          </a:r>
          <a:endParaRPr lang="en-US" sz="1700" kern="1200" dirty="0"/>
        </a:p>
      </dsp:txBody>
      <dsp:txXfrm>
        <a:off x="47964" y="3802839"/>
        <a:ext cx="2328702" cy="1321011"/>
      </dsp:txXfrm>
    </dsp:sp>
    <dsp:sp modelId="{0C494ADA-62AF-4E17-BB8C-E5E7F9F5B5D9}">
      <dsp:nvSpPr>
        <dsp:cNvPr id="0" name=""/>
        <dsp:cNvSpPr/>
      </dsp:nvSpPr>
      <dsp:spPr>
        <a:xfrm rot="16200000">
          <a:off x="2789999" y="3123472"/>
          <a:ext cx="1744273" cy="210481"/>
        </a:xfrm>
        <a:prstGeom prst="rect">
          <a:avLst/>
        </a:prstGeom>
        <a:solidFill>
          <a:schemeClr val="accent5">
            <a:hueOff val="-9138481"/>
            <a:satOff val="5194"/>
            <a:lumOff val="-42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C0F9DB-2004-4658-A6F4-11BE9E5A8845}">
      <dsp:nvSpPr>
        <dsp:cNvPr id="0" name=""/>
        <dsp:cNvSpPr/>
      </dsp:nvSpPr>
      <dsp:spPr>
        <a:xfrm>
          <a:off x="3189530" y="3761740"/>
          <a:ext cx="2338682" cy="1403209"/>
        </a:xfrm>
        <a:prstGeom prst="roundRect">
          <a:avLst>
            <a:gd name="adj" fmla="val 10000"/>
          </a:avLst>
        </a:prstGeom>
        <a:solidFill>
          <a:schemeClr val="accent5">
            <a:hueOff val="-7996170"/>
            <a:satOff val="4545"/>
            <a:lumOff val="-375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Convertir posibles soluciones en propuestas SMART</a:t>
          </a:r>
          <a:endParaRPr lang="en-US" sz="1700" kern="1200" dirty="0"/>
        </a:p>
      </dsp:txBody>
      <dsp:txXfrm>
        <a:off x="3230629" y="3802839"/>
        <a:ext cx="2256484" cy="1321011"/>
      </dsp:txXfrm>
    </dsp:sp>
    <dsp:sp modelId="{09DA7577-D9CD-4109-BDA0-C8ED59EEB919}">
      <dsp:nvSpPr>
        <dsp:cNvPr id="0" name=""/>
        <dsp:cNvSpPr/>
      </dsp:nvSpPr>
      <dsp:spPr>
        <a:xfrm rot="16200000">
          <a:off x="2789999" y="1369460"/>
          <a:ext cx="1744273" cy="210481"/>
        </a:xfrm>
        <a:prstGeom prst="rect">
          <a:avLst/>
        </a:prstGeom>
        <a:solidFill>
          <a:schemeClr val="accent5">
            <a:hueOff val="-12184641"/>
            <a:satOff val="6925"/>
            <a:lumOff val="-57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74636-EB3C-4CF6-BD87-1285FD64B35A}">
      <dsp:nvSpPr>
        <dsp:cNvPr id="0" name=""/>
        <dsp:cNvSpPr/>
      </dsp:nvSpPr>
      <dsp:spPr>
        <a:xfrm>
          <a:off x="3189530" y="2007728"/>
          <a:ext cx="2338682" cy="1403209"/>
        </a:xfrm>
        <a:prstGeom prst="roundRect">
          <a:avLst>
            <a:gd name="adj" fmla="val 10000"/>
          </a:avLst>
        </a:prstGeom>
        <a:solidFill>
          <a:schemeClr val="accent5">
            <a:hueOff val="-10661560"/>
            <a:satOff val="6060"/>
            <a:lumOff val="-5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Asamblea General      250+ delegados            (27-29 de enero de 2023)</a:t>
          </a:r>
          <a:endParaRPr lang="en-US" sz="1700" kern="1200" dirty="0"/>
        </a:p>
      </dsp:txBody>
      <dsp:txXfrm>
        <a:off x="3230629" y="2048827"/>
        <a:ext cx="2256484" cy="1321011"/>
      </dsp:txXfrm>
    </dsp:sp>
    <dsp:sp modelId="{2682ED4E-45C5-4A99-BA83-F38B04FC8E61}">
      <dsp:nvSpPr>
        <dsp:cNvPr id="0" name=""/>
        <dsp:cNvSpPr/>
      </dsp:nvSpPr>
      <dsp:spPr>
        <a:xfrm rot="27920">
          <a:off x="3662084" y="509952"/>
          <a:ext cx="3109983" cy="210481"/>
        </a:xfrm>
        <a:prstGeom prst="rect">
          <a:avLst/>
        </a:prstGeom>
        <a:solidFill>
          <a:schemeClr val="accent5">
            <a:hueOff val="-15230801"/>
            <a:satOff val="8656"/>
            <a:lumOff val="-71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ABAB17-F930-4F76-B455-C73AA277333A}">
      <dsp:nvSpPr>
        <dsp:cNvPr id="0" name=""/>
        <dsp:cNvSpPr/>
      </dsp:nvSpPr>
      <dsp:spPr>
        <a:xfrm>
          <a:off x="3189530" y="253717"/>
          <a:ext cx="2338682" cy="1403209"/>
        </a:xfrm>
        <a:prstGeom prst="roundRect">
          <a:avLst>
            <a:gd name="adj" fmla="val 10000"/>
          </a:avLst>
        </a:prstGeom>
        <a:solidFill>
          <a:schemeClr val="accent5">
            <a:hueOff val="-13326951"/>
            <a:satOff val="7574"/>
            <a:lumOff val="-625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Priorizar Propuestas Presentar al Obispo</a:t>
          </a:r>
          <a:endParaRPr lang="en-US" sz="1700" kern="1200" dirty="0"/>
        </a:p>
      </dsp:txBody>
      <dsp:txXfrm>
        <a:off x="3230629" y="294816"/>
        <a:ext cx="2256484" cy="1321011"/>
      </dsp:txXfrm>
    </dsp:sp>
    <dsp:sp modelId="{4C24A3E8-156D-4FE4-961C-1ED57BB2217C}">
      <dsp:nvSpPr>
        <dsp:cNvPr id="0" name=""/>
        <dsp:cNvSpPr/>
      </dsp:nvSpPr>
      <dsp:spPr>
        <a:xfrm rot="5408630">
          <a:off x="5917659" y="1384523"/>
          <a:ext cx="1714151" cy="210481"/>
        </a:xfrm>
        <a:prstGeom prst="rect">
          <a:avLst/>
        </a:prstGeom>
        <a:solidFill>
          <a:schemeClr val="accent5">
            <a:hueOff val="-18276962"/>
            <a:satOff val="10388"/>
            <a:lumOff val="-85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EA03F-D812-4159-965C-F024CC57F1CE}">
      <dsp:nvSpPr>
        <dsp:cNvPr id="0" name=""/>
        <dsp:cNvSpPr/>
      </dsp:nvSpPr>
      <dsp:spPr>
        <a:xfrm>
          <a:off x="6304281" y="283844"/>
          <a:ext cx="2338682" cy="1403209"/>
        </a:xfrm>
        <a:prstGeom prst="roundRect">
          <a:avLst>
            <a:gd name="adj" fmla="val 10000"/>
          </a:avLst>
        </a:prstGeom>
        <a:solidFill>
          <a:schemeClr val="accent5">
            <a:hueOff val="-15992340"/>
            <a:satOff val="9089"/>
            <a:lumOff val="-75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Obispo discernir</a:t>
          </a:r>
          <a:r>
            <a:rPr lang="es-ES" sz="1700" kern="1200" dirty="0">
              <a:latin typeface="Calibri" panose="020F0502020204030204" pitchFamily="34" charset="0"/>
              <a:cs typeface="Calibri" panose="020F0502020204030204" pitchFamily="34" charset="0"/>
            </a:rPr>
            <a:t>á</a:t>
          </a:r>
          <a:r>
            <a:rPr lang="es-ES" sz="1700" kern="1200" dirty="0"/>
            <a:t> y aprobar</a:t>
          </a:r>
          <a:r>
            <a:rPr lang="es-ES" sz="1700" kern="1200" dirty="0">
              <a:latin typeface="Calibri" panose="020F0502020204030204" pitchFamily="34" charset="0"/>
              <a:cs typeface="Calibri" panose="020F0502020204030204" pitchFamily="34" charset="0"/>
            </a:rPr>
            <a:t>á</a:t>
          </a:r>
          <a:r>
            <a:rPr lang="es-ES" sz="1700" kern="1200" dirty="0"/>
            <a:t> propuestas seleccionadas              (febrero 2023)</a:t>
          </a:r>
          <a:endParaRPr lang="en-US" sz="1700" kern="1200" dirty="0"/>
        </a:p>
      </dsp:txBody>
      <dsp:txXfrm>
        <a:off x="6345380" y="324943"/>
        <a:ext cx="2256484" cy="1321011"/>
      </dsp:txXfrm>
    </dsp:sp>
    <dsp:sp modelId="{57294FF6-6E21-4E20-BAFE-2DEFBA6BEDE4}">
      <dsp:nvSpPr>
        <dsp:cNvPr id="0" name=""/>
        <dsp:cNvSpPr/>
      </dsp:nvSpPr>
      <dsp:spPr>
        <a:xfrm rot="5400000">
          <a:off x="5900446" y="3123472"/>
          <a:ext cx="1744273" cy="210481"/>
        </a:xfrm>
        <a:prstGeom prst="rect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B63CC-8C1F-4DF1-85FD-50E119F7D9BD}">
      <dsp:nvSpPr>
        <dsp:cNvPr id="0" name=""/>
        <dsp:cNvSpPr/>
      </dsp:nvSpPr>
      <dsp:spPr>
        <a:xfrm>
          <a:off x="6299977" y="2007728"/>
          <a:ext cx="2338682" cy="1403209"/>
        </a:xfrm>
        <a:prstGeom prst="roundRect">
          <a:avLst>
            <a:gd name="adj" fmla="val 10000"/>
          </a:avLst>
        </a:prstGeom>
        <a:solidFill>
          <a:schemeClr val="accent5">
            <a:hueOff val="-18657731"/>
            <a:satOff val="10604"/>
            <a:lumOff val="-875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Crear Planes Estratégicos      Pastoral (marzo – mayo 2023) Parroquias, Escuelas y Cancillería (Tiempo no se ha determinado)</a:t>
          </a:r>
          <a:endParaRPr lang="en-US" sz="1100" kern="1200" dirty="0"/>
        </a:p>
      </dsp:txBody>
      <dsp:txXfrm>
        <a:off x="6341076" y="2048827"/>
        <a:ext cx="2256484" cy="1321011"/>
      </dsp:txXfrm>
    </dsp:sp>
    <dsp:sp modelId="{7B39B2B3-D165-4B1B-8260-6DB7BBBCEFE8}">
      <dsp:nvSpPr>
        <dsp:cNvPr id="0" name=""/>
        <dsp:cNvSpPr/>
      </dsp:nvSpPr>
      <dsp:spPr>
        <a:xfrm>
          <a:off x="6299977" y="3761740"/>
          <a:ext cx="2338682" cy="1403209"/>
        </a:xfrm>
        <a:prstGeom prst="roundRect">
          <a:avLst>
            <a:gd name="adj" fmla="val 10000"/>
          </a:avLst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Implementar Planes Estratégicos             (2023 – 2031)</a:t>
          </a:r>
          <a:endParaRPr lang="en-US" sz="1700" kern="1200" dirty="0"/>
        </a:p>
      </dsp:txBody>
      <dsp:txXfrm>
        <a:off x="6341076" y="3802839"/>
        <a:ext cx="2256484" cy="13210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47531-A83D-48B7-8563-6BD93E32D466}">
      <dsp:nvSpPr>
        <dsp:cNvPr id="0" name=""/>
        <dsp:cNvSpPr/>
      </dsp:nvSpPr>
      <dsp:spPr>
        <a:xfrm>
          <a:off x="3781" y="179617"/>
          <a:ext cx="2273944" cy="576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UNA</a:t>
          </a:r>
        </a:p>
      </dsp:txBody>
      <dsp:txXfrm>
        <a:off x="3781" y="179617"/>
        <a:ext cx="2273944" cy="576000"/>
      </dsp:txXfrm>
    </dsp:sp>
    <dsp:sp modelId="{CD1C9DD4-C664-462A-9C2F-511855F78BD6}">
      <dsp:nvSpPr>
        <dsp:cNvPr id="0" name=""/>
        <dsp:cNvSpPr/>
      </dsp:nvSpPr>
      <dsp:spPr>
        <a:xfrm>
          <a:off x="3781" y="755617"/>
          <a:ext cx="2273944" cy="308812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kern="1200" dirty="0"/>
            <a:t>Para </a:t>
          </a:r>
          <a:r>
            <a:rPr lang="en-US" sz="2000" kern="1200" dirty="0" err="1"/>
            <a:t>adoptar</a:t>
          </a:r>
          <a:r>
            <a:rPr lang="en-US" sz="2000" kern="1200" dirty="0"/>
            <a:t> y </a:t>
          </a:r>
          <a:r>
            <a:rPr lang="en-US" sz="2000" kern="1200" dirty="0" err="1"/>
            <a:t>demostrar</a:t>
          </a:r>
          <a:r>
            <a:rPr lang="en-US" sz="2000" kern="1200" dirty="0"/>
            <a:t> </a:t>
          </a:r>
          <a:r>
            <a:rPr lang="en-US" sz="2000" kern="1200" dirty="0" err="1"/>
            <a:t>concretamente</a:t>
          </a:r>
          <a:r>
            <a:rPr lang="en-US" sz="2000" kern="1200" dirty="0"/>
            <a:t> la </a:t>
          </a:r>
          <a:r>
            <a:rPr lang="en-US" sz="2000" u="sng" kern="1200" dirty="0" err="1"/>
            <a:t>unidad</a:t>
          </a:r>
          <a:r>
            <a:rPr lang="en-US" sz="2000" kern="1200" dirty="0"/>
            <a:t> de </a:t>
          </a:r>
          <a:r>
            <a:rPr lang="en-US" sz="2000" kern="1200" dirty="0" err="1"/>
            <a:t>nuestra</a:t>
          </a:r>
          <a:r>
            <a:rPr lang="en-US" sz="2000" kern="1200" dirty="0"/>
            <a:t> </a:t>
          </a:r>
          <a:r>
            <a:rPr lang="en-US" sz="2000" kern="1200" dirty="0" err="1"/>
            <a:t>Iglesia</a:t>
          </a:r>
          <a:r>
            <a:rPr lang="en-US" sz="2000" kern="1200" dirty="0"/>
            <a:t> </a:t>
          </a:r>
          <a:r>
            <a:rPr lang="en-US" sz="2000" kern="1200" dirty="0" err="1"/>
            <a:t>en</a:t>
          </a:r>
          <a:r>
            <a:rPr lang="en-US" sz="2000" kern="1200" dirty="0"/>
            <a:t> </a:t>
          </a:r>
          <a:r>
            <a:rPr lang="en-US" sz="2000" kern="1200" dirty="0" err="1"/>
            <a:t>toda</a:t>
          </a:r>
          <a:r>
            <a:rPr lang="en-US" sz="2000" kern="1200" dirty="0"/>
            <a:t> la </a:t>
          </a:r>
          <a:r>
            <a:rPr lang="en-US" sz="2000" kern="1200" dirty="0" err="1"/>
            <a:t>Diócesis</a:t>
          </a:r>
          <a:endParaRPr lang="en-US" sz="2000" kern="1200" dirty="0"/>
        </a:p>
      </dsp:txBody>
      <dsp:txXfrm>
        <a:off x="3781" y="755617"/>
        <a:ext cx="2273944" cy="3088124"/>
      </dsp:txXfrm>
    </dsp:sp>
    <dsp:sp modelId="{C3767D49-AC98-49ED-B6DD-8DA4F95D64E6}">
      <dsp:nvSpPr>
        <dsp:cNvPr id="0" name=""/>
        <dsp:cNvSpPr/>
      </dsp:nvSpPr>
      <dsp:spPr>
        <a:xfrm>
          <a:off x="2596078" y="179617"/>
          <a:ext cx="2273944" cy="576000"/>
        </a:xfrm>
        <a:prstGeom prst="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5875" cap="flat" cmpd="sng" algn="ctr">
          <a:solidFill>
            <a:schemeClr val="accent2">
              <a:hueOff val="635930"/>
              <a:satOff val="-14509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SANTA</a:t>
          </a:r>
        </a:p>
      </dsp:txBody>
      <dsp:txXfrm>
        <a:off x="2596078" y="179617"/>
        <a:ext cx="2273944" cy="576000"/>
      </dsp:txXfrm>
    </dsp:sp>
    <dsp:sp modelId="{129D3636-FDC7-4443-B8D7-D8307970D8B9}">
      <dsp:nvSpPr>
        <dsp:cNvPr id="0" name=""/>
        <dsp:cNvSpPr/>
      </dsp:nvSpPr>
      <dsp:spPr>
        <a:xfrm>
          <a:off x="2596078" y="755617"/>
          <a:ext cx="2273944" cy="3088124"/>
        </a:xfrm>
        <a:prstGeom prst="rect">
          <a:avLst/>
        </a:prstGeom>
        <a:solidFill>
          <a:schemeClr val="accent2">
            <a:tint val="40000"/>
            <a:alpha val="90000"/>
            <a:hueOff val="658188"/>
            <a:satOff val="-1724"/>
            <a:lumOff val="617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658188"/>
              <a:satOff val="-1724"/>
              <a:lumOff val="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kern="1200" dirty="0"/>
            <a:t>Para </a:t>
          </a:r>
          <a:r>
            <a:rPr lang="en-US" sz="2000" kern="1200" dirty="0" err="1"/>
            <a:t>inspirar</a:t>
          </a:r>
          <a:r>
            <a:rPr lang="en-US" sz="2000" kern="1200" dirty="0"/>
            <a:t> y </a:t>
          </a:r>
          <a:r>
            <a:rPr lang="en-US" sz="2000" kern="1200" dirty="0" err="1"/>
            <a:t>formar</a:t>
          </a:r>
          <a:r>
            <a:rPr lang="en-US" sz="2000" kern="1200" dirty="0"/>
            <a:t> a los </a:t>
          </a:r>
          <a:r>
            <a:rPr lang="en-US" sz="2000" kern="1200" dirty="0" err="1"/>
            <a:t>fieles</a:t>
          </a:r>
          <a:r>
            <a:rPr lang="en-US" sz="2000" kern="1200" dirty="0"/>
            <a:t> a que se </a:t>
          </a:r>
          <a:r>
            <a:rPr lang="en-US" sz="2000" kern="1200" dirty="0" err="1"/>
            <a:t>conviertan</a:t>
          </a:r>
          <a:r>
            <a:rPr lang="en-US" sz="2000" kern="1200" dirty="0"/>
            <a:t> </a:t>
          </a:r>
          <a:r>
            <a:rPr lang="en-US" sz="2000" kern="1200" dirty="0" err="1"/>
            <a:t>en</a:t>
          </a:r>
          <a:r>
            <a:rPr lang="en-US" sz="2000" kern="1200" dirty="0"/>
            <a:t> </a:t>
          </a:r>
          <a:r>
            <a:rPr lang="en-US" sz="2000" u="sng" kern="1200" dirty="0" err="1"/>
            <a:t>discípulos</a:t>
          </a:r>
          <a:r>
            <a:rPr lang="en-US" sz="2000" kern="1200" dirty="0"/>
            <a:t> de </a:t>
          </a:r>
          <a:r>
            <a:rPr lang="en-US" sz="2000" kern="1200" dirty="0" err="1"/>
            <a:t>Jesucristo</a:t>
          </a:r>
          <a:endParaRPr lang="en-US" sz="2000" kern="1200" dirty="0"/>
        </a:p>
      </dsp:txBody>
      <dsp:txXfrm>
        <a:off x="2596078" y="755617"/>
        <a:ext cx="2273944" cy="3088124"/>
      </dsp:txXfrm>
    </dsp:sp>
    <dsp:sp modelId="{89A0F248-8900-4C4C-A755-AE2EFFE16DB6}">
      <dsp:nvSpPr>
        <dsp:cNvPr id="0" name=""/>
        <dsp:cNvSpPr/>
      </dsp:nvSpPr>
      <dsp:spPr>
        <a:xfrm>
          <a:off x="5188376" y="179617"/>
          <a:ext cx="2273944" cy="576000"/>
        </a:xfrm>
        <a:prstGeom prst="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5875" cap="flat" cmpd="sng" algn="ctr">
          <a:solidFill>
            <a:schemeClr val="accent2">
              <a:hueOff val="1271860"/>
              <a:satOff val="-29019"/>
              <a:lumOff val="10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CAT</a:t>
          </a: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ÓLICA</a:t>
          </a:r>
          <a:endParaRPr lang="en-US" sz="2000" kern="1200" dirty="0"/>
        </a:p>
      </dsp:txBody>
      <dsp:txXfrm>
        <a:off x="5188376" y="179617"/>
        <a:ext cx="2273944" cy="576000"/>
      </dsp:txXfrm>
    </dsp:sp>
    <dsp:sp modelId="{1456D061-5021-4BB9-8A7E-B92DF76A5E3E}">
      <dsp:nvSpPr>
        <dsp:cNvPr id="0" name=""/>
        <dsp:cNvSpPr/>
      </dsp:nvSpPr>
      <dsp:spPr>
        <a:xfrm>
          <a:off x="5188376" y="755617"/>
          <a:ext cx="2273944" cy="3088124"/>
        </a:xfrm>
        <a:prstGeom prst="rect">
          <a:avLst/>
        </a:prstGeom>
        <a:solidFill>
          <a:schemeClr val="accent2">
            <a:tint val="40000"/>
            <a:alpha val="90000"/>
            <a:hueOff val="1316376"/>
            <a:satOff val="-3449"/>
            <a:lumOff val="123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316376"/>
              <a:satOff val="-3449"/>
              <a:lumOff val="1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kern="1200" dirty="0"/>
            <a:t>Para </a:t>
          </a:r>
          <a:r>
            <a:rPr lang="en-US" sz="2000" kern="1200" dirty="0" err="1"/>
            <a:t>aumentar</a:t>
          </a:r>
          <a:r>
            <a:rPr lang="en-US" sz="2000" kern="1200" dirty="0"/>
            <a:t> el </a:t>
          </a:r>
          <a:r>
            <a:rPr lang="en-US" sz="2000" kern="1200" dirty="0" err="1"/>
            <a:t>encuentro</a:t>
          </a:r>
          <a:r>
            <a:rPr lang="en-US" sz="2000" kern="1200" dirty="0"/>
            <a:t> de los </a:t>
          </a:r>
          <a:r>
            <a:rPr lang="en-US" sz="2000" kern="1200" dirty="0" err="1"/>
            <a:t>fieles</a:t>
          </a:r>
          <a:r>
            <a:rPr lang="en-US" sz="2000" kern="1200" dirty="0"/>
            <a:t> con la </a:t>
          </a:r>
          <a:r>
            <a:rPr lang="en-US" sz="2000" u="sng" kern="1200" dirty="0" err="1"/>
            <a:t>diversidad</a:t>
          </a:r>
          <a:r>
            <a:rPr lang="en-US" sz="2000" kern="1200" dirty="0"/>
            <a:t> </a:t>
          </a:r>
          <a:r>
            <a:rPr lang="en-US" sz="2000" kern="1200" dirty="0" err="1"/>
            <a:t>única</a:t>
          </a:r>
          <a:r>
            <a:rPr lang="en-US" sz="2000" kern="1200" dirty="0"/>
            <a:t> del </a:t>
          </a:r>
          <a:r>
            <a:rPr lang="en-US" sz="2000" kern="1200" dirty="0" err="1"/>
            <a:t>Condado</a:t>
          </a:r>
          <a:r>
            <a:rPr lang="en-US" sz="2000" kern="1200" dirty="0"/>
            <a:t> de Santa Clara y </a:t>
          </a:r>
          <a:r>
            <a:rPr lang="en-US" sz="2000" kern="1200" dirty="0" err="1"/>
            <a:t>aprovechar</a:t>
          </a:r>
          <a:r>
            <a:rPr lang="en-US" sz="2000" kern="1200" dirty="0"/>
            <a:t> </a:t>
          </a:r>
          <a:r>
            <a:rPr lang="en-US" sz="2000" kern="1200" dirty="0" err="1"/>
            <a:t>dicha</a:t>
          </a:r>
          <a:r>
            <a:rPr lang="en-US" sz="2000" kern="1200" dirty="0"/>
            <a:t> </a:t>
          </a:r>
          <a:r>
            <a:rPr lang="en-US" sz="2000" kern="1200" dirty="0" err="1"/>
            <a:t>diversidad</a:t>
          </a:r>
          <a:r>
            <a:rPr lang="en-US" sz="2000" kern="1200" dirty="0"/>
            <a:t> para </a:t>
          </a:r>
          <a:r>
            <a:rPr lang="en-US" sz="2000" kern="1200" dirty="0" err="1"/>
            <a:t>enriquecer</a:t>
          </a:r>
          <a:r>
            <a:rPr lang="en-US" sz="2000" kern="1200" dirty="0"/>
            <a:t> </a:t>
          </a:r>
          <a:r>
            <a:rPr lang="en-US" sz="2000" kern="1200" dirty="0" err="1"/>
            <a:t>nuestra</a:t>
          </a:r>
          <a:r>
            <a:rPr lang="en-US" sz="2000" kern="1200" dirty="0"/>
            <a:t> </a:t>
          </a:r>
          <a:r>
            <a:rPr lang="en-US" sz="2000" kern="1200" dirty="0" err="1"/>
            <a:t>Iglesia</a:t>
          </a:r>
          <a:r>
            <a:rPr lang="en-US" sz="2000" kern="1200" dirty="0"/>
            <a:t> local</a:t>
          </a:r>
        </a:p>
      </dsp:txBody>
      <dsp:txXfrm>
        <a:off x="5188376" y="755617"/>
        <a:ext cx="2273944" cy="3088124"/>
      </dsp:txXfrm>
    </dsp:sp>
    <dsp:sp modelId="{62C5999D-5362-4617-AE67-A17BE3BBFC96}">
      <dsp:nvSpPr>
        <dsp:cNvPr id="0" name=""/>
        <dsp:cNvSpPr/>
      </dsp:nvSpPr>
      <dsp:spPr>
        <a:xfrm>
          <a:off x="7780673" y="179617"/>
          <a:ext cx="2273944" cy="576000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APOST</a:t>
          </a: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ÓLICA</a:t>
          </a:r>
          <a:endParaRPr lang="en-US" sz="2000" kern="1200" dirty="0"/>
        </a:p>
      </dsp:txBody>
      <dsp:txXfrm>
        <a:off x="7780673" y="179617"/>
        <a:ext cx="2273944" cy="576000"/>
      </dsp:txXfrm>
    </dsp:sp>
    <dsp:sp modelId="{900AA358-48A5-4E43-929C-95EBF91C1F3B}">
      <dsp:nvSpPr>
        <dsp:cNvPr id="0" name=""/>
        <dsp:cNvSpPr/>
      </dsp:nvSpPr>
      <dsp:spPr>
        <a:xfrm>
          <a:off x="7780673" y="755617"/>
          <a:ext cx="2273944" cy="3088124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kern="1200" dirty="0"/>
            <a:t>Para ante </a:t>
          </a:r>
          <a:r>
            <a:rPr lang="en-US" sz="2000" kern="1200" dirty="0" err="1"/>
            <a:t>todo</a:t>
          </a:r>
          <a:r>
            <a:rPr lang="en-US" sz="2000" kern="1200" dirty="0"/>
            <a:t> </a:t>
          </a:r>
          <a:r>
            <a:rPr lang="en-US" sz="2000" kern="1200" dirty="0" err="1"/>
            <a:t>tener</a:t>
          </a:r>
          <a:r>
            <a:rPr lang="en-US" sz="2000" kern="1200" dirty="0"/>
            <a:t> la </a:t>
          </a:r>
          <a:r>
            <a:rPr lang="en-US" sz="2000" kern="1200" dirty="0" err="1"/>
            <a:t>mirada</a:t>
          </a:r>
          <a:r>
            <a:rPr lang="en-US" sz="2000" kern="1200" dirty="0"/>
            <a:t> </a:t>
          </a:r>
          <a:r>
            <a:rPr lang="en-US" sz="2000" kern="1200" dirty="0" err="1"/>
            <a:t>hacia</a:t>
          </a:r>
          <a:r>
            <a:rPr lang="en-US" sz="2000" kern="1200" dirty="0"/>
            <a:t> </a:t>
          </a:r>
          <a:r>
            <a:rPr lang="en-US" sz="2000" kern="1200" dirty="0" err="1"/>
            <a:t>afuera</a:t>
          </a:r>
          <a:r>
            <a:rPr lang="en-US" sz="2000" kern="1200" dirty="0"/>
            <a:t> para </a:t>
          </a:r>
          <a:r>
            <a:rPr lang="en-US" sz="2000" u="sng" kern="1200" dirty="0" err="1"/>
            <a:t>evangelizar</a:t>
          </a:r>
          <a:r>
            <a:rPr lang="en-US" sz="2000" kern="1200" dirty="0"/>
            <a:t> a las personas, las </a:t>
          </a:r>
          <a:r>
            <a:rPr lang="en-US" sz="2000" kern="1200" dirty="0" err="1"/>
            <a:t>familias</a:t>
          </a:r>
          <a:r>
            <a:rPr lang="en-US" sz="2000" kern="1200" dirty="0"/>
            <a:t>, y a </a:t>
          </a:r>
          <a:r>
            <a:rPr lang="en-US" sz="2000" kern="1200" dirty="0" err="1"/>
            <a:t>nuestra</a:t>
          </a:r>
          <a:r>
            <a:rPr lang="en-US" sz="2000" kern="1200" dirty="0"/>
            <a:t> </a:t>
          </a:r>
          <a:r>
            <a:rPr lang="en-US" sz="2000" kern="1200" dirty="0" err="1"/>
            <a:t>cultura</a:t>
          </a:r>
          <a:endParaRPr lang="en-US" sz="2000" kern="1200" dirty="0"/>
        </a:p>
      </dsp:txBody>
      <dsp:txXfrm>
        <a:off x="7780673" y="755617"/>
        <a:ext cx="2273944" cy="30881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4F6F3-812C-4975-B85D-A6E493B1F3D4}">
      <dsp:nvSpPr>
        <dsp:cNvPr id="0" name=""/>
        <dsp:cNvSpPr/>
      </dsp:nvSpPr>
      <dsp:spPr>
        <a:xfrm>
          <a:off x="49" y="28082"/>
          <a:ext cx="4700141" cy="6912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Objetivo</a:t>
          </a:r>
          <a:r>
            <a:rPr lang="en-US" sz="2400" b="1" kern="1200" dirty="0"/>
            <a:t>: </a:t>
          </a:r>
          <a:endParaRPr lang="en-US" sz="2400" kern="1200" dirty="0"/>
        </a:p>
      </dsp:txBody>
      <dsp:txXfrm>
        <a:off x="49" y="28082"/>
        <a:ext cx="4700141" cy="691200"/>
      </dsp:txXfrm>
    </dsp:sp>
    <dsp:sp modelId="{A1A47B55-9D9A-4E90-BD53-AA86043BD80A}">
      <dsp:nvSpPr>
        <dsp:cNvPr id="0" name=""/>
        <dsp:cNvSpPr/>
      </dsp:nvSpPr>
      <dsp:spPr>
        <a:xfrm>
          <a:off x="49" y="747364"/>
          <a:ext cx="4700141" cy="303871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Para adoptar y demostrar concretamente la </a:t>
          </a:r>
          <a:r>
            <a:rPr lang="es-ES" sz="2400" b="0" u="sng" kern="1200" dirty="0"/>
            <a:t>unidad</a:t>
          </a:r>
          <a:r>
            <a:rPr lang="es-ES" sz="2400" kern="1200" dirty="0"/>
            <a:t> de nuestra Iglesia en toda la Diócesis</a:t>
          </a:r>
          <a:r>
            <a:rPr lang="en-US" sz="2400" kern="1200" dirty="0"/>
            <a:t> </a:t>
          </a:r>
        </a:p>
      </dsp:txBody>
      <dsp:txXfrm>
        <a:off x="49" y="747364"/>
        <a:ext cx="4700141" cy="3038715"/>
      </dsp:txXfrm>
    </dsp:sp>
    <dsp:sp modelId="{9DEFDC7F-D1EE-4291-B122-327F85BC6575}">
      <dsp:nvSpPr>
        <dsp:cNvPr id="0" name=""/>
        <dsp:cNvSpPr/>
      </dsp:nvSpPr>
      <dsp:spPr>
        <a:xfrm>
          <a:off x="5358209" y="28082"/>
          <a:ext cx="4700141" cy="691200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Pregunta</a:t>
          </a:r>
          <a:r>
            <a:rPr lang="en-US" sz="2400" b="1" kern="1200" dirty="0"/>
            <a:t>:</a:t>
          </a:r>
          <a:endParaRPr lang="en-US" sz="2400" kern="1200" dirty="0"/>
        </a:p>
      </dsp:txBody>
      <dsp:txXfrm>
        <a:off x="5358209" y="28082"/>
        <a:ext cx="4700141" cy="691200"/>
      </dsp:txXfrm>
    </dsp:sp>
    <dsp:sp modelId="{F5738B0D-0D29-45DA-A5CA-92868BB90F25}">
      <dsp:nvSpPr>
        <dsp:cNvPr id="0" name=""/>
        <dsp:cNvSpPr/>
      </dsp:nvSpPr>
      <dsp:spPr>
        <a:xfrm>
          <a:off x="5358209" y="719282"/>
          <a:ext cx="4700141" cy="3038715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¿Qué cambios deben implementarse para que nuestro clero, líderes escolares, personal (parroquial, escolar y de la cancillería), líderes laicos, y feligreses trabajen de manera más colaborativa en todas las parroquias y escuelas?</a:t>
          </a:r>
          <a:r>
            <a:rPr lang="en-US" sz="2400" kern="1200" dirty="0"/>
            <a:t> </a:t>
          </a:r>
        </a:p>
      </dsp:txBody>
      <dsp:txXfrm>
        <a:off x="5358209" y="719282"/>
        <a:ext cx="4700141" cy="30387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121B43-8735-4194-989F-54788EA232CE}">
      <dsp:nvSpPr>
        <dsp:cNvPr id="0" name=""/>
        <dsp:cNvSpPr/>
      </dsp:nvSpPr>
      <dsp:spPr>
        <a:xfrm>
          <a:off x="49" y="24"/>
          <a:ext cx="4700141" cy="892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Objetivo</a:t>
          </a:r>
          <a:r>
            <a:rPr lang="en-US" sz="1800" b="1" kern="1200" dirty="0"/>
            <a:t>: </a:t>
          </a:r>
          <a:endParaRPr lang="en-US" sz="1800" kern="1200" dirty="0"/>
        </a:p>
      </dsp:txBody>
      <dsp:txXfrm>
        <a:off x="49" y="24"/>
        <a:ext cx="4700141" cy="892800"/>
      </dsp:txXfrm>
    </dsp:sp>
    <dsp:sp modelId="{E1628128-AB31-4999-BB8A-DD0EF4571667}">
      <dsp:nvSpPr>
        <dsp:cNvPr id="0" name=""/>
        <dsp:cNvSpPr/>
      </dsp:nvSpPr>
      <dsp:spPr>
        <a:xfrm>
          <a:off x="49" y="892825"/>
          <a:ext cx="4700141" cy="289323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Para inspirar y formar a los fieles a que se conviertan en </a:t>
          </a:r>
          <a:r>
            <a:rPr lang="es-ES" sz="2400" u="sng" kern="1200" dirty="0"/>
            <a:t>discípulos </a:t>
          </a:r>
          <a:r>
            <a:rPr lang="es-ES" sz="2400" kern="1200" dirty="0"/>
            <a:t>de Jesucristo.</a:t>
          </a:r>
          <a:endParaRPr lang="en-US" sz="2400" kern="1200" dirty="0"/>
        </a:p>
      </dsp:txBody>
      <dsp:txXfrm>
        <a:off x="49" y="892825"/>
        <a:ext cx="4700141" cy="2893230"/>
      </dsp:txXfrm>
    </dsp:sp>
    <dsp:sp modelId="{6D903021-8957-413A-9FA1-67F651B4EE89}">
      <dsp:nvSpPr>
        <dsp:cNvPr id="0" name=""/>
        <dsp:cNvSpPr/>
      </dsp:nvSpPr>
      <dsp:spPr>
        <a:xfrm>
          <a:off x="5358209" y="24"/>
          <a:ext cx="4700141" cy="892800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Preguntas</a:t>
          </a:r>
          <a:r>
            <a:rPr lang="en-US" sz="2400" b="1" kern="1200" dirty="0"/>
            <a:t>:</a:t>
          </a:r>
          <a:endParaRPr lang="en-US" sz="2400" kern="1200" dirty="0"/>
        </a:p>
      </dsp:txBody>
      <dsp:txXfrm>
        <a:off x="5358209" y="24"/>
        <a:ext cx="4700141" cy="892800"/>
      </dsp:txXfrm>
    </dsp:sp>
    <dsp:sp modelId="{A1C2EFF9-1811-4AA4-AEBC-C938C96BC2A5}">
      <dsp:nvSpPr>
        <dsp:cNvPr id="0" name=""/>
        <dsp:cNvSpPr/>
      </dsp:nvSpPr>
      <dsp:spPr>
        <a:xfrm>
          <a:off x="5358209" y="892825"/>
          <a:ext cx="4700141" cy="2893230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¿Cómo pueden nuestras parroquias y escuelas INSPIRAR a nuestras comunidades parroquiales y escolares a desear una relación íntima con Jesucristo?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¿Qué ministerios, programas y recursos deben tener las parroquias y escuelas para rutinariamente FORMAR discípulos de Jesucristo?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</dsp:txBody>
      <dsp:txXfrm>
        <a:off x="5358209" y="892825"/>
        <a:ext cx="4700141" cy="28932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011487-669E-45CA-95C9-78838A7A52FF}">
      <dsp:nvSpPr>
        <dsp:cNvPr id="0" name=""/>
        <dsp:cNvSpPr/>
      </dsp:nvSpPr>
      <dsp:spPr>
        <a:xfrm>
          <a:off x="49" y="176469"/>
          <a:ext cx="4700141" cy="7200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 err="1"/>
            <a:t>Objetivo</a:t>
          </a:r>
          <a:r>
            <a:rPr lang="en-US" sz="2500" b="1" kern="1200" dirty="0"/>
            <a:t>: </a:t>
          </a:r>
          <a:endParaRPr lang="en-US" sz="2500" kern="1200" dirty="0"/>
        </a:p>
      </dsp:txBody>
      <dsp:txXfrm>
        <a:off x="49" y="176469"/>
        <a:ext cx="4700141" cy="720000"/>
      </dsp:txXfrm>
    </dsp:sp>
    <dsp:sp modelId="{A1B37BC1-3D90-4C14-8260-6210B086DF2B}">
      <dsp:nvSpPr>
        <dsp:cNvPr id="0" name=""/>
        <dsp:cNvSpPr/>
      </dsp:nvSpPr>
      <dsp:spPr>
        <a:xfrm>
          <a:off x="49" y="846227"/>
          <a:ext cx="4700141" cy="281362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b="0" kern="1200" dirty="0"/>
            <a:t>Para aumentar el encuentro de los fieles con la </a:t>
          </a:r>
          <a:r>
            <a:rPr lang="es-ES" sz="2500" b="0" u="sng" kern="1200" dirty="0"/>
            <a:t>diversidad</a:t>
          </a:r>
          <a:r>
            <a:rPr lang="es-ES" sz="2500" b="0" kern="1200" dirty="0"/>
            <a:t> única del Condado de Santa Clara y aprovechar dicha diversidad (étnica, de edad, socioeconómica, etc.) para enriquecer nuestra Iglesia local</a:t>
          </a:r>
          <a:endParaRPr lang="en-US" sz="2500" b="0" kern="1200" dirty="0"/>
        </a:p>
      </dsp:txBody>
      <dsp:txXfrm>
        <a:off x="49" y="846227"/>
        <a:ext cx="4700141" cy="2813625"/>
      </dsp:txXfrm>
    </dsp:sp>
    <dsp:sp modelId="{18F12DE1-6109-4BC3-89F5-2887FC3EF4F9}">
      <dsp:nvSpPr>
        <dsp:cNvPr id="0" name=""/>
        <dsp:cNvSpPr/>
      </dsp:nvSpPr>
      <dsp:spPr>
        <a:xfrm>
          <a:off x="5358209" y="126227"/>
          <a:ext cx="4700141" cy="720000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 err="1"/>
            <a:t>Pregunta</a:t>
          </a:r>
          <a:r>
            <a:rPr lang="en-US" sz="2500" b="1" kern="1200" dirty="0"/>
            <a:t>:</a:t>
          </a:r>
          <a:endParaRPr lang="en-US" sz="2500" kern="1200" dirty="0"/>
        </a:p>
      </dsp:txBody>
      <dsp:txXfrm>
        <a:off x="5358209" y="126227"/>
        <a:ext cx="4700141" cy="720000"/>
      </dsp:txXfrm>
    </dsp:sp>
    <dsp:sp modelId="{6A8D7DBD-CBD5-4C99-B801-25FF9D31CEB5}">
      <dsp:nvSpPr>
        <dsp:cNvPr id="0" name=""/>
        <dsp:cNvSpPr/>
      </dsp:nvSpPr>
      <dsp:spPr>
        <a:xfrm>
          <a:off x="5358209" y="846227"/>
          <a:ext cx="4700141" cy="2813625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500" kern="1200" dirty="0"/>
            <a:t>¿Qué ministerios y recursos deben explorar nuestras parroquias y escuelas locales para aumentar los encuentros positivos, el aprendizaje y la apreciación de la diversidad en nuestra comunidad católica?</a:t>
          </a:r>
          <a:endParaRPr lang="en-US" sz="2500" kern="1200" dirty="0"/>
        </a:p>
      </dsp:txBody>
      <dsp:txXfrm>
        <a:off x="5358209" y="846227"/>
        <a:ext cx="4700141" cy="28136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DB6E4E-9B21-4865-8CAA-985A61342AAA}">
      <dsp:nvSpPr>
        <dsp:cNvPr id="0" name=""/>
        <dsp:cNvSpPr/>
      </dsp:nvSpPr>
      <dsp:spPr>
        <a:xfrm>
          <a:off x="49" y="9992"/>
          <a:ext cx="4700141" cy="5609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Objetivo</a:t>
          </a:r>
          <a:r>
            <a:rPr lang="en-US" sz="2400" b="1" kern="1200" dirty="0"/>
            <a:t>: </a:t>
          </a:r>
          <a:endParaRPr lang="en-US" sz="2400" kern="1200" dirty="0"/>
        </a:p>
      </dsp:txBody>
      <dsp:txXfrm>
        <a:off x="49" y="9992"/>
        <a:ext cx="4700141" cy="560951"/>
      </dsp:txXfrm>
    </dsp:sp>
    <dsp:sp modelId="{E2AE03FE-98E6-4660-9B85-815A6C2AE268}">
      <dsp:nvSpPr>
        <dsp:cNvPr id="0" name=""/>
        <dsp:cNvSpPr/>
      </dsp:nvSpPr>
      <dsp:spPr>
        <a:xfrm>
          <a:off x="49" y="570944"/>
          <a:ext cx="4700141" cy="367486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Para ante todo tener la mirada hacia afuera para </a:t>
          </a:r>
          <a:r>
            <a:rPr lang="es-ES" sz="2400" u="sng" kern="1200" dirty="0"/>
            <a:t>evangelizar</a:t>
          </a:r>
          <a:r>
            <a:rPr lang="es-ES" sz="2400" kern="1200" dirty="0"/>
            <a:t> a las personas, las familias, y a nuestra cultura.</a:t>
          </a:r>
          <a:endParaRPr lang="en-US" sz="2400" kern="1200" dirty="0"/>
        </a:p>
      </dsp:txBody>
      <dsp:txXfrm>
        <a:off x="49" y="570944"/>
        <a:ext cx="4700141" cy="3674868"/>
      </dsp:txXfrm>
    </dsp:sp>
    <dsp:sp modelId="{198B4E93-8BB7-4525-A93C-B27BEB68766A}">
      <dsp:nvSpPr>
        <dsp:cNvPr id="0" name=""/>
        <dsp:cNvSpPr/>
      </dsp:nvSpPr>
      <dsp:spPr>
        <a:xfrm>
          <a:off x="5358209" y="9992"/>
          <a:ext cx="4700141" cy="560951"/>
        </a:xfrm>
        <a:prstGeom prst="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5875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Preguntas</a:t>
          </a:r>
          <a:r>
            <a:rPr lang="en-US" sz="2400" b="1" kern="1200" dirty="0"/>
            <a:t>:</a:t>
          </a:r>
          <a:endParaRPr lang="en-US" sz="2400" kern="1200" dirty="0"/>
        </a:p>
      </dsp:txBody>
      <dsp:txXfrm>
        <a:off x="5358209" y="9992"/>
        <a:ext cx="4700141" cy="560951"/>
      </dsp:txXfrm>
    </dsp:sp>
    <dsp:sp modelId="{27AA9E2D-F1BC-47E1-AD89-15480157F676}">
      <dsp:nvSpPr>
        <dsp:cNvPr id="0" name=""/>
        <dsp:cNvSpPr/>
      </dsp:nvSpPr>
      <dsp:spPr>
        <a:xfrm>
          <a:off x="5358209" y="570944"/>
          <a:ext cx="4700141" cy="3674868"/>
        </a:xfrm>
        <a:prstGeom prst="rect">
          <a:avLst/>
        </a:prstGeom>
        <a:solidFill>
          <a:schemeClr val="accent2">
            <a:tint val="40000"/>
            <a:alpha val="90000"/>
            <a:hueOff val="1974564"/>
            <a:satOff val="-5173"/>
            <a:lumOff val="185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974564"/>
              <a:satOff val="-5173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800" kern="1200" dirty="0"/>
            <a:t>¿</a:t>
          </a:r>
          <a:r>
            <a:rPr lang="en-US" sz="1800" kern="1200" dirty="0" err="1"/>
            <a:t>Qué</a:t>
          </a:r>
          <a:r>
            <a:rPr lang="en-US" sz="1800" kern="1200" dirty="0"/>
            <a:t> </a:t>
          </a:r>
          <a:r>
            <a:rPr lang="en-US" sz="1800" kern="1200" dirty="0" err="1"/>
            <a:t>ministerios</a:t>
          </a:r>
          <a:r>
            <a:rPr lang="en-US" sz="1800" kern="1200" dirty="0"/>
            <a:t> y </a:t>
          </a:r>
          <a:r>
            <a:rPr lang="en-US" sz="1800" kern="1200" dirty="0" err="1"/>
            <a:t>recursos</a:t>
          </a:r>
          <a:r>
            <a:rPr lang="en-US" sz="1800" kern="1200" dirty="0"/>
            <a:t> </a:t>
          </a:r>
          <a:r>
            <a:rPr lang="en-US" sz="1800" kern="1200" dirty="0" err="1"/>
            <a:t>deben</a:t>
          </a:r>
          <a:r>
            <a:rPr lang="en-US" sz="1800" kern="1200" dirty="0"/>
            <a:t> </a:t>
          </a:r>
          <a:r>
            <a:rPr lang="en-US" sz="1800" kern="1200" dirty="0" err="1"/>
            <a:t>implementar</a:t>
          </a:r>
          <a:r>
            <a:rPr lang="en-US" sz="1800" kern="1200" dirty="0"/>
            <a:t> </a:t>
          </a:r>
          <a:r>
            <a:rPr lang="en-US" sz="1800" kern="1200" dirty="0" err="1"/>
            <a:t>nuestras</a:t>
          </a:r>
          <a:r>
            <a:rPr lang="en-US" sz="1800" kern="1200" dirty="0"/>
            <a:t> </a:t>
          </a:r>
          <a:r>
            <a:rPr lang="en-US" sz="1800" kern="1200" dirty="0" err="1"/>
            <a:t>parroquias</a:t>
          </a:r>
          <a:r>
            <a:rPr lang="en-US" sz="1800" kern="1200" dirty="0"/>
            <a:t> y </a:t>
          </a:r>
          <a:r>
            <a:rPr lang="en-US" sz="1800" kern="1200" dirty="0" err="1"/>
            <a:t>escuelas</a:t>
          </a:r>
          <a:r>
            <a:rPr lang="en-US" sz="1800" kern="1200" dirty="0"/>
            <a:t> para </a:t>
          </a:r>
          <a:r>
            <a:rPr lang="en-US" sz="1800" kern="1200" dirty="0" err="1"/>
            <a:t>llegar</a:t>
          </a:r>
          <a:r>
            <a:rPr lang="en-US" sz="1800" kern="1200" dirty="0"/>
            <a:t> </a:t>
          </a:r>
          <a:r>
            <a:rPr lang="en-US" sz="1800" kern="1200" dirty="0" err="1"/>
            <a:t>más</a:t>
          </a:r>
          <a:r>
            <a:rPr lang="en-US" sz="1800" kern="1200" dirty="0"/>
            <a:t> </a:t>
          </a:r>
          <a:r>
            <a:rPr lang="en-US" sz="1800" kern="1200" dirty="0" err="1"/>
            <a:t>efectivamente</a:t>
          </a:r>
          <a:r>
            <a:rPr lang="en-US" sz="1800" kern="1200" dirty="0"/>
            <a:t> a: a) </a:t>
          </a:r>
          <a:r>
            <a:rPr lang="en-US" sz="1800" kern="1200" dirty="0" err="1"/>
            <a:t>jóvenes</a:t>
          </a:r>
          <a:r>
            <a:rPr lang="en-US" sz="1800" kern="1200" dirty="0"/>
            <a:t>, </a:t>
          </a:r>
          <a:r>
            <a:rPr lang="en-US" sz="1800" kern="1200" dirty="0" err="1"/>
            <a:t>adultos</a:t>
          </a:r>
          <a:r>
            <a:rPr lang="en-US" sz="1800" kern="1200" dirty="0"/>
            <a:t> </a:t>
          </a:r>
          <a:r>
            <a:rPr lang="en-US" sz="1800" kern="1200" dirty="0" err="1"/>
            <a:t>jóvenes</a:t>
          </a:r>
          <a:r>
            <a:rPr lang="en-US" sz="1800" kern="1200" dirty="0"/>
            <a:t> y </a:t>
          </a:r>
          <a:r>
            <a:rPr lang="en-US" sz="1800" kern="1200" dirty="0" err="1"/>
            <a:t>familias</a:t>
          </a:r>
          <a:r>
            <a:rPr lang="en-US" sz="1800" kern="1200" dirty="0"/>
            <a:t> </a:t>
          </a:r>
          <a:r>
            <a:rPr lang="en-US" sz="1800" kern="1200" dirty="0" err="1"/>
            <a:t>jóvenes</a:t>
          </a:r>
          <a:r>
            <a:rPr lang="en-US" sz="1800" kern="1200" dirty="0"/>
            <a:t>; b) los que </a:t>
          </a:r>
          <a:r>
            <a:rPr lang="en-US" sz="1800" kern="1200" dirty="0" err="1"/>
            <a:t>ya</a:t>
          </a:r>
          <a:r>
            <a:rPr lang="en-US" sz="1800" kern="1200" dirty="0"/>
            <a:t> no </a:t>
          </a:r>
          <a:r>
            <a:rPr lang="en-US" sz="1800" kern="1200" dirty="0" err="1"/>
            <a:t>asisten</a:t>
          </a:r>
          <a:r>
            <a:rPr lang="en-US" sz="1800" kern="1200" dirty="0"/>
            <a:t> </a:t>
          </a:r>
          <a:r>
            <a:rPr lang="en-US" sz="1800" kern="1200" dirty="0" err="1"/>
            <a:t>en</a:t>
          </a:r>
          <a:r>
            <a:rPr lang="en-US" sz="1800" kern="1200" dirty="0"/>
            <a:t> </a:t>
          </a:r>
          <a:r>
            <a:rPr lang="en-US" sz="1800" kern="1200" dirty="0" err="1"/>
            <a:t>nuestras</a:t>
          </a:r>
          <a:r>
            <a:rPr lang="en-US" sz="1800" kern="1200" dirty="0"/>
            <a:t> </a:t>
          </a:r>
          <a:r>
            <a:rPr lang="en-US" sz="1800" kern="1200" dirty="0" err="1"/>
            <a:t>parroquias</a:t>
          </a:r>
          <a:r>
            <a:rPr lang="en-US" sz="1800" kern="1200" dirty="0"/>
            <a:t>; y c) los privados de derechos?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¿</a:t>
          </a:r>
          <a:r>
            <a:rPr lang="en-US" sz="1800" kern="1200" dirty="0" err="1"/>
            <a:t>Qué</a:t>
          </a:r>
          <a:r>
            <a:rPr lang="en-US" sz="1800" kern="1200" dirty="0"/>
            <a:t> </a:t>
          </a:r>
          <a:r>
            <a:rPr lang="en-US" sz="1800" kern="1200" dirty="0" err="1"/>
            <a:t>iniciativas</a:t>
          </a:r>
          <a:r>
            <a:rPr lang="en-US" sz="1800" kern="1200" dirty="0"/>
            <a:t> o </a:t>
          </a:r>
          <a:r>
            <a:rPr lang="en-US" sz="1800" kern="1200" dirty="0" err="1"/>
            <a:t>ministerios</a:t>
          </a:r>
          <a:r>
            <a:rPr lang="en-US" sz="1800" kern="1200" dirty="0"/>
            <a:t> </a:t>
          </a:r>
          <a:r>
            <a:rPr lang="en-US" sz="1800" kern="1200" dirty="0" err="1"/>
            <a:t>deben</a:t>
          </a:r>
          <a:r>
            <a:rPr lang="en-US" sz="1800" kern="1200" dirty="0"/>
            <a:t> </a:t>
          </a:r>
          <a:r>
            <a:rPr lang="en-US" sz="1800" kern="1200" dirty="0" err="1"/>
            <a:t>implementar</a:t>
          </a:r>
          <a:r>
            <a:rPr lang="en-US" sz="1800" kern="1200" dirty="0"/>
            <a:t> </a:t>
          </a:r>
          <a:r>
            <a:rPr lang="en-US" sz="1800" kern="1200" dirty="0" err="1"/>
            <a:t>nuestras</a:t>
          </a:r>
          <a:r>
            <a:rPr lang="en-US" sz="1800" kern="1200" dirty="0"/>
            <a:t> </a:t>
          </a:r>
          <a:r>
            <a:rPr lang="en-US" sz="1800" kern="1200" dirty="0" err="1"/>
            <a:t>parroquias</a:t>
          </a:r>
          <a:r>
            <a:rPr lang="en-US" sz="1800" kern="1200" dirty="0"/>
            <a:t> y </a:t>
          </a:r>
          <a:r>
            <a:rPr lang="en-US" sz="1800" kern="1200" dirty="0" err="1"/>
            <a:t>escuelas</a:t>
          </a:r>
          <a:r>
            <a:rPr lang="en-US" sz="1800" kern="1200" dirty="0"/>
            <a:t> para: (a) </a:t>
          </a:r>
          <a:r>
            <a:rPr lang="en-US" sz="1800" kern="1200" dirty="0" err="1"/>
            <a:t>formar</a:t>
          </a:r>
          <a:r>
            <a:rPr lang="en-US" sz="1800" kern="1200" dirty="0"/>
            <a:t> y </a:t>
          </a:r>
          <a:r>
            <a:rPr lang="en-US" sz="1800" kern="1200" dirty="0" err="1"/>
            <a:t>motivar</a:t>
          </a:r>
          <a:r>
            <a:rPr lang="en-US" sz="1800" kern="1200" dirty="0"/>
            <a:t> a los </a:t>
          </a:r>
          <a:r>
            <a:rPr lang="en-US" sz="1800" kern="1200" dirty="0" err="1"/>
            <a:t>fieles</a:t>
          </a:r>
          <a:r>
            <a:rPr lang="en-US" sz="1800" kern="1200" dirty="0"/>
            <a:t> y a las </a:t>
          </a:r>
          <a:r>
            <a:rPr lang="en-US" sz="1800" kern="1200" dirty="0" err="1"/>
            <a:t>familias</a:t>
          </a:r>
          <a:r>
            <a:rPr lang="en-US" sz="1800" kern="1200" dirty="0"/>
            <a:t> para </a:t>
          </a:r>
          <a:r>
            <a:rPr lang="en-US" sz="1800" kern="1200" dirty="0" err="1"/>
            <a:t>vivir</a:t>
          </a:r>
          <a:r>
            <a:rPr lang="en-US" sz="1800" kern="1200" dirty="0"/>
            <a:t> la </a:t>
          </a:r>
          <a:r>
            <a:rPr lang="en-US" sz="1800" kern="1200" dirty="0" err="1"/>
            <a:t>Enseñanza</a:t>
          </a:r>
          <a:r>
            <a:rPr lang="en-US" sz="1800" kern="1200" dirty="0"/>
            <a:t> Social </a:t>
          </a:r>
          <a:r>
            <a:rPr lang="en-US" sz="1800" kern="1200" dirty="0" err="1"/>
            <a:t>Católica</a:t>
          </a:r>
          <a:r>
            <a:rPr lang="en-US" sz="1800" kern="1200" dirty="0"/>
            <a:t>; y (b) </a:t>
          </a:r>
          <a:r>
            <a:rPr lang="en-US" sz="1800" kern="1200" dirty="0" err="1"/>
            <a:t>colaborar</a:t>
          </a:r>
          <a:r>
            <a:rPr lang="en-US" sz="1800" kern="1200" dirty="0"/>
            <a:t> con </a:t>
          </a:r>
          <a:r>
            <a:rPr lang="en-US" sz="1800" kern="1200" dirty="0" err="1"/>
            <a:t>otras</a:t>
          </a:r>
          <a:r>
            <a:rPr lang="en-US" sz="1800" kern="1200" dirty="0"/>
            <a:t> </a:t>
          </a:r>
          <a:r>
            <a:rPr lang="en-US" sz="1800" kern="1200" dirty="0" err="1"/>
            <a:t>parroquias</a:t>
          </a:r>
          <a:r>
            <a:rPr lang="en-US" sz="1800" kern="1200" dirty="0"/>
            <a:t> y </a:t>
          </a:r>
          <a:r>
            <a:rPr lang="en-US" sz="1800" kern="1200" dirty="0" err="1"/>
            <a:t>escuelas</a:t>
          </a:r>
          <a:r>
            <a:rPr lang="en-US" sz="1800" kern="1200" dirty="0"/>
            <a:t> para </a:t>
          </a:r>
          <a:r>
            <a:rPr lang="en-US" sz="1800" kern="1200" dirty="0" err="1"/>
            <a:t>servir</a:t>
          </a:r>
          <a:r>
            <a:rPr lang="en-US" sz="1800" kern="1200" dirty="0"/>
            <a:t> a los </a:t>
          </a:r>
          <a:r>
            <a:rPr lang="en-US" sz="1800" kern="1200" dirty="0" err="1"/>
            <a:t>necesitados</a:t>
          </a:r>
          <a:r>
            <a:rPr lang="en-US" sz="1800" kern="1200" dirty="0"/>
            <a:t>?</a:t>
          </a:r>
        </a:p>
      </dsp:txBody>
      <dsp:txXfrm>
        <a:off x="5358209" y="570944"/>
        <a:ext cx="4700141" cy="3674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fld id="{74582724-E4BC-489A-9EBD-879F3BDB5ED4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90" tIns="46895" rIns="93790" bIns="468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67" y="4620395"/>
            <a:ext cx="5853468" cy="3781062"/>
          </a:xfrm>
          <a:prstGeom prst="rect">
            <a:avLst/>
          </a:prstGeom>
        </p:spPr>
        <p:txBody>
          <a:bodyPr vert="horz" lIns="93790" tIns="46895" rIns="93790" bIns="468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77E602F4-5EA5-4514-8745-BD305EB80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5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952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324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868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79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31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87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27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23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96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3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602F4-5EA5-4514-8745-BD305EB805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336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64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15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E602F4-5EA5-4514-8745-BD305EB8058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88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70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74571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95026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C1F16FC-9999-4F75-9DC7-252350F26AF5}"/>
              </a:ext>
            </a:extLst>
          </p:cNvPr>
          <p:cNvSpPr/>
          <p:nvPr userDrawn="1"/>
        </p:nvSpPr>
        <p:spPr>
          <a:xfrm>
            <a:off x="849086" y="963386"/>
            <a:ext cx="10695214" cy="16818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1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99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94619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4A9E-2D34-884D-946A-3D7AE25E434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90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>
            <a:lvl1pPr>
              <a:defRPr b="1">
                <a:solidFill>
                  <a:srgbClr val="0099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8596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>
            <a:lvl1pPr>
              <a:defRPr b="1">
                <a:solidFill>
                  <a:srgbClr val="0099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1616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893B45-F383-4EA2-A04E-0AA9BD6694E5}"/>
              </a:ext>
            </a:extLst>
          </p:cNvPr>
          <p:cNvSpPr/>
          <p:nvPr userDrawn="1"/>
        </p:nvSpPr>
        <p:spPr>
          <a:xfrm>
            <a:off x="849086" y="963386"/>
            <a:ext cx="10695214" cy="16818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3452B6-4D5A-41FE-8517-4DE2BF827114}"/>
              </a:ext>
            </a:extLst>
          </p:cNvPr>
          <p:cNvCxnSpPr>
            <a:cxnSpLocks/>
          </p:cNvCxnSpPr>
          <p:nvPr userDrawn="1"/>
        </p:nvCxnSpPr>
        <p:spPr>
          <a:xfrm>
            <a:off x="424543" y="685801"/>
            <a:ext cx="9931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11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379A1D-C55E-4C34-A8FD-FE4B69CF0001}"/>
              </a:ext>
            </a:extLst>
          </p:cNvPr>
          <p:cNvSpPr/>
          <p:nvPr userDrawn="1"/>
        </p:nvSpPr>
        <p:spPr>
          <a:xfrm>
            <a:off x="849086" y="963386"/>
            <a:ext cx="10695214" cy="16818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23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53130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07502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436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95" r:id="rId1"/>
    <p:sldLayoutId id="2147485996" r:id="rId2"/>
    <p:sldLayoutId id="2147485997" r:id="rId3"/>
    <p:sldLayoutId id="2147485998" r:id="rId4"/>
    <p:sldLayoutId id="2147485999" r:id="rId5"/>
    <p:sldLayoutId id="2147486000" r:id="rId6"/>
    <p:sldLayoutId id="2147486001" r:id="rId7"/>
    <p:sldLayoutId id="2147486002" r:id="rId8"/>
    <p:sldLayoutId id="2147486003" r:id="rId9"/>
    <p:sldLayoutId id="2147486004" r:id="rId10"/>
    <p:sldLayoutId id="2147486005" r:id="rId11"/>
    <p:sldLayoutId id="2147483686" r:id="rId12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b="1" kern="1200" spc="-50" baseline="0">
          <a:solidFill>
            <a:srgbClr val="0099CC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746936986/6481925a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71D15B-4895-479B-85A2-150D819EC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999" y="4550229"/>
            <a:ext cx="10909073" cy="1057655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rgbClr val="0099CC"/>
                </a:solidFill>
              </a:rPr>
              <a:t>Sesión</a:t>
            </a:r>
            <a:r>
              <a:rPr lang="en-US" sz="6000" dirty="0">
                <a:solidFill>
                  <a:srgbClr val="0099CC"/>
                </a:solidFill>
              </a:rPr>
              <a:t> de Consulta</a:t>
            </a:r>
            <a:endParaRPr lang="en-US" sz="6000" b="1" dirty="0">
              <a:solidFill>
                <a:srgbClr val="0099CC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F2EBAD6-4B60-440A-BDFA-7435E780A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999" y="5727515"/>
            <a:ext cx="10925101" cy="51547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[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Parroquia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–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fecha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]</a:t>
            </a:r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41B8B8E-59C4-41E4-AAA6-3EEA5028CF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88" y="485577"/>
            <a:ext cx="12113011" cy="4064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62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E61256A-F2A9-4A05-9B10-4C9062B4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B263507-3AEE-4000-B76D-C3E1320C3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6C939-E42E-BC4F-A458-0AE3CCBC0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885" y="640080"/>
            <a:ext cx="3659246" cy="2926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4400" dirty="0">
                <a:solidFill>
                  <a:srgbClr val="FFFFFF"/>
                </a:solidFill>
              </a:rPr>
              <a:t>Pilares y Objetivos de la Renovación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FF26C9-F144-4874-B745-B27A21191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44837FE-D630-4BEE-8A44-CA162E503B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01" y="2260526"/>
            <a:ext cx="6964304" cy="233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924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FA3D54-3FB6-4860-B18B-05F36299B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 err="1"/>
              <a:t>Pilares</a:t>
            </a:r>
            <a:r>
              <a:rPr lang="en-US" dirty="0"/>
              <a:t> del </a:t>
            </a:r>
            <a:r>
              <a:rPr lang="en-US" dirty="0" err="1"/>
              <a:t>Sínodo</a:t>
            </a:r>
            <a:r>
              <a:rPr lang="en-US" dirty="0"/>
              <a:t> </a:t>
            </a:r>
            <a:r>
              <a:rPr lang="en-US" dirty="0" err="1"/>
              <a:t>Diocesano</a:t>
            </a:r>
            <a:endParaRPr lang="en-US" dirty="0"/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479BB770-1136-9EEA-02FD-4E2C9F16EA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392568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6331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E61256A-F2A9-4A05-9B10-4C9062B4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B263507-3AEE-4000-B76D-C3E1320C3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6C939-E42E-BC4F-A458-0AE3CCBC0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7494" y="425475"/>
            <a:ext cx="4520726" cy="148730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 err="1">
                <a:solidFill>
                  <a:srgbClr val="FFFFFF"/>
                </a:solidFill>
              </a:rPr>
              <a:t>Discuciones</a:t>
            </a:r>
            <a:r>
              <a:rPr lang="en-US" sz="4800" dirty="0">
                <a:solidFill>
                  <a:srgbClr val="FFFFFF"/>
                </a:solidFill>
              </a:rPr>
              <a:t> de Mesa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0BB1EF-F8D8-374C-90E6-1B8CB0726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77494" y="2062333"/>
            <a:ext cx="4690694" cy="4062829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FFFFFF"/>
                </a:solidFill>
              </a:rPr>
              <a:t>Confidencialidad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FFFFFF"/>
                </a:solidFill>
              </a:rPr>
              <a:t>2 preguntas en 60 minutos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FFFFFF"/>
                </a:solidFill>
              </a:rPr>
              <a:t>Ideas/soluciones orientadas al futuro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FFFF"/>
                </a:solidFill>
              </a:rPr>
              <a:t>No buscar quejas, problemas u opiniones.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FFFFFF"/>
                </a:solidFill>
              </a:rPr>
              <a:t>Compartir con respeto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rgbClr val="FFFFFF"/>
                </a:solidFill>
              </a:rPr>
              <a:t>Sin descansos formales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200" b="1" dirty="0">
              <a:solidFill>
                <a:srgbClr val="FFFFFF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200" b="1" dirty="0">
              <a:solidFill>
                <a:srgbClr val="FFFFFF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FF26C9-F144-4874-B745-B27A21191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4418C39-4020-4EBE-9D4C-EAA048CAD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17" y="2260526"/>
            <a:ext cx="6964304" cy="233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999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820D-5CFB-104C-8698-CA4046FA2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 err="1"/>
              <a:t>Pautas</a:t>
            </a:r>
            <a:r>
              <a:rPr lang="en-US" dirty="0"/>
              <a:t> Para </a:t>
            </a:r>
            <a:r>
              <a:rPr lang="en-US" dirty="0" err="1"/>
              <a:t>Discuciones</a:t>
            </a:r>
            <a:r>
              <a:rPr lang="en-US" dirty="0"/>
              <a:t> de Mesa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9A96E-8283-4221-8F44-6BB3BC6549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90B53-B10E-9C42-B7AF-51E22BA3B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4956" y="1845734"/>
            <a:ext cx="10891250" cy="402336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b="1" dirty="0"/>
              <a:t>Roles</a:t>
            </a:r>
          </a:p>
          <a:p>
            <a:pPr lvl="1"/>
            <a:r>
              <a:rPr lang="es-ES" dirty="0"/>
              <a:t>Facilitador: mantiene la conversaci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ón </a:t>
            </a:r>
            <a:r>
              <a:rPr lang="es-ES" dirty="0"/>
              <a:t>enfocada y en movimiento; asegura que todos participen y sean escuchados</a:t>
            </a:r>
            <a:endParaRPr lang="en-US" dirty="0"/>
          </a:p>
          <a:p>
            <a:pPr lvl="1"/>
            <a:r>
              <a:rPr lang="es-ES" dirty="0"/>
              <a:t>Tomador de Notas: apunta las ideas de los participantes; prepara el rotafolio final para la presentación</a:t>
            </a:r>
            <a:endParaRPr lang="en-US" dirty="0"/>
          </a:p>
          <a:p>
            <a:pPr lvl="1"/>
            <a:r>
              <a:rPr lang="es-ES" dirty="0"/>
              <a:t>Presentador: asombra al resto del grupo con las brillantes ideas/soluciones de su mesa</a:t>
            </a:r>
          </a:p>
          <a:p>
            <a:pPr lvl="1"/>
            <a:endParaRPr lang="en-US" dirty="0"/>
          </a:p>
          <a:p>
            <a:pPr marL="0" lvl="1" indent="0">
              <a:buNone/>
            </a:pPr>
            <a:r>
              <a:rPr lang="en-US" b="1" dirty="0" err="1"/>
              <a:t>En</a:t>
            </a:r>
            <a:r>
              <a:rPr lang="en-US" b="1" dirty="0"/>
              <a:t> </a:t>
            </a:r>
            <a:r>
              <a:rPr lang="en-US" b="1" dirty="0" err="1"/>
              <a:t>Cada</a:t>
            </a:r>
            <a:r>
              <a:rPr lang="en-US" b="1" dirty="0"/>
              <a:t> </a:t>
            </a:r>
            <a:r>
              <a:rPr lang="en-US" b="1" dirty="0" err="1"/>
              <a:t>Pregunta</a:t>
            </a:r>
            <a:r>
              <a:rPr lang="en-US" b="1" dirty="0"/>
              <a:t>:</a:t>
            </a:r>
          </a:p>
          <a:p>
            <a:pPr marL="457200" indent="-227013">
              <a:buFont typeface="+mj-lt"/>
              <a:buAutoNum type="arabicPeriod"/>
            </a:pPr>
            <a:r>
              <a:rPr lang="es-ES" sz="1800" dirty="0"/>
              <a:t>Vaya rápidamente alrededor de la mesa y recopile las ideas/soluciones de todos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C00000"/>
                </a:solidFill>
              </a:rPr>
              <a:t>(10 </a:t>
            </a:r>
            <a:r>
              <a:rPr lang="en-US" sz="1800" dirty="0" err="1">
                <a:solidFill>
                  <a:srgbClr val="C00000"/>
                </a:solidFill>
              </a:rPr>
              <a:t>minutos</a:t>
            </a:r>
            <a:r>
              <a:rPr lang="en-US" sz="1800" dirty="0">
                <a:solidFill>
                  <a:srgbClr val="C00000"/>
                </a:solidFill>
              </a:rPr>
              <a:t>)</a:t>
            </a:r>
          </a:p>
          <a:p>
            <a:pPr marL="640080" lvl="2" indent="-227013"/>
            <a:r>
              <a:rPr lang="es-ES" sz="1800" dirty="0"/>
              <a:t>Sin explicaciones, historias, discusiones o comentarios;</a:t>
            </a:r>
            <a:endParaRPr lang="en-US" sz="1800" dirty="0"/>
          </a:p>
          <a:p>
            <a:pPr marL="640080" lvl="2" indent="-227013"/>
            <a:r>
              <a:rPr lang="es-ES" sz="1800" dirty="0"/>
              <a:t>El tomador de notas anota todas las ideas;</a:t>
            </a:r>
            <a:endParaRPr lang="en-US" sz="1800" dirty="0"/>
          </a:p>
          <a:p>
            <a:pPr marL="457200" indent="-227013">
              <a:buFont typeface="+mj-lt"/>
              <a:buAutoNum type="arabicPeriod"/>
            </a:pP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s-ES" sz="1800" dirty="0">
                <a:solidFill>
                  <a:schemeClr val="tx1"/>
                </a:solidFill>
              </a:rPr>
              <a:t>Una vez que se recopilan las ideas, abra la discusión para aclarar las ideas/soluciones</a:t>
            </a:r>
            <a:r>
              <a:rPr lang="es-ES" sz="1800" dirty="0">
                <a:solidFill>
                  <a:srgbClr val="C00000"/>
                </a:solidFill>
              </a:rPr>
              <a:t>.</a:t>
            </a:r>
            <a:r>
              <a:rPr lang="en-US" sz="1800" dirty="0">
                <a:solidFill>
                  <a:srgbClr val="C00000"/>
                </a:solidFill>
              </a:rPr>
              <a:t> (15 minutes)</a:t>
            </a:r>
          </a:p>
          <a:p>
            <a:pPr marL="457200" indent="-227013">
              <a:buFont typeface="+mj-lt"/>
              <a:buAutoNum type="arabicPeriod"/>
            </a:pPr>
            <a:r>
              <a:rPr lang="es-ES" sz="1800" dirty="0"/>
              <a:t>Reduzca las ideas/soluciones de su mesa a no más de cinco/Prepare el rotafolio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C00000"/>
                </a:solidFill>
              </a:rPr>
              <a:t>(5 minutes)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71BC2BA-0B35-4C02-8C61-ADE7C707A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Una vez que se recopilan las ideas, abra la discusión para comprender mejor y aclarar las soluciones.</a:t>
            </a:r>
            <a:endParaRPr kumimoji="0" lang="es-E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709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E61256A-F2A9-4A05-9B10-4C9062B4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B263507-3AEE-4000-B76D-C3E1320C3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6C939-E42E-BC4F-A458-0AE3CCBC0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885" y="640080"/>
            <a:ext cx="3659246" cy="20840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 err="1">
                <a:solidFill>
                  <a:srgbClr val="FFFFFF"/>
                </a:solidFill>
              </a:rPr>
              <a:t>Informes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0BB1EF-F8D8-374C-90E6-1B8CB0726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96885" y="3578084"/>
            <a:ext cx="3659246" cy="263983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" sz="2000" b="1" dirty="0">
                <a:solidFill>
                  <a:srgbClr val="FFFFFF"/>
                </a:solidFill>
              </a:rPr>
              <a:t>Resuma </a:t>
            </a:r>
            <a:r>
              <a:rPr lang="es-ES" sz="2000" dirty="0">
                <a:solidFill>
                  <a:srgbClr val="FFFFFF"/>
                </a:solidFill>
              </a:rPr>
              <a:t>las 3-5 ideas principales de su grupo</a:t>
            </a:r>
          </a:p>
          <a:p>
            <a:r>
              <a:rPr lang="es-ES" sz="2000" b="1" dirty="0">
                <a:solidFill>
                  <a:srgbClr val="FFFFFF"/>
                </a:solidFill>
              </a:rPr>
              <a:t>Reconozca pero no repita</a:t>
            </a:r>
            <a:r>
              <a:rPr lang="es-ES" sz="2000" dirty="0">
                <a:solidFill>
                  <a:srgbClr val="FFFFFF"/>
                </a:solidFill>
              </a:rPr>
              <a:t> si la idea de su grupo ya ha sido compartida por otro grupo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FF26C9-F144-4874-B745-B27A21191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1AD445E-45DE-4E40-A4B3-76954821C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17" y="2260526"/>
            <a:ext cx="6964304" cy="233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84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820D-5CFB-104C-8698-CA4046FA2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UNA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D6D410-496D-4E8C-ACBC-C401D1B2BD2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9DC9FD53-DF5D-44F7-604C-8FFDC2D1EE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836142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78451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820D-5CFB-104C-8698-CA4046FA2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SANTA</a:t>
            </a:r>
          </a:p>
        </p:txBody>
      </p:sp>
      <p:pic>
        <p:nvPicPr>
          <p:cNvPr id="4" name="Picture 3" descr="A picture containing text, sign, red, clipart&#10;&#10;Description automatically generated">
            <a:extLst>
              <a:ext uri="{FF2B5EF4-FFF2-40B4-BE49-F238E27FC236}">
                <a16:creationId xmlns:a16="http://schemas.microsoft.com/office/drawing/2014/main" id="{5B49BE64-9D0B-417B-86A4-A76B906BD1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1B174E45-1C38-7DEE-3745-98FD9FC413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239361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4594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820D-5CFB-104C-8698-CA4046FA2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b="1" dirty="0"/>
              <a:t>CAT</a:t>
            </a:r>
            <a:r>
              <a:rPr lang="en-US" b="0" dirty="0">
                <a:cs typeface="Calibri" panose="020F0502020204030204" pitchFamily="34" charset="0"/>
              </a:rPr>
              <a:t>ÓLICA</a:t>
            </a:r>
            <a:endParaRPr lang="en-US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A4A0A5-B431-4286-AC1D-0EBC6A78FA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4B37D67F-36E7-4E6C-078C-C957CF8ACF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143841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37473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820D-5CFB-104C-8698-CA4046FA2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b="1" dirty="0"/>
              <a:t>APOST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b="1" dirty="0"/>
              <a:t>LICA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123B57-50F3-43DC-9610-8C1E9942643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9C8CEC85-FF4A-5ED7-3938-AFC2A83195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105430"/>
              </p:ext>
            </p:extLst>
          </p:nvPr>
        </p:nvGraphicFramePr>
        <p:xfrm>
          <a:off x="1096963" y="1948441"/>
          <a:ext cx="10058400" cy="4255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0521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6">
            <a:extLst>
              <a:ext uri="{FF2B5EF4-FFF2-40B4-BE49-F238E27FC236}">
                <a16:creationId xmlns:a16="http://schemas.microsoft.com/office/drawing/2014/main" id="{4E61256A-F2A9-4A05-9B10-4C9062B4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8B263507-3AEE-4000-B76D-C3E1320C3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6C939-E42E-BC4F-A458-0AE3CCBC0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885" y="640080"/>
            <a:ext cx="3659246" cy="2926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 err="1">
                <a:solidFill>
                  <a:srgbClr val="FFFFFF"/>
                </a:solidFill>
              </a:rPr>
              <a:t>Reflexión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F5FF26C9-F144-4874-B745-B27A21191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42FE626-0D38-4131-AFFF-BDB01E97CD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17" y="2260526"/>
            <a:ext cx="6964304" cy="233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978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25446-7290-7148-B274-49A10565F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6603"/>
            <a:ext cx="10241280" cy="1450757"/>
          </a:xfrm>
        </p:spPr>
        <p:txBody>
          <a:bodyPr>
            <a:normAutofit/>
          </a:bodyPr>
          <a:lstStyle/>
          <a:p>
            <a:r>
              <a:rPr lang="en-US" dirty="0" err="1"/>
              <a:t>Oración</a:t>
            </a:r>
            <a:r>
              <a:rPr lang="en-US" dirty="0"/>
              <a:t> Para el </a:t>
            </a:r>
            <a:r>
              <a:rPr lang="en-US" dirty="0" err="1"/>
              <a:t>Avivamiento</a:t>
            </a:r>
            <a:r>
              <a:rPr lang="en-US" dirty="0"/>
              <a:t> </a:t>
            </a:r>
            <a:r>
              <a:rPr lang="en-US" dirty="0" err="1"/>
              <a:t>Eucar</a:t>
            </a:r>
            <a:r>
              <a:rPr lang="en-US" dirty="0" err="1">
                <a:cs typeface="Calibri" panose="020F0502020204030204" pitchFamily="34" charset="0"/>
              </a:rPr>
              <a:t>í</a:t>
            </a:r>
            <a:r>
              <a:rPr lang="en-US" dirty="0" err="1"/>
              <a:t>stico</a:t>
            </a:r>
            <a:endParaRPr lang="en-US" b="1" dirty="0">
              <a:solidFill>
                <a:srgbClr val="0099CC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1B9410-1EB5-DE4E-9DB1-007CF967A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7113271" cy="44212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1800" dirty="0"/>
              <a:t>Padre Celestial, que por tu amorosa misericordia, enviaste a tu Hijo, Jesucristo, ungido por el Espíritu, para redimir al mundo a través de su Misterio Pascual.</a:t>
            </a:r>
          </a:p>
          <a:p>
            <a:pPr marL="0" indent="0">
              <a:buNone/>
            </a:pPr>
            <a:r>
              <a:rPr lang="es-ES" sz="1800" dirty="0"/>
              <a:t>Los discípulos en camino a Emaús suplicaron al Señor, "Quédate con nosotros.“ Y Jesús, prometiendo permanecer con su iglesia, y para nutrirnos con el Pan de la Vida y el Cáliz de la Salvación, nos dejó el Sacramento de la Salvación en la Eucaristía.</a:t>
            </a:r>
          </a:p>
          <a:p>
            <a:pPr marL="0" indent="0">
              <a:buNone/>
            </a:pPr>
            <a:r>
              <a:rPr lang="es-ES" sz="1800" dirty="0"/>
              <a:t>Suscita en nuestros corazones una fe viva en la presencia real, amorosa y salvadora de Jesús, y que la Eucaristía se convierta en el modelo de nuestras vidas.</a:t>
            </a:r>
          </a:p>
          <a:p>
            <a:pPr marL="0" indent="0">
              <a:buNone/>
            </a:pPr>
            <a:r>
              <a:rPr lang="es-ES" sz="1800" dirty="0"/>
              <a:t>Como iglesia peregrina nos nutrimos y fortalecemos en la mesa Eucarística, Y así “ hacemos por ellos” con amor tal como nos has amado.</a:t>
            </a:r>
          </a:p>
          <a:p>
            <a:pPr marL="0" indent="0">
              <a:buNone/>
            </a:pPr>
            <a:r>
              <a:rPr lang="es-ES" sz="1800" dirty="0"/>
              <a:t>Por la intercesión de San José y Santa Clara, pedimos permanecer en tu amor a través del Sacramento de tu Amor. Amén.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9BF41B-61BA-42F7-A367-3B6A01AB67E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8668748" y="2121908"/>
            <a:ext cx="2600752" cy="347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817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820D-5CFB-104C-8698-CA4046FA2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Próximos</a:t>
            </a:r>
            <a:r>
              <a:rPr lang="en-US" dirty="0"/>
              <a:t> </a:t>
            </a:r>
            <a:r>
              <a:rPr lang="en-US" dirty="0" err="1"/>
              <a:t>Pasos</a:t>
            </a:r>
            <a:endParaRPr lang="en-US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A16E2E2-0680-EF42-6F98-B4770C6130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1074073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129A547C-186F-4128-A540-BE59E8DCDAC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119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425446-7290-7148-B274-49A10565F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US" sz="3600" dirty="0" err="1">
                <a:solidFill>
                  <a:srgbClr val="FFFFFF"/>
                </a:solidFill>
              </a:rPr>
              <a:t>Oraci</a:t>
            </a:r>
            <a:r>
              <a:rPr lang="en-US" sz="3600" dirty="0" err="1">
                <a:solidFill>
                  <a:srgbClr val="FFFFFF"/>
                </a:solidFill>
                <a:cs typeface="Calibri" panose="020F0502020204030204" pitchFamily="34" charset="0"/>
              </a:rPr>
              <a:t>ón</a:t>
            </a:r>
            <a:r>
              <a:rPr lang="en-US" sz="3600" dirty="0">
                <a:solidFill>
                  <a:srgbClr val="FFFFFF"/>
                </a:solidFill>
                <a:cs typeface="Calibri" panose="020F0502020204030204" pitchFamily="34" charset="0"/>
              </a:rPr>
              <a:t> Final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r>
              <a:rPr lang="es-ES" sz="2800" b="0" i="1" dirty="0">
                <a:solidFill>
                  <a:srgbClr val="FFFFFF"/>
                </a:solidFill>
              </a:rPr>
              <a:t>Oración de Apertura del Vaticano II por el Papa San Juan XXIII ruega por nosotros</a:t>
            </a:r>
            <a:endParaRPr lang="en-US" sz="3600" b="0" i="1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B8B8E-A3EF-A843-84BB-0FE0ABDFC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5327" y="451649"/>
            <a:ext cx="6957614" cy="610007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dirty="0"/>
              <a:t>Venimos ante Ti, Espíritu Santo, conscientes de nuestra maldad, pero sabemos que nos reunimos en Tu nombre.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dirty="0"/>
              <a:t>Ven a nosotros, permanece con nosotros, e ilumina nuestros corazones. Danos la luz y la fortaleza para conocer Tu voluntad, hacerla propia y vivirla en nuestras vidas.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dirty="0"/>
              <a:t>Dirígenos con Tu sabiduría, apóyanos con Tu poder, porque Tu eres Dios, y compartes la gloria del Padre y del Hijo.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dirty="0"/>
              <a:t>Tú deseas la justicia para todos: permítenos defender los derechos de los demás; no permitas que nos desvíe la ignorancia o nos corrompa el miedo o el favoritismo.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dirty="0"/>
              <a:t>Únenos a Ti en el amor y mantennos fiel a la verdad.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dirty="0"/>
              <a:t>Al reunirnos en Tu nombre que podamos atenuar la justicia con el amor, para que todas nuestras decisiones te sean agradables, y podamos obtener la recompensa de los siervos buenos y fieles.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s-ES" dirty="0"/>
              <a:t>Tú que vives y reinas con el Padre y el Hijo, Un solo Dios,                     Por los siglos de los siglos. Amén.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29B763-0A7B-443F-87A1-C260D58EB7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1295034" y="5754308"/>
            <a:ext cx="748473" cy="9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575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14932B3-66F4-4626-AFDF-D88AC01DB2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56" y="1694299"/>
            <a:ext cx="10337292" cy="34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057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3D0D5DD-DC13-4974-8A9D-CBA0BD62F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392600"/>
              </p:ext>
            </p:extLst>
          </p:nvPr>
        </p:nvGraphicFramePr>
        <p:xfrm>
          <a:off x="432724" y="752668"/>
          <a:ext cx="11326552" cy="4687259"/>
        </p:xfrm>
        <a:graphic>
          <a:graphicData uri="http://schemas.openxmlformats.org/drawingml/2006/table">
            <a:tbl>
              <a:tblPr/>
              <a:tblGrid>
                <a:gridCol w="8237966">
                  <a:extLst>
                    <a:ext uri="{9D8B030D-6E8A-4147-A177-3AD203B41FA5}">
                      <a16:colId xmlns:a16="http://schemas.microsoft.com/office/drawing/2014/main" val="2107313687"/>
                    </a:ext>
                  </a:extLst>
                </a:gridCol>
                <a:gridCol w="3088586">
                  <a:extLst>
                    <a:ext uri="{9D8B030D-6E8A-4147-A177-3AD203B41FA5}">
                      <a16:colId xmlns:a16="http://schemas.microsoft.com/office/drawing/2014/main" val="3488510365"/>
                    </a:ext>
                  </a:extLst>
                </a:gridCol>
              </a:tblGrid>
              <a:tr h="4345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INTRODUCCIÓN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38165"/>
                  </a:ext>
                </a:extLst>
              </a:tr>
              <a:tr h="38891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Oración de Bienvenida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253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mins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4234" marR="164234" marT="82117" marB="821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962270"/>
                  </a:ext>
                </a:extLst>
              </a:tr>
              <a:tr h="38891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Descripción General de la Sesión de Consulta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253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882461"/>
                  </a:ext>
                </a:extLst>
              </a:tr>
              <a:tr h="4345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22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SESIONES DE ESCUCHA EN GRUPOS PEQUEÑOS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195062"/>
                  </a:ext>
                </a:extLst>
              </a:tr>
              <a:tr h="38891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Pregunta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253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 mins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9886086"/>
                  </a:ext>
                </a:extLst>
              </a:tr>
              <a:tr h="43453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Pregunta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253" marR="12546" marT="125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mins</a:t>
                      </a: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530117"/>
                  </a:ext>
                </a:extLst>
              </a:tr>
              <a:tr h="502942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Informes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Reacciones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253" marR="12546" marT="125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45 mins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470225"/>
                  </a:ext>
                </a:extLst>
              </a:tr>
              <a:tr h="43453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CONCLUSIÓN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46" marR="12546" marT="1254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50731"/>
                  </a:ext>
                </a:extLst>
              </a:tr>
              <a:tr h="388916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Próximos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Pasos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253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 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4234" marR="164234" marT="82117" marB="821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823704"/>
                  </a:ext>
                </a:extLst>
              </a:tr>
              <a:tr h="412633">
                <a:tc>
                  <a:txBody>
                    <a:bodyPr/>
                    <a:lstStyle/>
                    <a:p>
                      <a:pPr marL="0" marR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Conclusi</a:t>
                      </a:r>
                      <a:r>
                        <a:rPr lang="es-E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ón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y </a:t>
                      </a:r>
                      <a:r>
                        <a:rPr lang="en-US" sz="20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Oración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Final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253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89008"/>
                  </a:ext>
                </a:extLst>
              </a:tr>
              <a:tr h="477876">
                <a:tc>
                  <a:txBody>
                    <a:bodyPr/>
                    <a:lstStyle/>
                    <a:p>
                      <a:pPr marL="0" marR="0"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294253" marR="12546" marT="12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horas 30 </a:t>
                      </a:r>
                      <a:r>
                        <a:rPr lang="en-US" sz="20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minutos</a:t>
                      </a:r>
                      <a:endParaRPr lang="en-US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4234" marR="164234" marT="82117" marB="821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852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770A9-47E1-4C92-B12A-2C9181F11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Bienvenidos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51F38-5321-4690-A42E-0AD778B79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4D5D11-C388-4FB5-BFA6-E16C0F26DAF0}"/>
              </a:ext>
            </a:extLst>
          </p:cNvPr>
          <p:cNvSpPr/>
          <p:nvPr/>
        </p:nvSpPr>
        <p:spPr>
          <a:xfrm>
            <a:off x="3945635" y="3244334"/>
            <a:ext cx="43007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https://vimeo.com/746936986/6481925adf</a:t>
            </a:r>
            <a:endParaRPr lang="en-US" dirty="0"/>
          </a:p>
          <a:p>
            <a:endParaRPr lang="en-US" dirty="0"/>
          </a:p>
        </p:txBody>
      </p:sp>
      <p:pic>
        <p:nvPicPr>
          <p:cNvPr id="7" name="Picture 6" descr="A picture containing text, sign, red, clipart&#10;&#10;Description automatically generated">
            <a:extLst>
              <a:ext uri="{FF2B5EF4-FFF2-40B4-BE49-F238E27FC236}">
                <a16:creationId xmlns:a16="http://schemas.microsoft.com/office/drawing/2014/main" id="{4EDA25DC-E32B-4B1F-9BF8-1D70EBBD5B6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593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4D96A-57A9-A04E-A4EE-1EE6ABCF8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99CC"/>
                </a:solidFill>
              </a:rPr>
              <a:t>Agenda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320D5EA-99D8-4755-CEF7-14500DD9AD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20201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4" name="Picture 13" descr="A picture containing text, sign, red, clipart&#10;&#10;Description automatically generated">
            <a:extLst>
              <a:ext uri="{FF2B5EF4-FFF2-40B4-BE49-F238E27FC236}">
                <a16:creationId xmlns:a16="http://schemas.microsoft.com/office/drawing/2014/main" id="{DD1B16BE-DF57-45F1-B85D-1E8CBDD57C00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770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0" tIns="184607" rIns="0" bIns="0" rtlCol="0">
            <a:normAutofit/>
          </a:bodyPr>
          <a:lstStyle/>
          <a:p>
            <a:pPr>
              <a:spcBef>
                <a:spcPts val="100"/>
              </a:spcBef>
            </a:pPr>
            <a:r>
              <a:rPr lang="en-US" spc="-10" dirty="0"/>
              <a:t>Nuestra </a:t>
            </a:r>
            <a:r>
              <a:rPr lang="en-US" spc="-10" dirty="0" err="1"/>
              <a:t>Diócesis</a:t>
            </a:r>
            <a:endParaRPr lang="en-US" b="1" spc="-10" dirty="0">
              <a:solidFill>
                <a:srgbClr val="0099CC"/>
              </a:solidFill>
            </a:endParaRP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31C12D58-66D0-EE10-A846-79ACAA139B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25966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A picture containing text, sign, red, clipart&#10;&#10;Description automatically generated">
            <a:extLst>
              <a:ext uri="{FF2B5EF4-FFF2-40B4-BE49-F238E27FC236}">
                <a16:creationId xmlns:a16="http://schemas.microsoft.com/office/drawing/2014/main" id="{54E5A503-A5CA-4532-A750-FF0690C44A7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6890" y="741769"/>
            <a:ext cx="748473" cy="9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556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28DF55-E490-4488-9C21-F06DB3BA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Grandes </a:t>
            </a:r>
            <a:r>
              <a:rPr lang="en-US" sz="4400" dirty="0" err="1"/>
              <a:t>Desafíos</a:t>
            </a:r>
            <a:r>
              <a:rPr lang="en-US" sz="44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8A37A-2D64-7343-8956-A75252630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0" y="1895474"/>
            <a:ext cx="9955530" cy="467592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La </a:t>
            </a:r>
            <a:r>
              <a:rPr lang="en-US" sz="2400" dirty="0" err="1"/>
              <a:t>asistencia</a:t>
            </a:r>
            <a:r>
              <a:rPr lang="en-US" sz="2400" dirty="0"/>
              <a:t> a Misa</a:t>
            </a:r>
          </a:p>
          <a:p>
            <a:pPr lvl="1"/>
            <a:r>
              <a:rPr lang="es-ES" sz="2000" dirty="0"/>
              <a:t>103,000 en 2003; 60,000 en 2022 (deterioros similares/peores en los EE. UU.)</a:t>
            </a:r>
            <a:endParaRPr lang="en-US" sz="2000" dirty="0"/>
          </a:p>
          <a:p>
            <a:pPr lvl="1"/>
            <a:r>
              <a:rPr lang="es-ES" sz="2000" dirty="0">
                <a:solidFill>
                  <a:schemeClr val="tx1"/>
                </a:solidFill>
              </a:rPr>
              <a:t>Niños alejándose a un paso de 3x m</a:t>
            </a:r>
            <a:r>
              <a:rPr lang="es-ES" sz="2000" dirty="0">
                <a:solidFill>
                  <a:schemeClr val="tx1"/>
                </a:solidFill>
                <a:cs typeface="Arial" panose="020B0604020202020204" pitchFamily="34" charset="0"/>
              </a:rPr>
              <a:t>ás que adultos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es-ES" sz="2000" dirty="0">
                <a:solidFill>
                  <a:schemeClr val="tx1"/>
                </a:solidFill>
              </a:rPr>
              <a:t>Cambios demográficos en nuestra Diócesis y el aumento de la influencia secular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s-ES" sz="2000" b="1" i="1" dirty="0">
                <a:solidFill>
                  <a:srgbClr val="0099CC"/>
                </a:solidFill>
              </a:rPr>
              <a:t>¿Cómo hacemos que las familias jóvenes, los jóvenes, los niños, etc. vuelvan a la Iglesia?</a:t>
            </a:r>
            <a:endParaRPr lang="en-US" sz="2000" b="1" i="1" dirty="0">
              <a:solidFill>
                <a:srgbClr val="0099CC"/>
              </a:solidFill>
            </a:endParaRPr>
          </a:p>
          <a:p>
            <a:pPr marL="0" indent="0">
              <a:buNone/>
            </a:pPr>
            <a:r>
              <a:rPr lang="en-US" sz="2400" dirty="0" err="1"/>
              <a:t>Dotación</a:t>
            </a:r>
            <a:r>
              <a:rPr lang="en-US" sz="2400" dirty="0"/>
              <a:t> de Personal</a:t>
            </a:r>
          </a:p>
          <a:p>
            <a:pPr lvl="1"/>
            <a:r>
              <a:rPr lang="en-US" sz="2000" dirty="0"/>
              <a:t>Un </a:t>
            </a:r>
            <a:r>
              <a:rPr lang="en-US" sz="2000" dirty="0" err="1"/>
              <a:t>promedio</a:t>
            </a:r>
            <a:r>
              <a:rPr lang="en-US" sz="2000" dirty="0"/>
              <a:t> de 3.5 </a:t>
            </a:r>
            <a:r>
              <a:rPr lang="en-US" sz="2000" dirty="0" err="1"/>
              <a:t>empleados</a:t>
            </a:r>
            <a:r>
              <a:rPr lang="en-US" sz="2000" dirty="0"/>
              <a:t> por </a:t>
            </a:r>
            <a:r>
              <a:rPr lang="en-US" sz="2000" dirty="0" err="1"/>
              <a:t>parroquia</a:t>
            </a:r>
            <a:r>
              <a:rPr lang="en-US" sz="2000" dirty="0"/>
              <a:t>. </a:t>
            </a:r>
            <a:r>
              <a:rPr lang="es-ES" sz="2000" b="1" i="1" dirty="0">
                <a:solidFill>
                  <a:srgbClr val="0099CC"/>
                </a:solidFill>
              </a:rPr>
              <a:t>¿Cómo formar discípulos con personal y recursos limitados?</a:t>
            </a:r>
            <a:endParaRPr lang="en-US" sz="2000" b="1" i="1" dirty="0">
              <a:solidFill>
                <a:srgbClr val="0099CC"/>
              </a:solidFill>
            </a:endParaRPr>
          </a:p>
          <a:p>
            <a:r>
              <a:rPr lang="en-US" sz="2400" dirty="0" err="1"/>
              <a:t>Instalaciones</a:t>
            </a:r>
            <a:endParaRPr lang="en-US" sz="2400" dirty="0"/>
          </a:p>
          <a:p>
            <a:pPr lvl="1"/>
            <a:r>
              <a:rPr lang="es-ES" sz="2000" dirty="0"/>
              <a:t>Los edificios son viejos y muy costosos de mantener.</a:t>
            </a:r>
            <a:endParaRPr lang="en-US" sz="2000" dirty="0"/>
          </a:p>
          <a:p>
            <a:pPr lvl="1"/>
            <a:r>
              <a:rPr lang="es-ES" sz="2000" dirty="0"/>
              <a:t>Iglesias se llenan menos del 25% de su cupo los domingos. </a:t>
            </a:r>
            <a:r>
              <a:rPr lang="es-ES" sz="2000" b="1" i="1" dirty="0">
                <a:solidFill>
                  <a:srgbClr val="0099CC"/>
                </a:solidFill>
              </a:rPr>
              <a:t>¿Cómo aprovechar el exceso de capacidad de los edificios? ¿Cómo podemos pensar creativamente en nuestras instalaciones?</a:t>
            </a:r>
            <a:endParaRPr lang="en-US" sz="2000" b="1" i="1" dirty="0">
              <a:solidFill>
                <a:srgbClr val="0099CC"/>
              </a:solidFill>
            </a:endParaRPr>
          </a:p>
          <a:p>
            <a:r>
              <a:rPr lang="en-US" sz="2400" dirty="0" err="1"/>
              <a:t>Finanzas</a:t>
            </a:r>
            <a:endParaRPr lang="en-US" sz="2400" dirty="0"/>
          </a:p>
          <a:p>
            <a:pPr lvl="1"/>
            <a:r>
              <a:rPr lang="es-ES" sz="2000" dirty="0"/>
              <a:t>Pocas parroquias adecuadamente financiadas; muchos desafíos financieros después de COVID con disminución de reservas y menos colecta.</a:t>
            </a:r>
            <a:r>
              <a:rPr lang="en-US" sz="2000" dirty="0"/>
              <a:t> </a:t>
            </a:r>
            <a:r>
              <a:rPr lang="en-US" sz="2000" b="1" i="1" dirty="0">
                <a:solidFill>
                  <a:srgbClr val="0099CC"/>
                </a:solidFill>
              </a:rPr>
              <a:t>¿</a:t>
            </a:r>
            <a:r>
              <a:rPr lang="en-US" sz="2000" b="1" i="1" dirty="0" err="1">
                <a:solidFill>
                  <a:srgbClr val="0099CC"/>
                </a:solidFill>
              </a:rPr>
              <a:t>Cómo</a:t>
            </a:r>
            <a:r>
              <a:rPr lang="en-US" sz="2000" b="1" i="1" dirty="0">
                <a:solidFill>
                  <a:srgbClr val="0099CC"/>
                </a:solidFill>
              </a:rPr>
              <a:t> </a:t>
            </a:r>
            <a:r>
              <a:rPr lang="en-US" sz="2000" b="1" i="1" dirty="0" err="1">
                <a:solidFill>
                  <a:srgbClr val="0099CC"/>
                </a:solidFill>
              </a:rPr>
              <a:t>creamos</a:t>
            </a:r>
            <a:r>
              <a:rPr lang="en-US" sz="2000" b="1" i="1" dirty="0">
                <a:solidFill>
                  <a:srgbClr val="0099CC"/>
                </a:solidFill>
              </a:rPr>
              <a:t>/</a:t>
            </a:r>
            <a:r>
              <a:rPr lang="en-US" sz="2000" b="1" i="1" dirty="0" err="1">
                <a:solidFill>
                  <a:srgbClr val="0099CC"/>
                </a:solidFill>
              </a:rPr>
              <a:t>compartimos</a:t>
            </a:r>
            <a:r>
              <a:rPr lang="en-US" sz="2000" b="1" i="1" dirty="0">
                <a:solidFill>
                  <a:srgbClr val="0099CC"/>
                </a:solidFill>
              </a:rPr>
              <a:t> </a:t>
            </a:r>
            <a:r>
              <a:rPr lang="en-US" sz="2000" b="1" i="1" dirty="0" err="1">
                <a:solidFill>
                  <a:srgbClr val="0099CC"/>
                </a:solidFill>
              </a:rPr>
              <a:t>recursos</a:t>
            </a:r>
            <a:r>
              <a:rPr lang="en-US" sz="2000" b="1" i="1" dirty="0">
                <a:solidFill>
                  <a:srgbClr val="0099CC"/>
                </a:solidFill>
              </a:rPr>
              <a:t>?</a:t>
            </a:r>
            <a:endParaRPr lang="en-US" sz="2000" b="1" i="1" dirty="0">
              <a:solidFill>
                <a:srgbClr val="00B0F0"/>
              </a:solidFill>
            </a:endParaRPr>
          </a:p>
          <a:p>
            <a:pPr lvl="1"/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BF97780-8F8D-4B81-8D48-02D93E0A834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07207" y="741769"/>
            <a:ext cx="748473" cy="9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245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6C939-E42E-BC4F-A458-0AE3CCBC0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A World of Good +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900" dirty="0"/>
              <a:t>Grandes </a:t>
            </a:r>
            <a:r>
              <a:rPr lang="en-US" sz="4900" dirty="0" err="1"/>
              <a:t>Oportunidades</a:t>
            </a:r>
            <a:endParaRPr lang="en-US" sz="49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6CA894-FBDB-4F6B-A1E9-DAAA0C3C7D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229850" y="414889"/>
            <a:ext cx="994217" cy="1322471"/>
          </a:xfrm>
          <a:prstGeom prst="rect">
            <a:avLst/>
          </a:prstGeom>
        </p:spPr>
      </p:pic>
      <p:graphicFrame>
        <p:nvGraphicFramePr>
          <p:cNvPr id="20" name="Content Placeholder 3">
            <a:extLst>
              <a:ext uri="{FF2B5EF4-FFF2-40B4-BE49-F238E27FC236}">
                <a16:creationId xmlns:a16="http://schemas.microsoft.com/office/drawing/2014/main" id="{06CC1156-130E-19B2-C4BC-99BDA9D7EF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121892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58830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2">
            <a:extLst>
              <a:ext uri="{FF2B5EF4-FFF2-40B4-BE49-F238E27FC236}">
                <a16:creationId xmlns:a16="http://schemas.microsoft.com/office/drawing/2014/main" id="{A9D068DB-E7E7-4102-9402-EAA049E13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96C8906C-CCD9-4F71-B3DD-BC1331E1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7" name="Straight Connector 16">
            <a:extLst>
              <a:ext uri="{FF2B5EF4-FFF2-40B4-BE49-F238E27FC236}">
                <a16:creationId xmlns:a16="http://schemas.microsoft.com/office/drawing/2014/main" id="{CA0D6F13-628B-4FC4-AD48-A2B64677D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18">
            <a:extLst>
              <a:ext uri="{FF2B5EF4-FFF2-40B4-BE49-F238E27FC236}">
                <a16:creationId xmlns:a16="http://schemas.microsoft.com/office/drawing/2014/main" id="{4E61256A-F2A9-4A05-9B10-4C9062B44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0">
            <a:extLst>
              <a:ext uri="{FF2B5EF4-FFF2-40B4-BE49-F238E27FC236}">
                <a16:creationId xmlns:a16="http://schemas.microsoft.com/office/drawing/2014/main" id="{8B263507-3AEE-4000-B76D-C3E1320C3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18957CA-9A7E-412F-BCB3-CFB703376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885" y="640080"/>
            <a:ext cx="3659246" cy="218709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Sínodo Diocesano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C9A8BAC-0962-4F1C-91F7-DA3C0416A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76230" y="3234805"/>
            <a:ext cx="3659246" cy="2639835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1500" dirty="0">
              <a:solidFill>
                <a:srgbClr val="FFFFFF"/>
              </a:solidFill>
            </a:endParaRPr>
          </a:p>
          <a:p>
            <a:endParaRPr lang="en-US" sz="1500" dirty="0">
              <a:solidFill>
                <a:srgbClr val="FFFFFF"/>
              </a:solidFill>
            </a:endParaRPr>
          </a:p>
          <a:p>
            <a:pPr algn="ctr"/>
            <a:r>
              <a:rPr lang="es-ES" sz="1800" dirty="0">
                <a:solidFill>
                  <a:srgbClr val="FFFFFF"/>
                </a:solidFill>
              </a:rPr>
              <a:t>¿Cómo ayudan estas sesiones de consulta?</a:t>
            </a: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F5FF26C9-F144-4874-B745-B27A21191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0DA225-575C-5F4E-A976-77528F6505A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030574" y="6459785"/>
            <a:ext cx="72555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spcAft>
                <a:spcPts val="600"/>
              </a:spcAft>
            </a:pPr>
            <a:fld id="{BEB9A55B-D5A9-4616-976E-3CE9981F0B16}" type="slidenum">
              <a:rPr lang="en-US" sz="1050" smtClean="0">
                <a:solidFill>
                  <a:srgbClr val="FFFFFF"/>
                </a:solidFill>
              </a:rPr>
              <a:pPr algn="r" defTabSz="914400">
                <a:spcAft>
                  <a:spcPts val="600"/>
                </a:spcAft>
              </a:pPr>
              <a:t>8</a:t>
            </a:fld>
            <a:endParaRPr lang="en-US" sz="1050">
              <a:solidFill>
                <a:srgbClr val="FFFFFF"/>
              </a:solidFill>
            </a:endParaRPr>
          </a:p>
        </p:txBody>
      </p:sp>
      <p:pic>
        <p:nvPicPr>
          <p:cNvPr id="12" name="Picture 1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A1A4ED3-56C4-4783-8D1A-DFC061EC1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17" y="2260526"/>
            <a:ext cx="6964304" cy="233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13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A594CEF-A21B-4089-8119-21A412FD5C39}"/>
              </a:ext>
            </a:extLst>
          </p:cNvPr>
          <p:cNvGrpSpPr/>
          <p:nvPr/>
        </p:nvGrpSpPr>
        <p:grpSpPr>
          <a:xfrm>
            <a:off x="1152525" y="558940"/>
            <a:ext cx="8645525" cy="5740119"/>
            <a:chOff x="2032000" y="398214"/>
            <a:chExt cx="8128000" cy="5740119"/>
          </a:xfrm>
        </p:grpSpPr>
        <p:graphicFrame>
          <p:nvGraphicFramePr>
            <p:cNvPr id="3" name="Diagram 2">
              <a:extLst>
                <a:ext uri="{FF2B5EF4-FFF2-40B4-BE49-F238E27FC236}">
                  <a16:creationId xmlns:a16="http://schemas.microsoft.com/office/drawing/2014/main" id="{789F3DDD-B989-4E90-83BC-E99B569A508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179835584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E390571-33E2-4B7E-A429-5DF8AF9C13DC}"/>
                </a:ext>
              </a:extLst>
            </p:cNvPr>
            <p:cNvSpPr txBox="1"/>
            <p:nvPr/>
          </p:nvSpPr>
          <p:spPr>
            <a:xfrm>
              <a:off x="2163585" y="398214"/>
              <a:ext cx="2009775" cy="52322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7030A0"/>
                  </a:solidFill>
                </a:rPr>
                <a:t>IDEAR</a:t>
              </a:r>
              <a:endParaRPr lang="en-US" sz="2000" b="1" dirty="0">
                <a:solidFill>
                  <a:srgbClr val="7030A0"/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7B9A6D2-33E0-4D70-9803-59B0207C8FDD}"/>
                </a:ext>
              </a:extLst>
            </p:cNvPr>
            <p:cNvSpPr txBox="1"/>
            <p:nvPr/>
          </p:nvSpPr>
          <p:spPr>
            <a:xfrm>
              <a:off x="5091112" y="411401"/>
              <a:ext cx="2009775" cy="52322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9999"/>
                  </a:solidFill>
                </a:rPr>
                <a:t>DISCERNIR</a:t>
              </a:r>
              <a:endParaRPr lang="en-US" sz="2000" b="1" dirty="0">
                <a:solidFill>
                  <a:srgbClr val="009999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B267BD1-33E2-49EB-9AB9-3AA1F55E34FF}"/>
                </a:ext>
              </a:extLst>
            </p:cNvPr>
            <p:cNvSpPr txBox="1"/>
            <p:nvPr/>
          </p:nvSpPr>
          <p:spPr>
            <a:xfrm>
              <a:off x="7887053" y="434771"/>
              <a:ext cx="2272945" cy="52322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F0000"/>
                  </a:solidFill>
                </a:rPr>
                <a:t>IMPLEMENTAR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8BE6A1DA-9B51-4CC7-AE71-F71863CBA036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6"/>
          <a:stretch/>
        </p:blipFill>
        <p:spPr>
          <a:xfrm>
            <a:off x="10473149" y="123126"/>
            <a:ext cx="748473" cy="9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5986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4F2A119065814480E5ED6F7B130348" ma:contentTypeVersion="14" ma:contentTypeDescription="Create a new document." ma:contentTypeScope="" ma:versionID="cd07a080094e0d901f8e48984d21061c">
  <xsd:schema xmlns:xsd="http://www.w3.org/2001/XMLSchema" xmlns:xs="http://www.w3.org/2001/XMLSchema" xmlns:p="http://schemas.microsoft.com/office/2006/metadata/properties" xmlns:ns3="30b1796f-a6bd-42b0-a453-321bf6ea5033" xmlns:ns4="6cc9b5fd-5dc5-4407-8b1c-7062a83e8318" targetNamespace="http://schemas.microsoft.com/office/2006/metadata/properties" ma:root="true" ma:fieldsID="f6e4275075569e97432e8e94303d15bf" ns3:_="" ns4:_="">
    <xsd:import namespace="30b1796f-a6bd-42b0-a453-321bf6ea5033"/>
    <xsd:import namespace="6cc9b5fd-5dc5-4407-8b1c-7062a83e83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b1796f-a6bd-42b0-a453-321bf6ea503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c9b5fd-5dc5-4407-8b1c-7062a83e83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76E0E8-A077-46BD-BCA1-9FF1FC185B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b1796f-a6bd-42b0-a453-321bf6ea5033"/>
    <ds:schemaRef ds:uri="6cc9b5fd-5dc5-4407-8b1c-7062a83e83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2EB27D2-D6C0-4F2A-8F3C-11D60158D3A9}">
  <ds:schemaRefs>
    <ds:schemaRef ds:uri="http://purl.org/dc/elements/1.1/"/>
    <ds:schemaRef ds:uri="http://www.w3.org/XML/1998/namespace"/>
    <ds:schemaRef ds:uri="30b1796f-a6bd-42b0-a453-321bf6ea5033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6cc9b5fd-5dc5-4407-8b1c-7062a83e8318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73D461A-95E6-44E9-A334-D9FD4A711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1568</Words>
  <Application>Microsoft Office PowerPoint</Application>
  <PresentationFormat>Widescreen</PresentationFormat>
  <Paragraphs>189</Paragraphs>
  <Slides>23</Slides>
  <Notes>14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Retrospect</vt:lpstr>
      <vt:lpstr>Sesión de Consulta</vt:lpstr>
      <vt:lpstr>Oración Para el Avivamiento Eucarístico</vt:lpstr>
      <vt:lpstr>Bienvenidos</vt:lpstr>
      <vt:lpstr>Agenda</vt:lpstr>
      <vt:lpstr>Nuestra Diócesis</vt:lpstr>
      <vt:lpstr>Grandes Desafíos </vt:lpstr>
      <vt:lpstr>A World of Good +            Grandes Oportunidades</vt:lpstr>
      <vt:lpstr>Sínodo Diocesano</vt:lpstr>
      <vt:lpstr>PowerPoint Presentation</vt:lpstr>
      <vt:lpstr>Pilares y Objetivos de la Renovación</vt:lpstr>
      <vt:lpstr>Pilares del Sínodo Diocesano</vt:lpstr>
      <vt:lpstr>Discuciones de Mesa</vt:lpstr>
      <vt:lpstr>Pautas Para Discuciones de Mesa</vt:lpstr>
      <vt:lpstr>Informes</vt:lpstr>
      <vt:lpstr>UNA </vt:lpstr>
      <vt:lpstr>SANTA</vt:lpstr>
      <vt:lpstr>CATÓLICA</vt:lpstr>
      <vt:lpstr>APOSTÓLICA</vt:lpstr>
      <vt:lpstr>Reflexión</vt:lpstr>
      <vt:lpstr>Próximos Pasos</vt:lpstr>
      <vt:lpstr>Oración Final   Oración de Apertura del Vaticano II por el Papa San Juan XXIII ruega por nosotros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de Consulta</dc:title>
  <dc:creator>Cynthia Shaw</dc:creator>
  <cp:lastModifiedBy>Cynthia Shaw</cp:lastModifiedBy>
  <cp:revision>2</cp:revision>
  <dcterms:created xsi:type="dcterms:W3CDTF">2022-09-21T20:10:41Z</dcterms:created>
  <dcterms:modified xsi:type="dcterms:W3CDTF">2022-09-21T20:24:10Z</dcterms:modified>
</cp:coreProperties>
</file>